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Proxima Nova"/>
      <p:regular r:id="rId47"/>
      <p:bold r:id="rId48"/>
      <p:italic r:id="rId49"/>
      <p:boldItalic r:id="rId50"/>
    </p:embeddedFont>
    <p:embeddedFont>
      <p:font typeface="Roboto Medium"/>
      <p:regular r:id="rId51"/>
      <p:bold r:id="rId52"/>
      <p:italic r:id="rId53"/>
      <p:boldItalic r:id="rId54"/>
    </p:embeddedFont>
    <p:embeddedFont>
      <p:font typeface="Amatic SC"/>
      <p:regular r:id="rId55"/>
      <p:bold r:id="rId56"/>
    </p:embeddedFont>
    <p:embeddedFont>
      <p:font typeface="Anaheim"/>
      <p:regular r:id="rId57"/>
    </p:embeddedFont>
    <p:embeddedFont>
      <p:font typeface="EB Garamond SemiBold"/>
      <p:regular r:id="rId58"/>
      <p:bold r:id="rId59"/>
      <p:italic r:id="rId60"/>
      <p:boldItalic r:id="rId61"/>
    </p:embeddedFont>
    <p:embeddedFont>
      <p:font typeface="Alexandria"/>
      <p:regular r:id="rId62"/>
      <p:bold r:id="rId63"/>
    </p:embeddedFont>
    <p:embeddedFont>
      <p:font typeface="Antonio"/>
      <p:regular r:id="rId64"/>
      <p:bold r:id="rId65"/>
    </p:embeddedFont>
    <p:embeddedFont>
      <p:font typeface="Barlow Semi Condensed"/>
      <p:regular r:id="rId66"/>
      <p:bold r:id="rId67"/>
      <p:italic r:id="rId68"/>
      <p:boldItalic r:id="rId6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89E251D-7160-4E4A-81D7-ED94655BB731}">
  <a:tblStyle styleId="{A89E251D-7160-4E4A-81D7-ED94655BB73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2CE927B3-CFA7-4A06-BC6A-35048F079D90}"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roximaNova-bold.fntdata"/><Relationship Id="rId47" Type="http://schemas.openxmlformats.org/officeDocument/2006/relationships/font" Target="fonts/ProximaNova-regular.fntdata"/><Relationship Id="rId49" Type="http://schemas.openxmlformats.org/officeDocument/2006/relationships/font" Target="fonts/ProximaNova-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lexandria-regular.fntdata"/><Relationship Id="rId61" Type="http://schemas.openxmlformats.org/officeDocument/2006/relationships/font" Target="fonts/EBGaramondSemiBold-boldItalic.fntdata"/><Relationship Id="rId20" Type="http://schemas.openxmlformats.org/officeDocument/2006/relationships/slide" Target="slides/slide14.xml"/><Relationship Id="rId64" Type="http://schemas.openxmlformats.org/officeDocument/2006/relationships/font" Target="fonts/Antonio-regular.fntdata"/><Relationship Id="rId63" Type="http://schemas.openxmlformats.org/officeDocument/2006/relationships/font" Target="fonts/Alexandria-bold.fntdata"/><Relationship Id="rId22" Type="http://schemas.openxmlformats.org/officeDocument/2006/relationships/slide" Target="slides/slide16.xml"/><Relationship Id="rId66" Type="http://schemas.openxmlformats.org/officeDocument/2006/relationships/font" Target="fonts/BarlowSemiCondensed-regular.fntdata"/><Relationship Id="rId21" Type="http://schemas.openxmlformats.org/officeDocument/2006/relationships/slide" Target="slides/slide15.xml"/><Relationship Id="rId65" Type="http://schemas.openxmlformats.org/officeDocument/2006/relationships/font" Target="fonts/Antonio-bold.fntdata"/><Relationship Id="rId24" Type="http://schemas.openxmlformats.org/officeDocument/2006/relationships/slide" Target="slides/slide18.xml"/><Relationship Id="rId68" Type="http://schemas.openxmlformats.org/officeDocument/2006/relationships/font" Target="fonts/BarlowSemiCondensed-italic.fntdata"/><Relationship Id="rId23" Type="http://schemas.openxmlformats.org/officeDocument/2006/relationships/slide" Target="slides/slide17.xml"/><Relationship Id="rId67" Type="http://schemas.openxmlformats.org/officeDocument/2006/relationships/font" Target="fonts/BarlowSemiCondensed-bold.fntdata"/><Relationship Id="rId60" Type="http://schemas.openxmlformats.org/officeDocument/2006/relationships/font" Target="fonts/EBGaramondSemi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arlowSemiCondense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Medium-regular.fntdata"/><Relationship Id="rId50" Type="http://schemas.openxmlformats.org/officeDocument/2006/relationships/font" Target="fonts/ProximaNova-boldItalic.fntdata"/><Relationship Id="rId53" Type="http://schemas.openxmlformats.org/officeDocument/2006/relationships/font" Target="fonts/RobotoMedium-italic.fntdata"/><Relationship Id="rId52" Type="http://schemas.openxmlformats.org/officeDocument/2006/relationships/font" Target="fonts/RobotoMedium-bold.fntdata"/><Relationship Id="rId11" Type="http://schemas.openxmlformats.org/officeDocument/2006/relationships/slide" Target="slides/slide5.xml"/><Relationship Id="rId55" Type="http://schemas.openxmlformats.org/officeDocument/2006/relationships/font" Target="fonts/AmaticSC-regular.fntdata"/><Relationship Id="rId10" Type="http://schemas.openxmlformats.org/officeDocument/2006/relationships/slide" Target="slides/slide4.xml"/><Relationship Id="rId54" Type="http://schemas.openxmlformats.org/officeDocument/2006/relationships/font" Target="fonts/RobotoMedium-boldItalic.fntdata"/><Relationship Id="rId13" Type="http://schemas.openxmlformats.org/officeDocument/2006/relationships/slide" Target="slides/slide7.xml"/><Relationship Id="rId57" Type="http://schemas.openxmlformats.org/officeDocument/2006/relationships/font" Target="fonts/Anaheim-regular.fntdata"/><Relationship Id="rId12" Type="http://schemas.openxmlformats.org/officeDocument/2006/relationships/slide" Target="slides/slide6.xml"/><Relationship Id="rId56" Type="http://schemas.openxmlformats.org/officeDocument/2006/relationships/font" Target="fonts/AmaticSC-bold.fntdata"/><Relationship Id="rId15" Type="http://schemas.openxmlformats.org/officeDocument/2006/relationships/slide" Target="slides/slide9.xml"/><Relationship Id="rId59" Type="http://schemas.openxmlformats.org/officeDocument/2006/relationships/font" Target="fonts/EBGaramondSemiBold-bold.fntdata"/><Relationship Id="rId14" Type="http://schemas.openxmlformats.org/officeDocument/2006/relationships/slide" Target="slides/slide8.xml"/><Relationship Id="rId58" Type="http://schemas.openxmlformats.org/officeDocument/2006/relationships/font" Target="fonts/EBGaramondSemiBold-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287f3a9471a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287f3a9471a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287123dd4ae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287123dd4ae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 name="Shape 394"/>
        <p:cNvGrpSpPr/>
        <p:nvPr/>
      </p:nvGrpSpPr>
      <p:grpSpPr>
        <a:xfrm>
          <a:off x="0" y="0"/>
          <a:ext cx="0" cy="0"/>
          <a:chOff x="0" y="0"/>
          <a:chExt cx="0" cy="0"/>
        </a:xfrm>
      </p:grpSpPr>
      <p:sp>
        <p:nvSpPr>
          <p:cNvPr id="395" name="Google Shape;395;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 name="Google Shape;396;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 name="Shape 401"/>
        <p:cNvGrpSpPr/>
        <p:nvPr/>
      </p:nvGrpSpPr>
      <p:grpSpPr>
        <a:xfrm>
          <a:off x="0" y="0"/>
          <a:ext cx="0" cy="0"/>
          <a:chOff x="0" y="0"/>
          <a:chExt cx="0" cy="0"/>
        </a:xfrm>
      </p:grpSpPr>
      <p:sp>
        <p:nvSpPr>
          <p:cNvPr id="402" name="Google Shape;402;g1125d80b41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 name="Google Shape;403;g1125d80b41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212f97afb56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212f97afb56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g212f97afb56_1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 name="Google Shape;626;g212f97afb56_1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 name="Shape 687"/>
        <p:cNvGrpSpPr/>
        <p:nvPr/>
      </p:nvGrpSpPr>
      <p:grpSpPr>
        <a:xfrm>
          <a:off x="0" y="0"/>
          <a:ext cx="0" cy="0"/>
          <a:chOff x="0" y="0"/>
          <a:chExt cx="0" cy="0"/>
        </a:xfrm>
      </p:grpSpPr>
      <p:sp>
        <p:nvSpPr>
          <p:cNvPr id="688" name="Google Shape;688;g212f97afb56_1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 name="Google Shape;689;g212f97afb56_1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212f97afb56_1_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212f97afb56_1_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 name="Shape 708"/>
        <p:cNvGrpSpPr/>
        <p:nvPr/>
      </p:nvGrpSpPr>
      <p:grpSpPr>
        <a:xfrm>
          <a:off x="0" y="0"/>
          <a:ext cx="0" cy="0"/>
          <a:chOff x="0" y="0"/>
          <a:chExt cx="0" cy="0"/>
        </a:xfrm>
      </p:grpSpPr>
      <p:sp>
        <p:nvSpPr>
          <p:cNvPr id="709" name="Google Shape;709;g212f97afb56_1_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 name="Google Shape;710;g212f97afb56_1_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212f97afb56_1_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212f97afb56_1_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212f97afb56_1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212f97afb56_1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212f97afb56_1_8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212f97afb56_1_8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212f97afb56_1_1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212f97afb56_1_1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251811ef94e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251811ef94e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212f97afb56_1_12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212f97afb56_1_12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 name="Shape 827"/>
        <p:cNvGrpSpPr/>
        <p:nvPr/>
      </p:nvGrpSpPr>
      <p:grpSpPr>
        <a:xfrm>
          <a:off x="0" y="0"/>
          <a:ext cx="0" cy="0"/>
          <a:chOff x="0" y="0"/>
          <a:chExt cx="0" cy="0"/>
        </a:xfrm>
      </p:grpSpPr>
      <p:sp>
        <p:nvSpPr>
          <p:cNvPr id="828" name="Google Shape;828;g212f97afb56_1_1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 name="Google Shape;829;g212f97afb56_1_1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 name="Shape 886"/>
        <p:cNvGrpSpPr/>
        <p:nvPr/>
      </p:nvGrpSpPr>
      <p:grpSpPr>
        <a:xfrm>
          <a:off x="0" y="0"/>
          <a:ext cx="0" cy="0"/>
          <a:chOff x="0" y="0"/>
          <a:chExt cx="0" cy="0"/>
        </a:xfrm>
      </p:grpSpPr>
      <p:sp>
        <p:nvSpPr>
          <p:cNvPr id="887" name="Google Shape;887;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 name="Google Shape;888;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2880b3b5b33_0_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2880b3b5b33_0_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2880b3b5b33_0_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2880b3b5b33_0_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 name="Shape 934"/>
        <p:cNvGrpSpPr/>
        <p:nvPr/>
      </p:nvGrpSpPr>
      <p:grpSpPr>
        <a:xfrm>
          <a:off x="0" y="0"/>
          <a:ext cx="0" cy="0"/>
          <a:chOff x="0" y="0"/>
          <a:chExt cx="0" cy="0"/>
        </a:xfrm>
      </p:grpSpPr>
      <p:sp>
        <p:nvSpPr>
          <p:cNvPr id="935" name="Google Shape;935;g287cda1a57b_0_36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 name="Google Shape;936;g287cda1a57b_0_36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 name="Shape 940"/>
        <p:cNvGrpSpPr/>
        <p:nvPr/>
      </p:nvGrpSpPr>
      <p:grpSpPr>
        <a:xfrm>
          <a:off x="0" y="0"/>
          <a:ext cx="0" cy="0"/>
          <a:chOff x="0" y="0"/>
          <a:chExt cx="0" cy="0"/>
        </a:xfrm>
      </p:grpSpPr>
      <p:sp>
        <p:nvSpPr>
          <p:cNvPr id="941" name="Google Shape;941;g287cda1a57b_0_36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2" name="Google Shape;942;g287cda1a57b_0_36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287cda1a57b_0_36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287cda1a57b_0_36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 name="Shape 968"/>
        <p:cNvGrpSpPr/>
        <p:nvPr/>
      </p:nvGrpSpPr>
      <p:grpSpPr>
        <a:xfrm>
          <a:off x="0" y="0"/>
          <a:ext cx="0" cy="0"/>
          <a:chOff x="0" y="0"/>
          <a:chExt cx="0" cy="0"/>
        </a:xfrm>
      </p:grpSpPr>
      <p:sp>
        <p:nvSpPr>
          <p:cNvPr id="969" name="Google Shape;969;g287cda1a57b_0_36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0" name="Google Shape;970;g287cda1a57b_0_36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 name="Shape 984"/>
        <p:cNvGrpSpPr/>
        <p:nvPr/>
      </p:nvGrpSpPr>
      <p:grpSpPr>
        <a:xfrm>
          <a:off x="0" y="0"/>
          <a:ext cx="0" cy="0"/>
          <a:chOff x="0" y="0"/>
          <a:chExt cx="0" cy="0"/>
        </a:xfrm>
      </p:grpSpPr>
      <p:sp>
        <p:nvSpPr>
          <p:cNvPr id="985" name="Google Shape;985;g287cda1a57b_0_36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6" name="Google Shape;986;g287cda1a57b_0_36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 name="Shape 1323"/>
        <p:cNvGrpSpPr/>
        <p:nvPr/>
      </p:nvGrpSpPr>
      <p:grpSpPr>
        <a:xfrm>
          <a:off x="0" y="0"/>
          <a:ext cx="0" cy="0"/>
          <a:chOff x="0" y="0"/>
          <a:chExt cx="0" cy="0"/>
        </a:xfrm>
      </p:grpSpPr>
      <p:sp>
        <p:nvSpPr>
          <p:cNvPr id="1324" name="Google Shape;1324;g287cda1a57b_0_36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5" name="Google Shape;1325;g287cda1a57b_0_36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4" name="Shape 3524"/>
        <p:cNvGrpSpPr/>
        <p:nvPr/>
      </p:nvGrpSpPr>
      <p:grpSpPr>
        <a:xfrm>
          <a:off x="0" y="0"/>
          <a:ext cx="0" cy="0"/>
          <a:chOff x="0" y="0"/>
          <a:chExt cx="0" cy="0"/>
        </a:xfrm>
      </p:grpSpPr>
      <p:sp>
        <p:nvSpPr>
          <p:cNvPr id="3525" name="Google Shape;3525;g287cda1a57b_0_38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6" name="Google Shape;3526;g287cda1a57b_0_38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3" name="Shape 3943"/>
        <p:cNvGrpSpPr/>
        <p:nvPr/>
      </p:nvGrpSpPr>
      <p:grpSpPr>
        <a:xfrm>
          <a:off x="0" y="0"/>
          <a:ext cx="0" cy="0"/>
          <a:chOff x="0" y="0"/>
          <a:chExt cx="0" cy="0"/>
        </a:xfrm>
      </p:grpSpPr>
      <p:sp>
        <p:nvSpPr>
          <p:cNvPr id="3944" name="Google Shape;3944;g287cda1a57b_0_39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5" name="Google Shape;3945;g287cda1a57b_0_39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3" name="Shape 4113"/>
        <p:cNvGrpSpPr/>
        <p:nvPr/>
      </p:nvGrpSpPr>
      <p:grpSpPr>
        <a:xfrm>
          <a:off x="0" y="0"/>
          <a:ext cx="0" cy="0"/>
          <a:chOff x="0" y="0"/>
          <a:chExt cx="0" cy="0"/>
        </a:xfrm>
      </p:grpSpPr>
      <p:sp>
        <p:nvSpPr>
          <p:cNvPr id="4114" name="Google Shape;4114;g287cda1a57b_0_39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5" name="Google Shape;4115;g287cda1a57b_0_39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8" name="Shape 4518"/>
        <p:cNvGrpSpPr/>
        <p:nvPr/>
      </p:nvGrpSpPr>
      <p:grpSpPr>
        <a:xfrm>
          <a:off x="0" y="0"/>
          <a:ext cx="0" cy="0"/>
          <a:chOff x="0" y="0"/>
          <a:chExt cx="0" cy="0"/>
        </a:xfrm>
      </p:grpSpPr>
      <p:sp>
        <p:nvSpPr>
          <p:cNvPr id="4519" name="Google Shape;4519;g287cda1a57b_0_39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0" name="Google Shape;4520;g287cda1a57b_0_39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8" name="Shape 4898"/>
        <p:cNvGrpSpPr/>
        <p:nvPr/>
      </p:nvGrpSpPr>
      <p:grpSpPr>
        <a:xfrm>
          <a:off x="0" y="0"/>
          <a:ext cx="0" cy="0"/>
          <a:chOff x="0" y="0"/>
          <a:chExt cx="0" cy="0"/>
        </a:xfrm>
      </p:grpSpPr>
      <p:sp>
        <p:nvSpPr>
          <p:cNvPr id="4899" name="Google Shape;4899;g287cda1a57b_0_40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0" name="Google Shape;4900;g287cda1a57b_0_40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5" name="Shape 5675"/>
        <p:cNvGrpSpPr/>
        <p:nvPr/>
      </p:nvGrpSpPr>
      <p:grpSpPr>
        <a:xfrm>
          <a:off x="0" y="0"/>
          <a:ext cx="0" cy="0"/>
          <a:chOff x="0" y="0"/>
          <a:chExt cx="0" cy="0"/>
        </a:xfrm>
      </p:grpSpPr>
      <p:sp>
        <p:nvSpPr>
          <p:cNvPr id="5676" name="Google Shape;5676;g287cda1a57b_0_40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7" name="Google Shape;5677;g287cda1a57b_0_40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2" name="Shape 7082"/>
        <p:cNvGrpSpPr/>
        <p:nvPr/>
      </p:nvGrpSpPr>
      <p:grpSpPr>
        <a:xfrm>
          <a:off x="0" y="0"/>
          <a:ext cx="0" cy="0"/>
          <a:chOff x="0" y="0"/>
          <a:chExt cx="0" cy="0"/>
        </a:xfrm>
      </p:grpSpPr>
      <p:sp>
        <p:nvSpPr>
          <p:cNvPr id="7083" name="Google Shape;7083;g287cda1a57b_0_423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4" name="Google Shape;7084;g287cda1a57b_0_42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6" name="Shape 9476"/>
        <p:cNvGrpSpPr/>
        <p:nvPr/>
      </p:nvGrpSpPr>
      <p:grpSpPr>
        <a:xfrm>
          <a:off x="0" y="0"/>
          <a:ext cx="0" cy="0"/>
          <a:chOff x="0" y="0"/>
          <a:chExt cx="0" cy="0"/>
        </a:xfrm>
      </p:grpSpPr>
      <p:sp>
        <p:nvSpPr>
          <p:cNvPr id="9477" name="Google Shape;9477;g287cda1a57b_0_44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8" name="Google Shape;9478;g287cda1a57b_0_44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0" name="Shape 11490"/>
        <p:cNvGrpSpPr/>
        <p:nvPr/>
      </p:nvGrpSpPr>
      <p:grpSpPr>
        <a:xfrm>
          <a:off x="0" y="0"/>
          <a:ext cx="0" cy="0"/>
          <a:chOff x="0" y="0"/>
          <a:chExt cx="0" cy="0"/>
        </a:xfrm>
      </p:grpSpPr>
      <p:sp>
        <p:nvSpPr>
          <p:cNvPr id="11491" name="Google Shape;11491;g287cda1a57b_0_46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92" name="Google Shape;11492;g287cda1a57b_0_46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6" name="Shape 13126"/>
        <p:cNvGrpSpPr/>
        <p:nvPr/>
      </p:nvGrpSpPr>
      <p:grpSpPr>
        <a:xfrm>
          <a:off x="0" y="0"/>
          <a:ext cx="0" cy="0"/>
          <a:chOff x="0" y="0"/>
          <a:chExt cx="0" cy="0"/>
        </a:xfrm>
      </p:grpSpPr>
      <p:sp>
        <p:nvSpPr>
          <p:cNvPr id="13127" name="Google Shape;13127;g287cda1a57b_0_48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28" name="Google Shape;13128;g287cda1a57b_0_48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68" name="Shape 14168"/>
        <p:cNvGrpSpPr/>
        <p:nvPr/>
      </p:nvGrpSpPr>
      <p:grpSpPr>
        <a:xfrm>
          <a:off x="0" y="0"/>
          <a:ext cx="0" cy="0"/>
          <a:chOff x="0" y="0"/>
          <a:chExt cx="0" cy="0"/>
        </a:xfrm>
      </p:grpSpPr>
      <p:sp>
        <p:nvSpPr>
          <p:cNvPr id="14169" name="Google Shape;14169;g287cda1a57b_0_49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70" name="Google Shape;14170;g287cda1a57b_0_49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11" name="Shape 15711"/>
        <p:cNvGrpSpPr/>
        <p:nvPr/>
      </p:nvGrpSpPr>
      <p:grpSpPr>
        <a:xfrm>
          <a:off x="0" y="0"/>
          <a:ext cx="0" cy="0"/>
          <a:chOff x="0" y="0"/>
          <a:chExt cx="0" cy="0"/>
        </a:xfrm>
      </p:grpSpPr>
      <p:sp>
        <p:nvSpPr>
          <p:cNvPr id="15712" name="Google Shape;15712;g287cda1a57b_0_54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13" name="Google Shape;15713;g287cda1a57b_0_54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image" Target="../media/image6.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4.png"/><Relationship Id="rId5"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9.png"/><Relationship Id="rId4" Type="http://schemas.openxmlformats.org/officeDocument/2006/relationships/image" Target="../media/image8.png"/><Relationship Id="rId5" Type="http://schemas.openxmlformats.org/officeDocument/2006/relationships/image" Target="../media/image10.png"/><Relationship Id="rId6" Type="http://schemas.openxmlformats.org/officeDocument/2006/relationships/image" Target="../media/image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0.png"/><Relationship Id="rId4" Type="http://schemas.openxmlformats.org/officeDocument/2006/relationships/image" Target="../media/image4.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1.png"/><Relationship Id="rId4" Type="http://schemas.openxmlformats.org/officeDocument/2006/relationships/image" Target="../media/image4.png"/><Relationship Id="rId5" Type="http://schemas.openxmlformats.org/officeDocument/2006/relationships/image" Target="../media/image14.png"/><Relationship Id="rId6" Type="http://schemas.openxmlformats.org/officeDocument/2006/relationships/image" Target="../media/image1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 Id="rId4" Type="http://schemas.openxmlformats.org/officeDocument/2006/relationships/image" Target="../media/image6.png"/><Relationship Id="rId5" Type="http://schemas.openxmlformats.org/officeDocument/2006/relationships/image" Target="../media/image13.png"/><Relationship Id="rId6"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 Id="rId4" Type="http://schemas.openxmlformats.org/officeDocument/2006/relationships/image" Target="../media/image1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 Id="rId4" Type="http://schemas.openxmlformats.org/officeDocument/2006/relationships/image" Target="../media/image8.png"/><Relationship Id="rId5"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12.png"/><Relationship Id="rId4"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12.png"/><Relationship Id="rId5"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 Id="rId4"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12.png"/><Relationship Id="rId5"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11" Type="http://schemas.openxmlformats.org/officeDocument/2006/relationships/image" Target="../media/image13.png"/><Relationship Id="rId10" Type="http://schemas.openxmlformats.org/officeDocument/2006/relationships/image" Target="../media/image6.png"/><Relationship Id="rId9" Type="http://schemas.openxmlformats.org/officeDocument/2006/relationships/image" Target="../media/image5.png"/><Relationship Id="rId5" Type="http://schemas.openxmlformats.org/officeDocument/2006/relationships/hyperlink" Target="http://bit.ly/2TtBDfr" TargetMode="External"/><Relationship Id="rId6" Type="http://schemas.openxmlformats.org/officeDocument/2006/relationships/image" Target="../media/image2.png"/><Relationship Id="rId7" Type="http://schemas.openxmlformats.org/officeDocument/2006/relationships/image" Target="../media/image3.png"/><Relationship Id="rId8" Type="http://schemas.openxmlformats.org/officeDocument/2006/relationships/image" Target="../media/image4.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6.png"/><Relationship Id="rId4" Type="http://schemas.openxmlformats.org/officeDocument/2006/relationships/image" Target="../media/image8.png"/><Relationship Id="rId5"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12.png"/><Relationship Id="rId5"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479700" y="1400525"/>
            <a:ext cx="6388500" cy="2196900"/>
          </a:xfrm>
          <a:prstGeom prst="rect">
            <a:avLst/>
          </a:prstGeom>
        </p:spPr>
        <p:txBody>
          <a:bodyPr anchorCtr="0" anchor="b" bIns="91425" lIns="91425" spcFirstLastPara="1" rIns="91425" wrap="square" tIns="91425">
            <a:noAutofit/>
          </a:bodyPr>
          <a:lstStyle>
            <a:lvl1pPr lvl="0" algn="ctr">
              <a:lnSpc>
                <a:spcPct val="90000"/>
              </a:lnSpc>
              <a:spcBef>
                <a:spcPts val="0"/>
              </a:spcBef>
              <a:spcAft>
                <a:spcPts val="0"/>
              </a:spcAft>
              <a:buClr>
                <a:srgbClr val="191919"/>
              </a:buClr>
              <a:buSzPts val="5200"/>
              <a:buNone/>
              <a:defRPr sz="72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214000" y="3662925"/>
            <a:ext cx="4716000" cy="409500"/>
          </a:xfrm>
          <a:prstGeom prst="rect">
            <a:avLst/>
          </a:prstGeom>
          <a:solidFill>
            <a:srgbClr val="9320BC">
              <a:alpha val="15629"/>
            </a:srgbClr>
          </a:solidFill>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925226" y="-825092"/>
            <a:ext cx="11198386" cy="6901409"/>
            <a:chOff x="-925226" y="-825092"/>
            <a:chExt cx="11198386" cy="6901409"/>
          </a:xfrm>
        </p:grpSpPr>
        <p:pic>
          <p:nvPicPr>
            <p:cNvPr id="12" name="Google Shape;12;p2"/>
            <p:cNvPicPr preferRelativeResize="0"/>
            <p:nvPr/>
          </p:nvPicPr>
          <p:blipFill rotWithShape="1">
            <a:blip r:embed="rId2">
              <a:alphaModFix/>
            </a:blip>
            <a:srcRect b="0" l="0" r="0" t="0"/>
            <a:stretch/>
          </p:blipFill>
          <p:spPr>
            <a:xfrm>
              <a:off x="0" y="854876"/>
              <a:ext cx="9144003" cy="4288625"/>
            </a:xfrm>
            <a:prstGeom prst="rect">
              <a:avLst/>
            </a:prstGeom>
            <a:noFill/>
            <a:ln>
              <a:noFill/>
            </a:ln>
          </p:spPr>
        </p:pic>
        <p:pic>
          <p:nvPicPr>
            <p:cNvPr id="13" name="Google Shape;13;p2"/>
            <p:cNvPicPr preferRelativeResize="0"/>
            <p:nvPr/>
          </p:nvPicPr>
          <p:blipFill>
            <a:blip r:embed="rId3">
              <a:alphaModFix/>
            </a:blip>
            <a:stretch>
              <a:fillRect/>
            </a:stretch>
          </p:blipFill>
          <p:spPr>
            <a:xfrm rot="-964511">
              <a:off x="8152365" y="-593395"/>
              <a:ext cx="1918299" cy="1733483"/>
            </a:xfrm>
            <a:prstGeom prst="rect">
              <a:avLst/>
            </a:prstGeom>
            <a:noFill/>
            <a:ln>
              <a:noFill/>
            </a:ln>
          </p:spPr>
        </p:pic>
        <p:pic>
          <p:nvPicPr>
            <p:cNvPr id="14" name="Google Shape;14;p2"/>
            <p:cNvPicPr preferRelativeResize="0"/>
            <p:nvPr/>
          </p:nvPicPr>
          <p:blipFill>
            <a:blip r:embed="rId3">
              <a:alphaModFix/>
            </a:blip>
            <a:stretch>
              <a:fillRect/>
            </a:stretch>
          </p:blipFill>
          <p:spPr>
            <a:xfrm rot="-540073">
              <a:off x="-378803" y="-114943"/>
              <a:ext cx="1621980" cy="1465708"/>
            </a:xfrm>
            <a:prstGeom prst="rect">
              <a:avLst/>
            </a:prstGeom>
            <a:noFill/>
            <a:ln>
              <a:noFill/>
            </a:ln>
          </p:spPr>
        </p:pic>
        <p:pic>
          <p:nvPicPr>
            <p:cNvPr id="15" name="Google Shape;15;p2"/>
            <p:cNvPicPr preferRelativeResize="0"/>
            <p:nvPr/>
          </p:nvPicPr>
          <p:blipFill>
            <a:blip r:embed="rId4">
              <a:alphaModFix/>
            </a:blip>
            <a:stretch>
              <a:fillRect/>
            </a:stretch>
          </p:blipFill>
          <p:spPr>
            <a:xfrm flipH="1" rot="-1695677">
              <a:off x="-643191" y="526974"/>
              <a:ext cx="1335806" cy="1527553"/>
            </a:xfrm>
            <a:prstGeom prst="rect">
              <a:avLst/>
            </a:prstGeom>
            <a:noFill/>
            <a:ln>
              <a:noFill/>
            </a:ln>
          </p:spPr>
        </p:pic>
        <p:pic>
          <p:nvPicPr>
            <p:cNvPr id="16" name="Google Shape;16;p2"/>
            <p:cNvPicPr preferRelativeResize="0"/>
            <p:nvPr/>
          </p:nvPicPr>
          <p:blipFill>
            <a:blip r:embed="rId5">
              <a:alphaModFix/>
            </a:blip>
            <a:stretch>
              <a:fillRect/>
            </a:stretch>
          </p:blipFill>
          <p:spPr>
            <a:xfrm rot="-5197797">
              <a:off x="8291374" y="2989612"/>
              <a:ext cx="1840275" cy="1109500"/>
            </a:xfrm>
            <a:prstGeom prst="rect">
              <a:avLst/>
            </a:prstGeom>
            <a:noFill/>
            <a:ln>
              <a:noFill/>
            </a:ln>
          </p:spPr>
        </p:pic>
        <p:pic>
          <p:nvPicPr>
            <p:cNvPr id="17" name="Google Shape;17;p2"/>
            <p:cNvPicPr preferRelativeResize="0"/>
            <p:nvPr/>
          </p:nvPicPr>
          <p:blipFill>
            <a:blip r:embed="rId6">
              <a:alphaModFix/>
            </a:blip>
            <a:stretch>
              <a:fillRect/>
            </a:stretch>
          </p:blipFill>
          <p:spPr>
            <a:xfrm rot="3094304">
              <a:off x="479192" y="4098231"/>
              <a:ext cx="314068" cy="614794"/>
            </a:xfrm>
            <a:prstGeom prst="rect">
              <a:avLst/>
            </a:prstGeom>
            <a:noFill/>
            <a:ln>
              <a:noFill/>
            </a:ln>
          </p:spPr>
        </p:pic>
        <p:pic>
          <p:nvPicPr>
            <p:cNvPr id="18" name="Google Shape;18;p2"/>
            <p:cNvPicPr preferRelativeResize="0"/>
            <p:nvPr/>
          </p:nvPicPr>
          <p:blipFill>
            <a:blip r:embed="rId6">
              <a:alphaModFix/>
            </a:blip>
            <a:stretch>
              <a:fillRect/>
            </a:stretch>
          </p:blipFill>
          <p:spPr>
            <a:xfrm flipH="1" rot="-4091449">
              <a:off x="284543" y="3838663"/>
              <a:ext cx="295276" cy="578004"/>
            </a:xfrm>
            <a:prstGeom prst="rect">
              <a:avLst/>
            </a:prstGeom>
            <a:noFill/>
            <a:ln>
              <a:noFill/>
            </a:ln>
          </p:spPr>
        </p:pic>
        <p:pic>
          <p:nvPicPr>
            <p:cNvPr id="19" name="Google Shape;19;p2"/>
            <p:cNvPicPr preferRelativeResize="0"/>
            <p:nvPr/>
          </p:nvPicPr>
          <p:blipFill>
            <a:blip r:embed="rId5">
              <a:alphaModFix/>
            </a:blip>
            <a:stretch>
              <a:fillRect/>
            </a:stretch>
          </p:blipFill>
          <p:spPr>
            <a:xfrm>
              <a:off x="1941899" y="-311500"/>
              <a:ext cx="1184609" cy="714200"/>
            </a:xfrm>
            <a:prstGeom prst="rect">
              <a:avLst/>
            </a:prstGeom>
            <a:noFill/>
            <a:ln>
              <a:noFill/>
            </a:ln>
          </p:spPr>
        </p:pic>
        <p:pic>
          <p:nvPicPr>
            <p:cNvPr id="20" name="Google Shape;20;p2"/>
            <p:cNvPicPr preferRelativeResize="0"/>
            <p:nvPr/>
          </p:nvPicPr>
          <p:blipFill>
            <a:blip r:embed="rId5">
              <a:alphaModFix/>
            </a:blip>
            <a:stretch>
              <a:fillRect/>
            </a:stretch>
          </p:blipFill>
          <p:spPr>
            <a:xfrm rot="-2700000">
              <a:off x="188050" y="4755375"/>
              <a:ext cx="1184608" cy="714200"/>
            </a:xfrm>
            <a:prstGeom prst="rect">
              <a:avLst/>
            </a:prstGeom>
            <a:noFill/>
            <a:ln>
              <a:noFill/>
            </a:ln>
          </p:spPr>
        </p:pic>
        <p:pic>
          <p:nvPicPr>
            <p:cNvPr id="21" name="Google Shape;21;p2"/>
            <p:cNvPicPr preferRelativeResize="0"/>
            <p:nvPr/>
          </p:nvPicPr>
          <p:blipFill>
            <a:blip r:embed="rId7">
              <a:alphaModFix/>
            </a:blip>
            <a:stretch>
              <a:fillRect/>
            </a:stretch>
          </p:blipFill>
          <p:spPr>
            <a:xfrm rot="-612810">
              <a:off x="6062481" y="4401474"/>
              <a:ext cx="2979045" cy="1421993"/>
            </a:xfrm>
            <a:prstGeom prst="rect">
              <a:avLst/>
            </a:prstGeom>
            <a:noFill/>
            <a:ln>
              <a:noFill/>
            </a:ln>
          </p:spPr>
        </p:pic>
      </p:grpSp>
      <p:grpSp>
        <p:nvGrpSpPr>
          <p:cNvPr id="22" name="Google Shape;22;p2"/>
          <p:cNvGrpSpPr/>
          <p:nvPr/>
        </p:nvGrpSpPr>
        <p:grpSpPr>
          <a:xfrm>
            <a:off x="-195950" y="-600150"/>
            <a:ext cx="10350850" cy="5413400"/>
            <a:chOff x="-195950" y="-600150"/>
            <a:chExt cx="10350850" cy="5413400"/>
          </a:xfrm>
        </p:grpSpPr>
        <p:sp>
          <p:nvSpPr>
            <p:cNvPr id="23" name="Google Shape;23;p2"/>
            <p:cNvSpPr/>
            <p:nvPr/>
          </p:nvSpPr>
          <p:spPr>
            <a:xfrm>
              <a:off x="1451675" y="-600150"/>
              <a:ext cx="36969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4" name="Google Shape;24;p2"/>
            <p:cNvSpPr/>
            <p:nvPr/>
          </p:nvSpPr>
          <p:spPr>
            <a:xfrm>
              <a:off x="7436050" y="-600150"/>
              <a:ext cx="1985700" cy="1291500"/>
            </a:xfrm>
            <a:prstGeom prst="rect">
              <a:avLst/>
            </a:prstGeom>
            <a:solidFill>
              <a:srgbClr val="4F7AFA">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5" name="Google Shape;25;p2"/>
            <p:cNvSpPr/>
            <p:nvPr/>
          </p:nvSpPr>
          <p:spPr>
            <a:xfrm>
              <a:off x="-195950" y="4403750"/>
              <a:ext cx="1647600" cy="4095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6" name="Google Shape;26;p2"/>
            <p:cNvSpPr/>
            <p:nvPr/>
          </p:nvSpPr>
          <p:spPr>
            <a:xfrm>
              <a:off x="8169200" y="3883163"/>
              <a:ext cx="1985700" cy="48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 name="Shape 27"/>
        <p:cNvGrpSpPr/>
        <p:nvPr/>
      </p:nvGrpSpPr>
      <p:grpSpPr>
        <a:xfrm>
          <a:off x="0" y="0"/>
          <a:ext cx="0" cy="0"/>
          <a:chOff x="0" y="0"/>
          <a:chExt cx="0" cy="0"/>
        </a:xfrm>
      </p:grpSpPr>
      <p:pic>
        <p:nvPicPr>
          <p:cNvPr id="28" name="Google Shape;28;p3"/>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9" name="Google Shape;29;p3"/>
          <p:cNvSpPr txBox="1"/>
          <p:nvPr>
            <p:ph type="title"/>
          </p:nvPr>
        </p:nvSpPr>
        <p:spPr>
          <a:xfrm>
            <a:off x="2296625" y="2745500"/>
            <a:ext cx="5598600" cy="841800"/>
          </a:xfrm>
          <a:prstGeom prst="rect">
            <a:avLst/>
          </a:prstGeom>
        </p:spPr>
        <p:txBody>
          <a:bodyPr anchorCtr="0" anchor="t" bIns="91425" lIns="91425" spcFirstLastPara="1" rIns="91425" wrap="square" tIns="91425">
            <a:noAutofit/>
          </a:bodyPr>
          <a:lstStyle>
            <a:lvl1pPr lvl="0" algn="ct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30" name="Google Shape;30;p3"/>
          <p:cNvSpPr txBox="1"/>
          <p:nvPr>
            <p:ph hasCustomPrompt="1" idx="2" type="title"/>
          </p:nvPr>
        </p:nvSpPr>
        <p:spPr>
          <a:xfrm>
            <a:off x="4363025" y="1146825"/>
            <a:ext cx="1465800" cy="1321500"/>
          </a:xfrm>
          <a:prstGeom prst="rect">
            <a:avLst/>
          </a:prstGeom>
          <a:solidFill>
            <a:srgbClr val="9320BC">
              <a:alpha val="15629"/>
            </a:srgbClr>
          </a:solidFill>
        </p:spPr>
        <p:txBody>
          <a:bodyPr anchorCtr="0" anchor="ctr" bIns="91425" lIns="91425" spcFirstLastPara="1" rIns="91425" wrap="square" tIns="91425">
            <a:noAutofit/>
          </a:bodyPr>
          <a:lstStyle>
            <a:lvl1pPr lvl="0" rtl="0" algn="ctr">
              <a:spcBef>
                <a:spcPts val="0"/>
              </a:spcBef>
              <a:spcAft>
                <a:spcPts val="0"/>
              </a:spcAft>
              <a:buSzPts val="6000"/>
              <a:buNone/>
              <a:defRPr b="0" sz="8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grpSp>
        <p:nvGrpSpPr>
          <p:cNvPr id="31" name="Google Shape;31;p3"/>
          <p:cNvGrpSpPr/>
          <p:nvPr/>
        </p:nvGrpSpPr>
        <p:grpSpPr>
          <a:xfrm>
            <a:off x="-66338" y="-552977"/>
            <a:ext cx="9948642" cy="6556523"/>
            <a:chOff x="-66338" y="-552977"/>
            <a:chExt cx="9948642" cy="6556523"/>
          </a:xfrm>
        </p:grpSpPr>
        <p:pic>
          <p:nvPicPr>
            <p:cNvPr id="32" name="Google Shape;32;p3"/>
            <p:cNvPicPr preferRelativeResize="0"/>
            <p:nvPr/>
          </p:nvPicPr>
          <p:blipFill>
            <a:blip r:embed="rId3">
              <a:alphaModFix/>
            </a:blip>
            <a:stretch>
              <a:fillRect/>
            </a:stretch>
          </p:blipFill>
          <p:spPr>
            <a:xfrm flipH="1">
              <a:off x="-66338" y="534992"/>
              <a:ext cx="1181609" cy="1733482"/>
            </a:xfrm>
            <a:prstGeom prst="rect">
              <a:avLst/>
            </a:prstGeom>
            <a:noFill/>
            <a:ln>
              <a:noFill/>
            </a:ln>
          </p:spPr>
        </p:pic>
        <p:pic>
          <p:nvPicPr>
            <p:cNvPr id="33" name="Google Shape;33;p3"/>
            <p:cNvPicPr preferRelativeResize="0"/>
            <p:nvPr/>
          </p:nvPicPr>
          <p:blipFill>
            <a:blip r:embed="rId4">
              <a:alphaModFix/>
            </a:blip>
            <a:stretch>
              <a:fillRect/>
            </a:stretch>
          </p:blipFill>
          <p:spPr>
            <a:xfrm rot="-5197797">
              <a:off x="8095424" y="3336900"/>
              <a:ext cx="1840275" cy="1109500"/>
            </a:xfrm>
            <a:prstGeom prst="rect">
              <a:avLst/>
            </a:prstGeom>
            <a:noFill/>
            <a:ln>
              <a:noFill/>
            </a:ln>
          </p:spPr>
        </p:pic>
        <p:pic>
          <p:nvPicPr>
            <p:cNvPr id="34" name="Google Shape;34;p3"/>
            <p:cNvPicPr preferRelativeResize="0"/>
            <p:nvPr/>
          </p:nvPicPr>
          <p:blipFill>
            <a:blip r:embed="rId4">
              <a:alphaModFix/>
            </a:blip>
            <a:stretch>
              <a:fillRect/>
            </a:stretch>
          </p:blipFill>
          <p:spPr>
            <a:xfrm rot="4565513">
              <a:off x="742337" y="-87850"/>
              <a:ext cx="1184608" cy="714200"/>
            </a:xfrm>
            <a:prstGeom prst="rect">
              <a:avLst/>
            </a:prstGeom>
            <a:noFill/>
            <a:ln>
              <a:noFill/>
            </a:ln>
          </p:spPr>
        </p:pic>
        <p:pic>
          <p:nvPicPr>
            <p:cNvPr id="35" name="Google Shape;35;p3"/>
            <p:cNvPicPr preferRelativeResize="0"/>
            <p:nvPr/>
          </p:nvPicPr>
          <p:blipFill>
            <a:blip r:embed="rId5">
              <a:alphaModFix/>
            </a:blip>
            <a:stretch>
              <a:fillRect/>
            </a:stretch>
          </p:blipFill>
          <p:spPr>
            <a:xfrm rot="-5400000">
              <a:off x="8056414" y="4177655"/>
              <a:ext cx="1918300" cy="1733481"/>
            </a:xfrm>
            <a:prstGeom prst="rect">
              <a:avLst/>
            </a:prstGeom>
            <a:noFill/>
            <a:ln>
              <a:noFill/>
            </a:ln>
          </p:spPr>
        </p:pic>
        <p:pic>
          <p:nvPicPr>
            <p:cNvPr id="36" name="Google Shape;36;p3"/>
            <p:cNvPicPr preferRelativeResize="0"/>
            <p:nvPr/>
          </p:nvPicPr>
          <p:blipFill>
            <a:blip r:embed="rId4">
              <a:alphaModFix/>
            </a:blip>
            <a:stretch>
              <a:fillRect/>
            </a:stretch>
          </p:blipFill>
          <p:spPr>
            <a:xfrm rot="6332582">
              <a:off x="278815" y="-325202"/>
              <a:ext cx="872568" cy="526074"/>
            </a:xfrm>
            <a:prstGeom prst="rect">
              <a:avLst/>
            </a:prstGeom>
            <a:noFill/>
            <a:ln>
              <a:noFill/>
            </a:ln>
          </p:spPr>
        </p:pic>
      </p:grpSp>
      <p:grpSp>
        <p:nvGrpSpPr>
          <p:cNvPr id="37" name="Google Shape;37;p3"/>
          <p:cNvGrpSpPr/>
          <p:nvPr/>
        </p:nvGrpSpPr>
        <p:grpSpPr>
          <a:xfrm>
            <a:off x="-275597" y="-103275"/>
            <a:ext cx="9634147" cy="5360800"/>
            <a:chOff x="-275597" y="-103275"/>
            <a:chExt cx="9634147" cy="5360800"/>
          </a:xfrm>
        </p:grpSpPr>
        <p:sp>
          <p:nvSpPr>
            <p:cNvPr id="38" name="Google Shape;38;p3"/>
            <p:cNvSpPr/>
            <p:nvPr/>
          </p:nvSpPr>
          <p:spPr>
            <a:xfrm>
              <a:off x="7573150" y="-103275"/>
              <a:ext cx="1720800" cy="8418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9" name="Google Shape;39;p3"/>
            <p:cNvSpPr/>
            <p:nvPr/>
          </p:nvSpPr>
          <p:spPr>
            <a:xfrm>
              <a:off x="7637750" y="4415725"/>
              <a:ext cx="17208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40" name="Google Shape;40;p3"/>
            <p:cNvSpPr/>
            <p:nvPr/>
          </p:nvSpPr>
          <p:spPr>
            <a:xfrm>
              <a:off x="-275597" y="1923805"/>
              <a:ext cx="1825500" cy="5931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1" name="Shape 41"/>
        <p:cNvGrpSpPr/>
        <p:nvPr/>
      </p:nvGrpSpPr>
      <p:grpSpPr>
        <a:xfrm>
          <a:off x="0" y="0"/>
          <a:ext cx="0" cy="0"/>
          <a:chOff x="0" y="0"/>
          <a:chExt cx="0" cy="0"/>
        </a:xfrm>
      </p:grpSpPr>
      <p:pic>
        <p:nvPicPr>
          <p:cNvPr id="42" name="Google Shape;42;p4"/>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43" name="Google Shape;43;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400"/>
              <a:buNone/>
              <a:defRPr/>
            </a:lvl1pPr>
            <a:lvl2pPr lvl="1" rtl="0">
              <a:lnSpc>
                <a:spcPct val="100000"/>
              </a:lnSpc>
              <a:spcBef>
                <a:spcPts val="0"/>
              </a:spcBef>
              <a:spcAft>
                <a:spcPts val="0"/>
              </a:spcAft>
              <a:buSzPts val="3400"/>
              <a:buNone/>
              <a:defRPr/>
            </a:lvl2pPr>
            <a:lvl3pPr lvl="2" rtl="0">
              <a:lnSpc>
                <a:spcPct val="100000"/>
              </a:lnSpc>
              <a:spcBef>
                <a:spcPts val="0"/>
              </a:spcBef>
              <a:spcAft>
                <a:spcPts val="0"/>
              </a:spcAft>
              <a:buSzPts val="3400"/>
              <a:buNone/>
              <a:defRPr/>
            </a:lvl3pPr>
            <a:lvl4pPr lvl="3" rtl="0">
              <a:lnSpc>
                <a:spcPct val="100000"/>
              </a:lnSpc>
              <a:spcBef>
                <a:spcPts val="0"/>
              </a:spcBef>
              <a:spcAft>
                <a:spcPts val="0"/>
              </a:spcAft>
              <a:buSzPts val="3400"/>
              <a:buNone/>
              <a:defRPr/>
            </a:lvl4pPr>
            <a:lvl5pPr lvl="4" rtl="0">
              <a:lnSpc>
                <a:spcPct val="100000"/>
              </a:lnSpc>
              <a:spcBef>
                <a:spcPts val="0"/>
              </a:spcBef>
              <a:spcAft>
                <a:spcPts val="0"/>
              </a:spcAft>
              <a:buSzPts val="3400"/>
              <a:buNone/>
              <a:defRPr/>
            </a:lvl5pPr>
            <a:lvl6pPr lvl="5" rtl="0">
              <a:lnSpc>
                <a:spcPct val="100000"/>
              </a:lnSpc>
              <a:spcBef>
                <a:spcPts val="0"/>
              </a:spcBef>
              <a:spcAft>
                <a:spcPts val="0"/>
              </a:spcAft>
              <a:buSzPts val="3400"/>
              <a:buNone/>
              <a:defRPr/>
            </a:lvl6pPr>
            <a:lvl7pPr lvl="6" rtl="0">
              <a:lnSpc>
                <a:spcPct val="100000"/>
              </a:lnSpc>
              <a:spcBef>
                <a:spcPts val="0"/>
              </a:spcBef>
              <a:spcAft>
                <a:spcPts val="0"/>
              </a:spcAft>
              <a:buSzPts val="3400"/>
              <a:buNone/>
              <a:defRPr/>
            </a:lvl7pPr>
            <a:lvl8pPr lvl="7" rtl="0">
              <a:lnSpc>
                <a:spcPct val="100000"/>
              </a:lnSpc>
              <a:spcBef>
                <a:spcPts val="0"/>
              </a:spcBef>
              <a:spcAft>
                <a:spcPts val="0"/>
              </a:spcAft>
              <a:buSzPts val="3400"/>
              <a:buNone/>
              <a:defRPr/>
            </a:lvl8pPr>
            <a:lvl9pPr lvl="8" rtl="0">
              <a:lnSpc>
                <a:spcPct val="100000"/>
              </a:lnSpc>
              <a:spcBef>
                <a:spcPts val="0"/>
              </a:spcBef>
              <a:spcAft>
                <a:spcPts val="0"/>
              </a:spcAft>
              <a:buSzPts val="3400"/>
              <a:buNone/>
              <a:defRPr/>
            </a:lvl9pPr>
          </a:lstStyle>
          <a:p/>
        </p:txBody>
      </p:sp>
      <p:sp>
        <p:nvSpPr>
          <p:cNvPr id="44" name="Google Shape;44;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2"/>
              </a:buClr>
              <a:buSzPts val="1400"/>
              <a:buChar char="●"/>
              <a:defRPr/>
            </a:lvl1pPr>
            <a:lvl2pPr indent="-304800" lvl="1" marL="914400" rtl="0">
              <a:lnSpc>
                <a:spcPct val="100000"/>
              </a:lnSpc>
              <a:spcBef>
                <a:spcPts val="0"/>
              </a:spcBef>
              <a:spcAft>
                <a:spcPts val="0"/>
              </a:spcAft>
              <a:buSzPts val="1200"/>
              <a:buChar char="○"/>
              <a:defRPr/>
            </a:lvl2pPr>
            <a:lvl3pPr indent="-304800" lvl="2" marL="1371600" rtl="0">
              <a:lnSpc>
                <a:spcPct val="100000"/>
              </a:lnSpc>
              <a:spcBef>
                <a:spcPts val="0"/>
              </a:spcBef>
              <a:spcAft>
                <a:spcPts val="0"/>
              </a:spcAft>
              <a:buSzPts val="1200"/>
              <a:buChar char="■"/>
              <a:defRPr/>
            </a:lvl3pPr>
            <a:lvl4pPr indent="-304800" lvl="3" marL="1828800" rtl="0">
              <a:lnSpc>
                <a:spcPct val="100000"/>
              </a:lnSpc>
              <a:spcBef>
                <a:spcPts val="0"/>
              </a:spcBef>
              <a:spcAft>
                <a:spcPts val="0"/>
              </a:spcAft>
              <a:buSzPts val="1200"/>
              <a:buChar char="●"/>
              <a:defRPr/>
            </a:lvl4pPr>
            <a:lvl5pPr indent="-304800" lvl="4" marL="2286000" rtl="0">
              <a:lnSpc>
                <a:spcPct val="100000"/>
              </a:lnSpc>
              <a:spcBef>
                <a:spcPts val="0"/>
              </a:spcBef>
              <a:spcAft>
                <a:spcPts val="0"/>
              </a:spcAft>
              <a:buSzPts val="1200"/>
              <a:buChar char="○"/>
              <a:defRPr/>
            </a:lvl5pPr>
            <a:lvl6pPr indent="-304800" lvl="5" marL="2743200" rtl="0">
              <a:lnSpc>
                <a:spcPct val="100000"/>
              </a:lnSpc>
              <a:spcBef>
                <a:spcPts val="0"/>
              </a:spcBef>
              <a:spcAft>
                <a:spcPts val="0"/>
              </a:spcAft>
              <a:buSzPts val="1200"/>
              <a:buChar char="■"/>
              <a:defRPr/>
            </a:lvl6pPr>
            <a:lvl7pPr indent="-304800" lvl="6" marL="3200400" rtl="0">
              <a:lnSpc>
                <a:spcPct val="100000"/>
              </a:lnSpc>
              <a:spcBef>
                <a:spcPts val="0"/>
              </a:spcBef>
              <a:spcAft>
                <a:spcPts val="0"/>
              </a:spcAft>
              <a:buSzPts val="1200"/>
              <a:buChar char="●"/>
              <a:defRPr/>
            </a:lvl7pPr>
            <a:lvl8pPr indent="-304800" lvl="7" marL="3657600" rtl="0">
              <a:lnSpc>
                <a:spcPct val="100000"/>
              </a:lnSpc>
              <a:spcBef>
                <a:spcPts val="0"/>
              </a:spcBef>
              <a:spcAft>
                <a:spcPts val="0"/>
              </a:spcAft>
              <a:buSzPts val="1200"/>
              <a:buChar char="○"/>
              <a:defRPr/>
            </a:lvl8pPr>
            <a:lvl9pPr indent="-304800" lvl="8" marL="4114800" rtl="0">
              <a:lnSpc>
                <a:spcPct val="100000"/>
              </a:lnSpc>
              <a:spcBef>
                <a:spcPts val="0"/>
              </a:spcBef>
              <a:spcAft>
                <a:spcPts val="0"/>
              </a:spcAft>
              <a:buSzPts val="1200"/>
              <a:buChar char="■"/>
              <a:defRPr/>
            </a:lvl9pPr>
          </a:lstStyle>
          <a:p/>
        </p:txBody>
      </p:sp>
      <p:grpSp>
        <p:nvGrpSpPr>
          <p:cNvPr id="45" name="Google Shape;45;p4"/>
          <p:cNvGrpSpPr/>
          <p:nvPr/>
        </p:nvGrpSpPr>
        <p:grpSpPr>
          <a:xfrm>
            <a:off x="-774893" y="-726401"/>
            <a:ext cx="10355059" cy="6305906"/>
            <a:chOff x="-830299" y="-726401"/>
            <a:chExt cx="10355059" cy="6305906"/>
          </a:xfrm>
        </p:grpSpPr>
        <p:pic>
          <p:nvPicPr>
            <p:cNvPr id="46" name="Google Shape;46;p4"/>
            <p:cNvPicPr preferRelativeResize="0"/>
            <p:nvPr/>
          </p:nvPicPr>
          <p:blipFill>
            <a:blip r:embed="rId3">
              <a:alphaModFix/>
            </a:blip>
            <a:stretch>
              <a:fillRect/>
            </a:stretch>
          </p:blipFill>
          <p:spPr>
            <a:xfrm>
              <a:off x="-830299" y="3349703"/>
              <a:ext cx="1392996" cy="1258800"/>
            </a:xfrm>
            <a:prstGeom prst="rect">
              <a:avLst/>
            </a:prstGeom>
            <a:noFill/>
            <a:ln>
              <a:noFill/>
            </a:ln>
          </p:spPr>
        </p:pic>
        <p:pic>
          <p:nvPicPr>
            <p:cNvPr id="47" name="Google Shape;47;p4"/>
            <p:cNvPicPr preferRelativeResize="0"/>
            <p:nvPr/>
          </p:nvPicPr>
          <p:blipFill>
            <a:blip r:embed="rId4">
              <a:alphaModFix/>
            </a:blip>
            <a:stretch>
              <a:fillRect/>
            </a:stretch>
          </p:blipFill>
          <p:spPr>
            <a:xfrm>
              <a:off x="8423992" y="101970"/>
              <a:ext cx="1100769" cy="1258800"/>
            </a:xfrm>
            <a:prstGeom prst="rect">
              <a:avLst/>
            </a:prstGeom>
            <a:noFill/>
            <a:ln>
              <a:noFill/>
            </a:ln>
          </p:spPr>
        </p:pic>
        <p:pic>
          <p:nvPicPr>
            <p:cNvPr id="48" name="Google Shape;48;p4"/>
            <p:cNvPicPr preferRelativeResize="0"/>
            <p:nvPr/>
          </p:nvPicPr>
          <p:blipFill>
            <a:blip r:embed="rId5">
              <a:alphaModFix/>
            </a:blip>
            <a:stretch>
              <a:fillRect/>
            </a:stretch>
          </p:blipFill>
          <p:spPr>
            <a:xfrm rot="-2155661">
              <a:off x="-597169" y="4548436"/>
              <a:ext cx="1229035" cy="740979"/>
            </a:xfrm>
            <a:prstGeom prst="rect">
              <a:avLst/>
            </a:prstGeom>
            <a:noFill/>
            <a:ln>
              <a:noFill/>
            </a:ln>
          </p:spPr>
        </p:pic>
        <p:pic>
          <p:nvPicPr>
            <p:cNvPr id="49" name="Google Shape;49;p4"/>
            <p:cNvPicPr preferRelativeResize="0"/>
            <p:nvPr/>
          </p:nvPicPr>
          <p:blipFill>
            <a:blip r:embed="rId5">
              <a:alphaModFix/>
            </a:blip>
            <a:stretch>
              <a:fillRect/>
            </a:stretch>
          </p:blipFill>
          <p:spPr>
            <a:xfrm rot="5542446">
              <a:off x="-712099" y="-375567"/>
              <a:ext cx="1665825" cy="1004332"/>
            </a:xfrm>
            <a:prstGeom prst="rect">
              <a:avLst/>
            </a:prstGeom>
            <a:noFill/>
            <a:ln>
              <a:noFill/>
            </a:ln>
          </p:spPr>
        </p:pic>
      </p:grpSp>
      <p:grpSp>
        <p:nvGrpSpPr>
          <p:cNvPr id="50" name="Google Shape;50;p4"/>
          <p:cNvGrpSpPr/>
          <p:nvPr/>
        </p:nvGrpSpPr>
        <p:grpSpPr>
          <a:xfrm>
            <a:off x="300600" y="-103275"/>
            <a:ext cx="9057950" cy="5360800"/>
            <a:chOff x="300600" y="-103275"/>
            <a:chExt cx="9057950" cy="5360800"/>
          </a:xfrm>
        </p:grpSpPr>
        <p:sp>
          <p:nvSpPr>
            <p:cNvPr id="51" name="Google Shape;51;p4"/>
            <p:cNvSpPr/>
            <p:nvPr/>
          </p:nvSpPr>
          <p:spPr>
            <a:xfrm>
              <a:off x="7573150" y="-103275"/>
              <a:ext cx="1720800" cy="6384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52" name="Google Shape;52;p4"/>
            <p:cNvSpPr/>
            <p:nvPr/>
          </p:nvSpPr>
          <p:spPr>
            <a:xfrm>
              <a:off x="7637750" y="4415725"/>
              <a:ext cx="17208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53" name="Google Shape;53;p4"/>
            <p:cNvSpPr/>
            <p:nvPr/>
          </p:nvSpPr>
          <p:spPr>
            <a:xfrm>
              <a:off x="300600" y="4734276"/>
              <a:ext cx="1825500" cy="506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4" name="Shape 54"/>
        <p:cNvGrpSpPr/>
        <p:nvPr/>
      </p:nvGrpSpPr>
      <p:grpSpPr>
        <a:xfrm>
          <a:off x="0" y="0"/>
          <a:ext cx="0" cy="0"/>
          <a:chOff x="0" y="0"/>
          <a:chExt cx="0" cy="0"/>
        </a:xfrm>
      </p:grpSpPr>
      <p:pic>
        <p:nvPicPr>
          <p:cNvPr id="55" name="Google Shape;55;p5"/>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56" name="Google Shape;56;p5"/>
          <p:cNvSpPr txBox="1"/>
          <p:nvPr>
            <p:ph idx="1" type="subTitle"/>
          </p:nvPr>
        </p:nvSpPr>
        <p:spPr>
          <a:xfrm>
            <a:off x="1366963" y="2448025"/>
            <a:ext cx="2907600" cy="506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57" name="Google Shape;57;p5"/>
          <p:cNvSpPr txBox="1"/>
          <p:nvPr>
            <p:ph idx="2" type="subTitle"/>
          </p:nvPr>
        </p:nvSpPr>
        <p:spPr>
          <a:xfrm>
            <a:off x="4869438" y="2448025"/>
            <a:ext cx="2907600" cy="5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58" name="Google Shape;58;p5"/>
          <p:cNvSpPr txBox="1"/>
          <p:nvPr>
            <p:ph idx="3" type="subTitle"/>
          </p:nvPr>
        </p:nvSpPr>
        <p:spPr>
          <a:xfrm>
            <a:off x="1366963" y="2882350"/>
            <a:ext cx="2907600" cy="163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9" name="Google Shape;59;p5"/>
          <p:cNvSpPr txBox="1"/>
          <p:nvPr>
            <p:ph idx="4" type="subTitle"/>
          </p:nvPr>
        </p:nvSpPr>
        <p:spPr>
          <a:xfrm>
            <a:off x="4869438" y="2882350"/>
            <a:ext cx="2907600" cy="163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0" name="Google Shape;60;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61" name="Google Shape;61;p5"/>
          <p:cNvGrpSpPr/>
          <p:nvPr/>
        </p:nvGrpSpPr>
        <p:grpSpPr>
          <a:xfrm>
            <a:off x="-677899" y="-726403"/>
            <a:ext cx="10202659" cy="6305909"/>
            <a:chOff x="-677899" y="-726403"/>
            <a:chExt cx="10202659" cy="6305909"/>
          </a:xfrm>
        </p:grpSpPr>
        <p:pic>
          <p:nvPicPr>
            <p:cNvPr id="62" name="Google Shape;62;p5"/>
            <p:cNvPicPr preferRelativeResize="0"/>
            <p:nvPr/>
          </p:nvPicPr>
          <p:blipFill>
            <a:blip r:embed="rId3">
              <a:alphaModFix/>
            </a:blip>
            <a:stretch>
              <a:fillRect/>
            </a:stretch>
          </p:blipFill>
          <p:spPr>
            <a:xfrm>
              <a:off x="-677899" y="3349703"/>
              <a:ext cx="1392996" cy="1258800"/>
            </a:xfrm>
            <a:prstGeom prst="rect">
              <a:avLst/>
            </a:prstGeom>
            <a:noFill/>
            <a:ln>
              <a:noFill/>
            </a:ln>
          </p:spPr>
        </p:pic>
        <p:pic>
          <p:nvPicPr>
            <p:cNvPr id="63" name="Google Shape;63;p5"/>
            <p:cNvPicPr preferRelativeResize="0"/>
            <p:nvPr/>
          </p:nvPicPr>
          <p:blipFill>
            <a:blip r:embed="rId4">
              <a:alphaModFix/>
            </a:blip>
            <a:stretch>
              <a:fillRect/>
            </a:stretch>
          </p:blipFill>
          <p:spPr>
            <a:xfrm>
              <a:off x="8423992" y="101970"/>
              <a:ext cx="1100769" cy="1258800"/>
            </a:xfrm>
            <a:prstGeom prst="rect">
              <a:avLst/>
            </a:prstGeom>
            <a:noFill/>
            <a:ln>
              <a:noFill/>
            </a:ln>
          </p:spPr>
        </p:pic>
        <p:pic>
          <p:nvPicPr>
            <p:cNvPr id="64" name="Google Shape;64;p5"/>
            <p:cNvPicPr preferRelativeResize="0"/>
            <p:nvPr/>
          </p:nvPicPr>
          <p:blipFill>
            <a:blip r:embed="rId5">
              <a:alphaModFix/>
            </a:blip>
            <a:stretch>
              <a:fillRect/>
            </a:stretch>
          </p:blipFill>
          <p:spPr>
            <a:xfrm rot="-2155661">
              <a:off x="-444769" y="4548436"/>
              <a:ext cx="1229035" cy="740979"/>
            </a:xfrm>
            <a:prstGeom prst="rect">
              <a:avLst/>
            </a:prstGeom>
            <a:noFill/>
            <a:ln>
              <a:noFill/>
            </a:ln>
          </p:spPr>
        </p:pic>
        <p:pic>
          <p:nvPicPr>
            <p:cNvPr id="65" name="Google Shape;65;p5"/>
            <p:cNvPicPr preferRelativeResize="0"/>
            <p:nvPr/>
          </p:nvPicPr>
          <p:blipFill>
            <a:blip r:embed="rId5">
              <a:alphaModFix/>
            </a:blip>
            <a:stretch>
              <a:fillRect/>
            </a:stretch>
          </p:blipFill>
          <p:spPr>
            <a:xfrm rot="5542445">
              <a:off x="-750388" y="-338825"/>
              <a:ext cx="1840274" cy="1109500"/>
            </a:xfrm>
            <a:prstGeom prst="rect">
              <a:avLst/>
            </a:prstGeom>
            <a:noFill/>
            <a:ln>
              <a:noFill/>
            </a:ln>
          </p:spPr>
        </p:pic>
      </p:grpSp>
      <p:grpSp>
        <p:nvGrpSpPr>
          <p:cNvPr id="66" name="Google Shape;66;p5"/>
          <p:cNvGrpSpPr/>
          <p:nvPr/>
        </p:nvGrpSpPr>
        <p:grpSpPr>
          <a:xfrm>
            <a:off x="300600" y="-103275"/>
            <a:ext cx="9057950" cy="5360800"/>
            <a:chOff x="300600" y="-103275"/>
            <a:chExt cx="9057950" cy="5360800"/>
          </a:xfrm>
        </p:grpSpPr>
        <p:sp>
          <p:nvSpPr>
            <p:cNvPr id="67" name="Google Shape;67;p5"/>
            <p:cNvSpPr/>
            <p:nvPr/>
          </p:nvSpPr>
          <p:spPr>
            <a:xfrm>
              <a:off x="7573150" y="-103275"/>
              <a:ext cx="1720800" cy="6384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68" name="Google Shape;68;p5"/>
            <p:cNvSpPr/>
            <p:nvPr/>
          </p:nvSpPr>
          <p:spPr>
            <a:xfrm>
              <a:off x="7637750" y="4415725"/>
              <a:ext cx="17208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69" name="Google Shape;69;p5"/>
            <p:cNvSpPr/>
            <p:nvPr/>
          </p:nvSpPr>
          <p:spPr>
            <a:xfrm>
              <a:off x="300600" y="4734276"/>
              <a:ext cx="1825500" cy="506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0" name="Shape 70"/>
        <p:cNvGrpSpPr/>
        <p:nvPr/>
      </p:nvGrpSpPr>
      <p:grpSpPr>
        <a:xfrm>
          <a:off x="0" y="0"/>
          <a:ext cx="0" cy="0"/>
          <a:chOff x="0" y="0"/>
          <a:chExt cx="0" cy="0"/>
        </a:xfrm>
      </p:grpSpPr>
      <p:pic>
        <p:nvPicPr>
          <p:cNvPr id="71" name="Google Shape;71;p6"/>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72" name="Google Shape;72;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pic>
        <p:nvPicPr>
          <p:cNvPr id="73" name="Google Shape;73;p6"/>
          <p:cNvPicPr preferRelativeResize="0"/>
          <p:nvPr/>
        </p:nvPicPr>
        <p:blipFill>
          <a:blip r:embed="rId3">
            <a:alphaModFix/>
          </a:blip>
          <a:stretch>
            <a:fillRect/>
          </a:stretch>
        </p:blipFill>
        <p:spPr>
          <a:xfrm rot="2700000">
            <a:off x="-484411" y="-361337"/>
            <a:ext cx="1195125" cy="1447922"/>
          </a:xfrm>
          <a:prstGeom prst="rect">
            <a:avLst/>
          </a:prstGeom>
          <a:noFill/>
          <a:ln>
            <a:noFill/>
          </a:ln>
        </p:spPr>
      </p:pic>
      <p:pic>
        <p:nvPicPr>
          <p:cNvPr id="74" name="Google Shape;74;p6"/>
          <p:cNvPicPr preferRelativeResize="0"/>
          <p:nvPr/>
        </p:nvPicPr>
        <p:blipFill>
          <a:blip r:embed="rId4">
            <a:alphaModFix/>
          </a:blip>
          <a:stretch>
            <a:fillRect/>
          </a:stretch>
        </p:blipFill>
        <p:spPr>
          <a:xfrm rot="662585">
            <a:off x="8202899" y="3861690"/>
            <a:ext cx="1572594" cy="1493625"/>
          </a:xfrm>
          <a:prstGeom prst="rect">
            <a:avLst/>
          </a:prstGeom>
          <a:noFill/>
          <a:ln>
            <a:noFill/>
          </a:ln>
        </p:spPr>
      </p:pic>
      <p:pic>
        <p:nvPicPr>
          <p:cNvPr id="75" name="Google Shape;75;p6"/>
          <p:cNvPicPr preferRelativeResize="0"/>
          <p:nvPr/>
        </p:nvPicPr>
        <p:blipFill>
          <a:blip r:embed="rId5">
            <a:alphaModFix/>
          </a:blip>
          <a:stretch>
            <a:fillRect/>
          </a:stretch>
        </p:blipFill>
        <p:spPr>
          <a:xfrm rot="1774711">
            <a:off x="-460203" y="1055854"/>
            <a:ext cx="1024283" cy="1733484"/>
          </a:xfrm>
          <a:prstGeom prst="rect">
            <a:avLst/>
          </a:prstGeom>
          <a:noFill/>
          <a:ln>
            <a:noFill/>
          </a:ln>
        </p:spPr>
      </p:pic>
      <p:sp>
        <p:nvSpPr>
          <p:cNvPr id="76" name="Google Shape;76;p6"/>
          <p:cNvSpPr/>
          <p:nvPr/>
        </p:nvSpPr>
        <p:spPr>
          <a:xfrm>
            <a:off x="8525950" y="3039875"/>
            <a:ext cx="968700" cy="1818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77" name="Google Shape;77;p6"/>
          <p:cNvSpPr/>
          <p:nvPr/>
        </p:nvSpPr>
        <p:spPr>
          <a:xfrm>
            <a:off x="8258650" y="266975"/>
            <a:ext cx="1503300" cy="928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78" name="Google Shape;78;p6"/>
          <p:cNvSpPr/>
          <p:nvPr/>
        </p:nvSpPr>
        <p:spPr>
          <a:xfrm>
            <a:off x="-940912" y="1297075"/>
            <a:ext cx="1985700" cy="4890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pic>
        <p:nvPicPr>
          <p:cNvPr id="79" name="Google Shape;79;p6"/>
          <p:cNvPicPr preferRelativeResize="0"/>
          <p:nvPr/>
        </p:nvPicPr>
        <p:blipFill>
          <a:blip r:embed="rId6">
            <a:alphaModFix/>
          </a:blip>
          <a:stretch>
            <a:fillRect/>
          </a:stretch>
        </p:blipFill>
        <p:spPr>
          <a:xfrm rot="-6762934">
            <a:off x="7714762" y="4833314"/>
            <a:ext cx="994072" cy="599322"/>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0" name="Shape 80"/>
        <p:cNvGrpSpPr/>
        <p:nvPr/>
      </p:nvGrpSpPr>
      <p:grpSpPr>
        <a:xfrm>
          <a:off x="0" y="0"/>
          <a:ext cx="0" cy="0"/>
          <a:chOff x="0" y="0"/>
          <a:chExt cx="0" cy="0"/>
        </a:xfrm>
      </p:grpSpPr>
      <p:pic>
        <p:nvPicPr>
          <p:cNvPr id="81" name="Google Shape;81;p7"/>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82" name="Google Shape;82;p7"/>
          <p:cNvSpPr txBox="1"/>
          <p:nvPr>
            <p:ph type="title"/>
          </p:nvPr>
        </p:nvSpPr>
        <p:spPr>
          <a:xfrm>
            <a:off x="1101000" y="445025"/>
            <a:ext cx="4888500" cy="572700"/>
          </a:xfrm>
          <a:prstGeom prst="rect">
            <a:avLst/>
          </a:prstGeom>
        </p:spPr>
        <p:txBody>
          <a:bodyPr anchorCtr="0" anchor="t" bIns="91425" lIns="91425" spcFirstLastPara="1" rIns="91425" wrap="square" tIns="91425">
            <a:noAutofit/>
          </a:bodyPr>
          <a:lstStyle>
            <a:lvl1pPr lvl="0" rtl="0" algn="l">
              <a:lnSpc>
                <a:spcPct val="100000"/>
              </a:lnSpc>
              <a:spcBef>
                <a:spcPts val="0"/>
              </a:spcBef>
              <a:spcAft>
                <a:spcPts val="0"/>
              </a:spcAft>
              <a:buSzPts val="3400"/>
              <a:buNone/>
              <a:defRPr/>
            </a:lvl1pPr>
            <a:lvl2pPr lvl="1" rtl="0">
              <a:lnSpc>
                <a:spcPct val="100000"/>
              </a:lnSpc>
              <a:spcBef>
                <a:spcPts val="0"/>
              </a:spcBef>
              <a:spcAft>
                <a:spcPts val="0"/>
              </a:spcAft>
              <a:buSzPts val="3400"/>
              <a:buNone/>
              <a:defRPr/>
            </a:lvl2pPr>
            <a:lvl3pPr lvl="2" rtl="0">
              <a:lnSpc>
                <a:spcPct val="100000"/>
              </a:lnSpc>
              <a:spcBef>
                <a:spcPts val="0"/>
              </a:spcBef>
              <a:spcAft>
                <a:spcPts val="0"/>
              </a:spcAft>
              <a:buSzPts val="3400"/>
              <a:buNone/>
              <a:defRPr/>
            </a:lvl3pPr>
            <a:lvl4pPr lvl="3" rtl="0">
              <a:lnSpc>
                <a:spcPct val="100000"/>
              </a:lnSpc>
              <a:spcBef>
                <a:spcPts val="0"/>
              </a:spcBef>
              <a:spcAft>
                <a:spcPts val="0"/>
              </a:spcAft>
              <a:buSzPts val="3400"/>
              <a:buNone/>
              <a:defRPr/>
            </a:lvl4pPr>
            <a:lvl5pPr lvl="4" rtl="0">
              <a:lnSpc>
                <a:spcPct val="100000"/>
              </a:lnSpc>
              <a:spcBef>
                <a:spcPts val="0"/>
              </a:spcBef>
              <a:spcAft>
                <a:spcPts val="0"/>
              </a:spcAft>
              <a:buSzPts val="3400"/>
              <a:buNone/>
              <a:defRPr/>
            </a:lvl5pPr>
            <a:lvl6pPr lvl="5" rtl="0">
              <a:lnSpc>
                <a:spcPct val="100000"/>
              </a:lnSpc>
              <a:spcBef>
                <a:spcPts val="0"/>
              </a:spcBef>
              <a:spcAft>
                <a:spcPts val="0"/>
              </a:spcAft>
              <a:buSzPts val="3400"/>
              <a:buNone/>
              <a:defRPr/>
            </a:lvl6pPr>
            <a:lvl7pPr lvl="6" rtl="0">
              <a:lnSpc>
                <a:spcPct val="100000"/>
              </a:lnSpc>
              <a:spcBef>
                <a:spcPts val="0"/>
              </a:spcBef>
              <a:spcAft>
                <a:spcPts val="0"/>
              </a:spcAft>
              <a:buSzPts val="3400"/>
              <a:buNone/>
              <a:defRPr/>
            </a:lvl7pPr>
            <a:lvl8pPr lvl="7" rtl="0">
              <a:lnSpc>
                <a:spcPct val="100000"/>
              </a:lnSpc>
              <a:spcBef>
                <a:spcPts val="0"/>
              </a:spcBef>
              <a:spcAft>
                <a:spcPts val="0"/>
              </a:spcAft>
              <a:buSzPts val="3400"/>
              <a:buNone/>
              <a:defRPr/>
            </a:lvl8pPr>
            <a:lvl9pPr lvl="8" rtl="0">
              <a:lnSpc>
                <a:spcPct val="100000"/>
              </a:lnSpc>
              <a:spcBef>
                <a:spcPts val="0"/>
              </a:spcBef>
              <a:spcAft>
                <a:spcPts val="0"/>
              </a:spcAft>
              <a:buSzPts val="3400"/>
              <a:buNone/>
              <a:defRPr/>
            </a:lvl9pPr>
          </a:lstStyle>
          <a:p/>
        </p:txBody>
      </p:sp>
      <p:sp>
        <p:nvSpPr>
          <p:cNvPr id="83" name="Google Shape;83;p7"/>
          <p:cNvSpPr txBox="1"/>
          <p:nvPr>
            <p:ph idx="1" type="body"/>
          </p:nvPr>
        </p:nvSpPr>
        <p:spPr>
          <a:xfrm>
            <a:off x="1101000" y="1253350"/>
            <a:ext cx="4176900" cy="31545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84" name="Google Shape;84;p7"/>
          <p:cNvSpPr/>
          <p:nvPr>
            <p:ph idx="2" type="pic"/>
          </p:nvPr>
        </p:nvSpPr>
        <p:spPr>
          <a:xfrm>
            <a:off x="5989450" y="0"/>
            <a:ext cx="3154500" cy="5143500"/>
          </a:xfrm>
          <a:prstGeom prst="rect">
            <a:avLst/>
          </a:prstGeom>
          <a:noFill/>
          <a:ln>
            <a:noFill/>
          </a:ln>
        </p:spPr>
      </p:sp>
      <p:grpSp>
        <p:nvGrpSpPr>
          <p:cNvPr id="85" name="Google Shape;85;p7"/>
          <p:cNvGrpSpPr/>
          <p:nvPr/>
        </p:nvGrpSpPr>
        <p:grpSpPr>
          <a:xfrm>
            <a:off x="-684360" y="-228589"/>
            <a:ext cx="1590502" cy="2585908"/>
            <a:chOff x="-684360" y="-228589"/>
            <a:chExt cx="1590502" cy="2585908"/>
          </a:xfrm>
        </p:grpSpPr>
        <p:pic>
          <p:nvPicPr>
            <p:cNvPr id="86" name="Google Shape;86;p7"/>
            <p:cNvPicPr preferRelativeResize="0"/>
            <p:nvPr/>
          </p:nvPicPr>
          <p:blipFill>
            <a:blip r:embed="rId3">
              <a:alphaModFix/>
            </a:blip>
            <a:stretch>
              <a:fillRect/>
            </a:stretch>
          </p:blipFill>
          <p:spPr>
            <a:xfrm rot="970288">
              <a:off x="-339276" y="-120246"/>
              <a:ext cx="1024283" cy="1733485"/>
            </a:xfrm>
            <a:prstGeom prst="rect">
              <a:avLst/>
            </a:prstGeom>
            <a:noFill/>
            <a:ln>
              <a:noFill/>
            </a:ln>
          </p:spPr>
        </p:pic>
        <p:pic>
          <p:nvPicPr>
            <p:cNvPr id="87" name="Google Shape;87;p7"/>
            <p:cNvPicPr preferRelativeResize="0"/>
            <p:nvPr/>
          </p:nvPicPr>
          <p:blipFill>
            <a:blip r:embed="rId4">
              <a:alphaModFix/>
            </a:blip>
            <a:stretch>
              <a:fillRect/>
            </a:stretch>
          </p:blipFill>
          <p:spPr>
            <a:xfrm rot="-1152059">
              <a:off x="-596694" y="1434847"/>
              <a:ext cx="1229037" cy="740979"/>
            </a:xfrm>
            <a:prstGeom prst="rect">
              <a:avLst/>
            </a:prstGeom>
            <a:noFill/>
            <a:ln>
              <a:noFill/>
            </a:ln>
          </p:spPr>
        </p:pic>
      </p:grpSp>
      <p:sp>
        <p:nvSpPr>
          <p:cNvPr id="88" name="Google Shape;88;p7"/>
          <p:cNvSpPr/>
          <p:nvPr/>
        </p:nvSpPr>
        <p:spPr>
          <a:xfrm>
            <a:off x="-244600" y="-129600"/>
            <a:ext cx="1466700" cy="4272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9" name="Shape 89"/>
        <p:cNvGrpSpPr/>
        <p:nvPr/>
      </p:nvGrpSpPr>
      <p:grpSpPr>
        <a:xfrm>
          <a:off x="0" y="0"/>
          <a:ext cx="0" cy="0"/>
          <a:chOff x="0" y="0"/>
          <a:chExt cx="0" cy="0"/>
        </a:xfrm>
      </p:grpSpPr>
      <p:pic>
        <p:nvPicPr>
          <p:cNvPr id="90" name="Google Shape;90;p8"/>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91" name="Google Shape;91;p8"/>
          <p:cNvSpPr txBox="1"/>
          <p:nvPr>
            <p:ph type="title"/>
          </p:nvPr>
        </p:nvSpPr>
        <p:spPr>
          <a:xfrm>
            <a:off x="2557925" y="1307100"/>
            <a:ext cx="54114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92" name="Google Shape;92;p8"/>
          <p:cNvGrpSpPr/>
          <p:nvPr/>
        </p:nvGrpSpPr>
        <p:grpSpPr>
          <a:xfrm>
            <a:off x="-825050" y="-556369"/>
            <a:ext cx="10385551" cy="6827219"/>
            <a:chOff x="-825050" y="-556369"/>
            <a:chExt cx="10385551" cy="6827219"/>
          </a:xfrm>
        </p:grpSpPr>
        <p:pic>
          <p:nvPicPr>
            <p:cNvPr id="93" name="Google Shape;93;p8"/>
            <p:cNvPicPr preferRelativeResize="0"/>
            <p:nvPr/>
          </p:nvPicPr>
          <p:blipFill>
            <a:blip r:embed="rId3">
              <a:alphaModFix/>
            </a:blip>
            <a:stretch>
              <a:fillRect/>
            </a:stretch>
          </p:blipFill>
          <p:spPr>
            <a:xfrm>
              <a:off x="-825050" y="-164474"/>
              <a:ext cx="1725901" cy="1639225"/>
            </a:xfrm>
            <a:prstGeom prst="rect">
              <a:avLst/>
            </a:prstGeom>
            <a:noFill/>
            <a:ln>
              <a:noFill/>
            </a:ln>
          </p:spPr>
        </p:pic>
        <p:pic>
          <p:nvPicPr>
            <p:cNvPr id="94" name="Google Shape;94;p8"/>
            <p:cNvPicPr preferRelativeResize="0"/>
            <p:nvPr/>
          </p:nvPicPr>
          <p:blipFill>
            <a:blip r:embed="rId4">
              <a:alphaModFix/>
            </a:blip>
            <a:stretch>
              <a:fillRect/>
            </a:stretch>
          </p:blipFill>
          <p:spPr>
            <a:xfrm rot="9156473">
              <a:off x="8508474" y="1017613"/>
              <a:ext cx="789063" cy="1335426"/>
            </a:xfrm>
            <a:prstGeom prst="rect">
              <a:avLst/>
            </a:prstGeom>
            <a:noFill/>
            <a:ln>
              <a:noFill/>
            </a:ln>
          </p:spPr>
        </p:pic>
        <p:pic>
          <p:nvPicPr>
            <p:cNvPr id="95" name="Google Shape;95;p8"/>
            <p:cNvPicPr preferRelativeResize="0"/>
            <p:nvPr/>
          </p:nvPicPr>
          <p:blipFill>
            <a:blip r:embed="rId5">
              <a:alphaModFix/>
            </a:blip>
            <a:stretch>
              <a:fillRect/>
            </a:stretch>
          </p:blipFill>
          <p:spPr>
            <a:xfrm>
              <a:off x="-526024" y="1915086"/>
              <a:ext cx="1315000" cy="792806"/>
            </a:xfrm>
            <a:prstGeom prst="rect">
              <a:avLst/>
            </a:prstGeom>
            <a:noFill/>
            <a:ln>
              <a:noFill/>
            </a:ln>
          </p:spPr>
        </p:pic>
        <p:pic>
          <p:nvPicPr>
            <p:cNvPr id="96" name="Google Shape;96;p8"/>
            <p:cNvPicPr preferRelativeResize="0"/>
            <p:nvPr/>
          </p:nvPicPr>
          <p:blipFill>
            <a:blip r:embed="rId5">
              <a:alphaModFix/>
            </a:blip>
            <a:stretch>
              <a:fillRect/>
            </a:stretch>
          </p:blipFill>
          <p:spPr>
            <a:xfrm rot="-6730979">
              <a:off x="1794625" y="4581783"/>
              <a:ext cx="1923211" cy="1159485"/>
            </a:xfrm>
            <a:prstGeom prst="rect">
              <a:avLst/>
            </a:prstGeom>
            <a:noFill/>
            <a:ln>
              <a:noFill/>
            </a:ln>
          </p:spPr>
        </p:pic>
        <p:pic>
          <p:nvPicPr>
            <p:cNvPr id="97" name="Google Shape;97;p8"/>
            <p:cNvPicPr preferRelativeResize="0"/>
            <p:nvPr/>
          </p:nvPicPr>
          <p:blipFill>
            <a:blip r:embed="rId5">
              <a:alphaModFix/>
            </a:blip>
            <a:stretch>
              <a:fillRect/>
            </a:stretch>
          </p:blipFill>
          <p:spPr>
            <a:xfrm rot="8886741">
              <a:off x="7771401" y="-268864"/>
              <a:ext cx="1315000" cy="792806"/>
            </a:xfrm>
            <a:prstGeom prst="rect">
              <a:avLst/>
            </a:prstGeom>
            <a:noFill/>
            <a:ln>
              <a:noFill/>
            </a:ln>
          </p:spPr>
        </p:pic>
      </p:grpSp>
      <p:grpSp>
        <p:nvGrpSpPr>
          <p:cNvPr id="98" name="Google Shape;98;p8"/>
          <p:cNvGrpSpPr/>
          <p:nvPr/>
        </p:nvGrpSpPr>
        <p:grpSpPr>
          <a:xfrm>
            <a:off x="-470800" y="-341825"/>
            <a:ext cx="10051550" cy="5691325"/>
            <a:chOff x="-470800" y="-341825"/>
            <a:chExt cx="10051550" cy="5691325"/>
          </a:xfrm>
        </p:grpSpPr>
        <p:sp>
          <p:nvSpPr>
            <p:cNvPr id="99" name="Google Shape;99;p8"/>
            <p:cNvSpPr/>
            <p:nvPr/>
          </p:nvSpPr>
          <p:spPr>
            <a:xfrm>
              <a:off x="-195250" y="47768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00" name="Google Shape;100;p8"/>
            <p:cNvSpPr/>
            <p:nvPr/>
          </p:nvSpPr>
          <p:spPr>
            <a:xfrm>
              <a:off x="7979650" y="362200"/>
              <a:ext cx="160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01" name="Google Shape;101;p8"/>
            <p:cNvSpPr/>
            <p:nvPr/>
          </p:nvSpPr>
          <p:spPr>
            <a:xfrm>
              <a:off x="-470800" y="-341825"/>
              <a:ext cx="19857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2" name="Shape 102"/>
        <p:cNvGrpSpPr/>
        <p:nvPr/>
      </p:nvGrpSpPr>
      <p:grpSpPr>
        <a:xfrm>
          <a:off x="0" y="0"/>
          <a:ext cx="0" cy="0"/>
          <a:chOff x="0" y="0"/>
          <a:chExt cx="0" cy="0"/>
        </a:xfrm>
      </p:grpSpPr>
      <p:pic>
        <p:nvPicPr>
          <p:cNvPr id="103" name="Google Shape;103;p9"/>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04" name="Google Shape;104;p9"/>
          <p:cNvSpPr txBox="1"/>
          <p:nvPr>
            <p:ph type="title"/>
          </p:nvPr>
        </p:nvSpPr>
        <p:spPr>
          <a:xfrm>
            <a:off x="2241425" y="1293100"/>
            <a:ext cx="46611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 name="Google Shape;105;p9"/>
          <p:cNvSpPr txBox="1"/>
          <p:nvPr>
            <p:ph idx="1" type="subTitle"/>
          </p:nvPr>
        </p:nvSpPr>
        <p:spPr>
          <a:xfrm>
            <a:off x="2241475" y="2168600"/>
            <a:ext cx="4661100" cy="168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106" name="Google Shape;106;p9"/>
          <p:cNvGrpSpPr/>
          <p:nvPr/>
        </p:nvGrpSpPr>
        <p:grpSpPr>
          <a:xfrm>
            <a:off x="-812236" y="101970"/>
            <a:ext cx="10336996" cy="5477536"/>
            <a:chOff x="-812236" y="101970"/>
            <a:chExt cx="10336996" cy="5477536"/>
          </a:xfrm>
        </p:grpSpPr>
        <p:pic>
          <p:nvPicPr>
            <p:cNvPr id="107" name="Google Shape;107;p9"/>
            <p:cNvPicPr preferRelativeResize="0"/>
            <p:nvPr/>
          </p:nvPicPr>
          <p:blipFill>
            <a:blip r:embed="rId3">
              <a:alphaModFix/>
            </a:blip>
            <a:stretch>
              <a:fillRect/>
            </a:stretch>
          </p:blipFill>
          <p:spPr>
            <a:xfrm rot="-861584">
              <a:off x="-677899" y="3349704"/>
              <a:ext cx="1392997" cy="1258801"/>
            </a:xfrm>
            <a:prstGeom prst="rect">
              <a:avLst/>
            </a:prstGeom>
            <a:noFill/>
            <a:ln>
              <a:noFill/>
            </a:ln>
          </p:spPr>
        </p:pic>
        <p:pic>
          <p:nvPicPr>
            <p:cNvPr id="108" name="Google Shape;108;p9"/>
            <p:cNvPicPr preferRelativeResize="0"/>
            <p:nvPr/>
          </p:nvPicPr>
          <p:blipFill>
            <a:blip r:embed="rId4">
              <a:alphaModFix/>
            </a:blip>
            <a:stretch>
              <a:fillRect/>
            </a:stretch>
          </p:blipFill>
          <p:spPr>
            <a:xfrm>
              <a:off x="8423992" y="101970"/>
              <a:ext cx="1100769" cy="1258800"/>
            </a:xfrm>
            <a:prstGeom prst="rect">
              <a:avLst/>
            </a:prstGeom>
            <a:noFill/>
            <a:ln>
              <a:noFill/>
            </a:ln>
          </p:spPr>
        </p:pic>
        <p:pic>
          <p:nvPicPr>
            <p:cNvPr id="109" name="Google Shape;109;p9"/>
            <p:cNvPicPr preferRelativeResize="0"/>
            <p:nvPr/>
          </p:nvPicPr>
          <p:blipFill>
            <a:blip r:embed="rId5">
              <a:alphaModFix/>
            </a:blip>
            <a:stretch>
              <a:fillRect/>
            </a:stretch>
          </p:blipFill>
          <p:spPr>
            <a:xfrm rot="-2155661">
              <a:off x="-444769" y="4548436"/>
              <a:ext cx="1229035" cy="740979"/>
            </a:xfrm>
            <a:prstGeom prst="rect">
              <a:avLst/>
            </a:prstGeom>
            <a:noFill/>
            <a:ln>
              <a:noFill/>
            </a:ln>
          </p:spPr>
        </p:pic>
      </p:grpSp>
      <p:grpSp>
        <p:nvGrpSpPr>
          <p:cNvPr id="110" name="Google Shape;110;p9"/>
          <p:cNvGrpSpPr/>
          <p:nvPr/>
        </p:nvGrpSpPr>
        <p:grpSpPr>
          <a:xfrm>
            <a:off x="-690650" y="-193375"/>
            <a:ext cx="10049200" cy="5450900"/>
            <a:chOff x="-690650" y="-193375"/>
            <a:chExt cx="10049200" cy="5450900"/>
          </a:xfrm>
        </p:grpSpPr>
        <p:sp>
          <p:nvSpPr>
            <p:cNvPr id="111" name="Google Shape;111;p9"/>
            <p:cNvSpPr/>
            <p:nvPr/>
          </p:nvSpPr>
          <p:spPr>
            <a:xfrm>
              <a:off x="-690650" y="-193375"/>
              <a:ext cx="1720800" cy="6384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12" name="Google Shape;112;p9"/>
            <p:cNvSpPr/>
            <p:nvPr/>
          </p:nvSpPr>
          <p:spPr>
            <a:xfrm>
              <a:off x="7637750" y="4619125"/>
              <a:ext cx="1720800" cy="6384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13" name="Google Shape;113;p9"/>
            <p:cNvSpPr/>
            <p:nvPr/>
          </p:nvSpPr>
          <p:spPr>
            <a:xfrm>
              <a:off x="300600" y="4734276"/>
              <a:ext cx="1825500" cy="506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4" name="Shape 114"/>
        <p:cNvGrpSpPr/>
        <p:nvPr/>
      </p:nvGrpSpPr>
      <p:grpSpPr>
        <a:xfrm>
          <a:off x="0" y="0"/>
          <a:ext cx="0" cy="0"/>
          <a:chOff x="0" y="0"/>
          <a:chExt cx="0" cy="0"/>
        </a:xfrm>
      </p:grpSpPr>
      <p:sp>
        <p:nvSpPr>
          <p:cNvPr id="115" name="Google Shape;115;p10"/>
          <p:cNvSpPr/>
          <p:nvPr>
            <p:ph idx="2" type="pic"/>
          </p:nvPr>
        </p:nvSpPr>
        <p:spPr>
          <a:xfrm>
            <a:off x="0" y="0"/>
            <a:ext cx="9144000" cy="5143500"/>
          </a:xfrm>
          <a:prstGeom prst="rect">
            <a:avLst/>
          </a:prstGeom>
          <a:noFill/>
          <a:ln>
            <a:noFill/>
          </a:ln>
        </p:spPr>
      </p:sp>
      <p:sp>
        <p:nvSpPr>
          <p:cNvPr id="116" name="Google Shape;116;p10"/>
          <p:cNvSpPr txBox="1"/>
          <p:nvPr>
            <p:ph type="title"/>
          </p:nvPr>
        </p:nvSpPr>
        <p:spPr>
          <a:xfrm>
            <a:off x="720000" y="3859100"/>
            <a:ext cx="7704000" cy="7494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400"/>
              <a:buNone/>
              <a:defRPr/>
            </a:lvl1pPr>
            <a:lvl2pPr lvl="1" rtl="0" algn="ctr">
              <a:spcBef>
                <a:spcPts val="0"/>
              </a:spcBef>
              <a:spcAft>
                <a:spcPts val="0"/>
              </a:spcAft>
              <a:buSzPts val="3400"/>
              <a:buNone/>
              <a:defRPr/>
            </a:lvl2pPr>
            <a:lvl3pPr lvl="2" rtl="0" algn="ctr">
              <a:spcBef>
                <a:spcPts val="0"/>
              </a:spcBef>
              <a:spcAft>
                <a:spcPts val="0"/>
              </a:spcAft>
              <a:buSzPts val="3400"/>
              <a:buNone/>
              <a:defRPr/>
            </a:lvl3pPr>
            <a:lvl4pPr lvl="3" rtl="0" algn="ctr">
              <a:spcBef>
                <a:spcPts val="0"/>
              </a:spcBef>
              <a:spcAft>
                <a:spcPts val="0"/>
              </a:spcAft>
              <a:buSzPts val="3400"/>
              <a:buNone/>
              <a:defRPr/>
            </a:lvl4pPr>
            <a:lvl5pPr lvl="4" rtl="0" algn="ctr">
              <a:spcBef>
                <a:spcPts val="0"/>
              </a:spcBef>
              <a:spcAft>
                <a:spcPts val="0"/>
              </a:spcAft>
              <a:buSzPts val="3400"/>
              <a:buNone/>
              <a:defRPr/>
            </a:lvl5pPr>
            <a:lvl6pPr lvl="5" rtl="0" algn="ctr">
              <a:spcBef>
                <a:spcPts val="0"/>
              </a:spcBef>
              <a:spcAft>
                <a:spcPts val="0"/>
              </a:spcAft>
              <a:buSzPts val="3400"/>
              <a:buNone/>
              <a:defRPr/>
            </a:lvl6pPr>
            <a:lvl7pPr lvl="6" rtl="0" algn="ctr">
              <a:spcBef>
                <a:spcPts val="0"/>
              </a:spcBef>
              <a:spcAft>
                <a:spcPts val="0"/>
              </a:spcAft>
              <a:buSzPts val="3400"/>
              <a:buNone/>
              <a:defRPr/>
            </a:lvl7pPr>
            <a:lvl8pPr lvl="7" rtl="0" algn="ctr">
              <a:spcBef>
                <a:spcPts val="0"/>
              </a:spcBef>
              <a:spcAft>
                <a:spcPts val="0"/>
              </a:spcAft>
              <a:buSzPts val="3400"/>
              <a:buNone/>
              <a:defRPr/>
            </a:lvl8pPr>
            <a:lvl9pPr lvl="8" rtl="0" algn="ctr">
              <a:spcBef>
                <a:spcPts val="0"/>
              </a:spcBef>
              <a:spcAft>
                <a:spcPts val="0"/>
              </a:spcAft>
              <a:buSzPts val="34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7" name="Shape 117"/>
        <p:cNvGrpSpPr/>
        <p:nvPr/>
      </p:nvGrpSpPr>
      <p:grpSpPr>
        <a:xfrm>
          <a:off x="0" y="0"/>
          <a:ext cx="0" cy="0"/>
          <a:chOff x="0" y="0"/>
          <a:chExt cx="0" cy="0"/>
        </a:xfrm>
      </p:grpSpPr>
      <p:pic>
        <p:nvPicPr>
          <p:cNvPr id="118" name="Google Shape;118;p11"/>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19" name="Google Shape;119;p11"/>
          <p:cNvSpPr txBox="1"/>
          <p:nvPr>
            <p:ph hasCustomPrompt="1" type="title"/>
          </p:nvPr>
        </p:nvSpPr>
        <p:spPr>
          <a:xfrm>
            <a:off x="1284000" y="1366338"/>
            <a:ext cx="6576000" cy="1511100"/>
          </a:xfrm>
          <a:prstGeom prst="rect">
            <a:avLst/>
          </a:prstGeom>
        </p:spPr>
        <p:txBody>
          <a:bodyPr anchorCtr="0" anchor="t"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0" name="Google Shape;120;p11"/>
          <p:cNvSpPr txBox="1"/>
          <p:nvPr>
            <p:ph idx="1" type="subTitle"/>
          </p:nvPr>
        </p:nvSpPr>
        <p:spPr>
          <a:xfrm>
            <a:off x="1284000" y="3063763"/>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21" name="Google Shape;121;p11"/>
          <p:cNvGrpSpPr/>
          <p:nvPr/>
        </p:nvGrpSpPr>
        <p:grpSpPr>
          <a:xfrm>
            <a:off x="-825050" y="-556369"/>
            <a:ext cx="10385551" cy="6827219"/>
            <a:chOff x="-825050" y="-556369"/>
            <a:chExt cx="10385551" cy="6827219"/>
          </a:xfrm>
        </p:grpSpPr>
        <p:pic>
          <p:nvPicPr>
            <p:cNvPr id="122" name="Google Shape;122;p11"/>
            <p:cNvPicPr preferRelativeResize="0"/>
            <p:nvPr/>
          </p:nvPicPr>
          <p:blipFill>
            <a:blip r:embed="rId3">
              <a:alphaModFix/>
            </a:blip>
            <a:stretch>
              <a:fillRect/>
            </a:stretch>
          </p:blipFill>
          <p:spPr>
            <a:xfrm>
              <a:off x="-825050" y="-164474"/>
              <a:ext cx="1725901" cy="1639225"/>
            </a:xfrm>
            <a:prstGeom prst="rect">
              <a:avLst/>
            </a:prstGeom>
            <a:noFill/>
            <a:ln>
              <a:noFill/>
            </a:ln>
          </p:spPr>
        </p:pic>
        <p:pic>
          <p:nvPicPr>
            <p:cNvPr id="123" name="Google Shape;123;p11"/>
            <p:cNvPicPr preferRelativeResize="0"/>
            <p:nvPr/>
          </p:nvPicPr>
          <p:blipFill>
            <a:blip r:embed="rId4">
              <a:alphaModFix/>
            </a:blip>
            <a:stretch>
              <a:fillRect/>
            </a:stretch>
          </p:blipFill>
          <p:spPr>
            <a:xfrm rot="9156473">
              <a:off x="8508474" y="1017613"/>
              <a:ext cx="789063" cy="1335426"/>
            </a:xfrm>
            <a:prstGeom prst="rect">
              <a:avLst/>
            </a:prstGeom>
            <a:noFill/>
            <a:ln>
              <a:noFill/>
            </a:ln>
          </p:spPr>
        </p:pic>
        <p:pic>
          <p:nvPicPr>
            <p:cNvPr id="124" name="Google Shape;124;p11"/>
            <p:cNvPicPr preferRelativeResize="0"/>
            <p:nvPr/>
          </p:nvPicPr>
          <p:blipFill>
            <a:blip r:embed="rId5">
              <a:alphaModFix/>
            </a:blip>
            <a:stretch>
              <a:fillRect/>
            </a:stretch>
          </p:blipFill>
          <p:spPr>
            <a:xfrm>
              <a:off x="-526024" y="1915086"/>
              <a:ext cx="1315000" cy="792806"/>
            </a:xfrm>
            <a:prstGeom prst="rect">
              <a:avLst/>
            </a:prstGeom>
            <a:noFill/>
            <a:ln>
              <a:noFill/>
            </a:ln>
          </p:spPr>
        </p:pic>
        <p:pic>
          <p:nvPicPr>
            <p:cNvPr id="125" name="Google Shape;125;p11"/>
            <p:cNvPicPr preferRelativeResize="0"/>
            <p:nvPr/>
          </p:nvPicPr>
          <p:blipFill>
            <a:blip r:embed="rId5">
              <a:alphaModFix/>
            </a:blip>
            <a:stretch>
              <a:fillRect/>
            </a:stretch>
          </p:blipFill>
          <p:spPr>
            <a:xfrm rot="-6730979">
              <a:off x="1794625" y="4581783"/>
              <a:ext cx="1923211" cy="1159485"/>
            </a:xfrm>
            <a:prstGeom prst="rect">
              <a:avLst/>
            </a:prstGeom>
            <a:noFill/>
            <a:ln>
              <a:noFill/>
            </a:ln>
          </p:spPr>
        </p:pic>
        <p:pic>
          <p:nvPicPr>
            <p:cNvPr id="126" name="Google Shape;126;p11"/>
            <p:cNvPicPr preferRelativeResize="0"/>
            <p:nvPr/>
          </p:nvPicPr>
          <p:blipFill>
            <a:blip r:embed="rId5">
              <a:alphaModFix/>
            </a:blip>
            <a:stretch>
              <a:fillRect/>
            </a:stretch>
          </p:blipFill>
          <p:spPr>
            <a:xfrm rot="8886741">
              <a:off x="7771401" y="-268864"/>
              <a:ext cx="1315000" cy="792806"/>
            </a:xfrm>
            <a:prstGeom prst="rect">
              <a:avLst/>
            </a:prstGeom>
            <a:noFill/>
            <a:ln>
              <a:noFill/>
            </a:ln>
          </p:spPr>
        </p:pic>
      </p:grpSp>
      <p:grpSp>
        <p:nvGrpSpPr>
          <p:cNvPr id="127" name="Google Shape;127;p11"/>
          <p:cNvGrpSpPr/>
          <p:nvPr/>
        </p:nvGrpSpPr>
        <p:grpSpPr>
          <a:xfrm>
            <a:off x="-470800" y="-341825"/>
            <a:ext cx="10051550" cy="5691325"/>
            <a:chOff x="-470800" y="-341825"/>
            <a:chExt cx="10051550" cy="5691325"/>
          </a:xfrm>
        </p:grpSpPr>
        <p:sp>
          <p:nvSpPr>
            <p:cNvPr id="128" name="Google Shape;128;p11"/>
            <p:cNvSpPr/>
            <p:nvPr/>
          </p:nvSpPr>
          <p:spPr>
            <a:xfrm>
              <a:off x="-195250" y="47768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29" name="Google Shape;129;p11"/>
            <p:cNvSpPr/>
            <p:nvPr/>
          </p:nvSpPr>
          <p:spPr>
            <a:xfrm>
              <a:off x="7979650" y="362200"/>
              <a:ext cx="160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30" name="Google Shape;130;p11"/>
            <p:cNvSpPr/>
            <p:nvPr/>
          </p:nvSpPr>
          <p:spPr>
            <a:xfrm>
              <a:off x="-470800" y="-341825"/>
              <a:ext cx="19857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31" name="Shape 13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132" name="Shape 132"/>
        <p:cNvGrpSpPr/>
        <p:nvPr/>
      </p:nvGrpSpPr>
      <p:grpSpPr>
        <a:xfrm>
          <a:off x="0" y="0"/>
          <a:ext cx="0" cy="0"/>
          <a:chOff x="0" y="0"/>
          <a:chExt cx="0" cy="0"/>
        </a:xfrm>
      </p:grpSpPr>
      <p:pic>
        <p:nvPicPr>
          <p:cNvPr id="133" name="Google Shape;133;p13"/>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34" name="Google Shape;134;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135" name="Google Shape;135;p13"/>
          <p:cNvSpPr txBox="1"/>
          <p:nvPr>
            <p:ph hasCustomPrompt="1" idx="2" type="title"/>
          </p:nvPr>
        </p:nvSpPr>
        <p:spPr>
          <a:xfrm>
            <a:off x="1507025" y="1328483"/>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6" name="Google Shape;136;p13"/>
          <p:cNvSpPr txBox="1"/>
          <p:nvPr>
            <p:ph hasCustomPrompt="1" idx="3" type="title"/>
          </p:nvPr>
        </p:nvSpPr>
        <p:spPr>
          <a:xfrm>
            <a:off x="1507025" y="2914291"/>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 name="Google Shape;137;p13"/>
          <p:cNvSpPr txBox="1"/>
          <p:nvPr>
            <p:ph hasCustomPrompt="1" idx="4" type="title"/>
          </p:nvPr>
        </p:nvSpPr>
        <p:spPr>
          <a:xfrm>
            <a:off x="4206300" y="1328483"/>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8" name="Google Shape;138;p13"/>
          <p:cNvSpPr txBox="1"/>
          <p:nvPr>
            <p:ph hasCustomPrompt="1" idx="5" type="title"/>
          </p:nvPr>
        </p:nvSpPr>
        <p:spPr>
          <a:xfrm>
            <a:off x="4206300" y="2914291"/>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9" name="Google Shape;139;p13"/>
          <p:cNvSpPr txBox="1"/>
          <p:nvPr>
            <p:ph hasCustomPrompt="1" idx="6" type="title"/>
          </p:nvPr>
        </p:nvSpPr>
        <p:spPr>
          <a:xfrm>
            <a:off x="6905575" y="1328483"/>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0" name="Google Shape;140;p13"/>
          <p:cNvSpPr txBox="1"/>
          <p:nvPr>
            <p:ph hasCustomPrompt="1" idx="7" type="title"/>
          </p:nvPr>
        </p:nvSpPr>
        <p:spPr>
          <a:xfrm>
            <a:off x="6905575" y="2914291"/>
            <a:ext cx="731400" cy="731400"/>
          </a:xfrm>
          <a:prstGeom prst="rect">
            <a:avLst/>
          </a:prstGeom>
          <a:solidFill>
            <a:srgbClr val="9A31C0">
              <a:alpha val="19380"/>
            </a:srgbClr>
          </a:solidFill>
        </p:spPr>
        <p:txBody>
          <a:bodyPr anchorCtr="0" anchor="ctr" bIns="91425" lIns="91425" spcFirstLastPara="1" rIns="91425" wrap="square" tIns="91425">
            <a:noAutofit/>
          </a:bodyPr>
          <a:lstStyle>
            <a:lvl1pPr lvl="0" rtl="0">
              <a:spcBef>
                <a:spcPts val="0"/>
              </a:spcBef>
              <a:spcAft>
                <a:spcPts val="0"/>
              </a:spcAft>
              <a:buSzPts val="3000"/>
              <a:buNone/>
              <a:defRPr b="0" sz="3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1" name="Google Shape;141;p13"/>
          <p:cNvSpPr txBox="1"/>
          <p:nvPr>
            <p:ph idx="1" type="subTitle"/>
          </p:nvPr>
        </p:nvSpPr>
        <p:spPr>
          <a:xfrm>
            <a:off x="719975" y="2086625"/>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sp>
        <p:nvSpPr>
          <p:cNvPr id="142" name="Google Shape;142;p13"/>
          <p:cNvSpPr txBox="1"/>
          <p:nvPr>
            <p:ph idx="8" type="subTitle"/>
          </p:nvPr>
        </p:nvSpPr>
        <p:spPr>
          <a:xfrm>
            <a:off x="3419250" y="2086625"/>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sp>
        <p:nvSpPr>
          <p:cNvPr id="143" name="Google Shape;143;p13"/>
          <p:cNvSpPr txBox="1"/>
          <p:nvPr>
            <p:ph idx="9" type="subTitle"/>
          </p:nvPr>
        </p:nvSpPr>
        <p:spPr>
          <a:xfrm>
            <a:off x="6118525" y="2086625"/>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sp>
        <p:nvSpPr>
          <p:cNvPr id="144" name="Google Shape;144;p13"/>
          <p:cNvSpPr txBox="1"/>
          <p:nvPr>
            <p:ph idx="13" type="subTitle"/>
          </p:nvPr>
        </p:nvSpPr>
        <p:spPr>
          <a:xfrm>
            <a:off x="719975" y="3672500"/>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sp>
        <p:nvSpPr>
          <p:cNvPr id="145" name="Google Shape;145;p13"/>
          <p:cNvSpPr txBox="1"/>
          <p:nvPr>
            <p:ph idx="14" type="subTitle"/>
          </p:nvPr>
        </p:nvSpPr>
        <p:spPr>
          <a:xfrm>
            <a:off x="3419250" y="3672500"/>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sp>
        <p:nvSpPr>
          <p:cNvPr id="146" name="Google Shape;146;p13"/>
          <p:cNvSpPr txBox="1"/>
          <p:nvPr>
            <p:ph idx="15" type="subTitle"/>
          </p:nvPr>
        </p:nvSpPr>
        <p:spPr>
          <a:xfrm>
            <a:off x="6118525" y="3672500"/>
            <a:ext cx="23055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0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SzPts val="2000"/>
              <a:buFont typeface="Antonio"/>
              <a:buNone/>
              <a:defRPr b="1" sz="2000">
                <a:latin typeface="Antonio"/>
                <a:ea typeface="Antonio"/>
                <a:cs typeface="Antonio"/>
                <a:sym typeface="Antonio"/>
              </a:defRPr>
            </a:lvl2pPr>
            <a:lvl3pPr lvl="2" rtl="0">
              <a:lnSpc>
                <a:spcPct val="100000"/>
              </a:lnSpc>
              <a:spcBef>
                <a:spcPts val="0"/>
              </a:spcBef>
              <a:spcAft>
                <a:spcPts val="0"/>
              </a:spcAft>
              <a:buSzPts val="2000"/>
              <a:buFont typeface="Antonio"/>
              <a:buNone/>
              <a:defRPr b="1" sz="2000">
                <a:latin typeface="Antonio"/>
                <a:ea typeface="Antonio"/>
                <a:cs typeface="Antonio"/>
                <a:sym typeface="Antonio"/>
              </a:defRPr>
            </a:lvl3pPr>
            <a:lvl4pPr lvl="3" rtl="0">
              <a:lnSpc>
                <a:spcPct val="100000"/>
              </a:lnSpc>
              <a:spcBef>
                <a:spcPts val="0"/>
              </a:spcBef>
              <a:spcAft>
                <a:spcPts val="0"/>
              </a:spcAft>
              <a:buSzPts val="2000"/>
              <a:buFont typeface="Antonio"/>
              <a:buNone/>
              <a:defRPr b="1" sz="2000">
                <a:latin typeface="Antonio"/>
                <a:ea typeface="Antonio"/>
                <a:cs typeface="Antonio"/>
                <a:sym typeface="Antonio"/>
              </a:defRPr>
            </a:lvl4pPr>
            <a:lvl5pPr lvl="4" rtl="0">
              <a:lnSpc>
                <a:spcPct val="100000"/>
              </a:lnSpc>
              <a:spcBef>
                <a:spcPts val="0"/>
              </a:spcBef>
              <a:spcAft>
                <a:spcPts val="0"/>
              </a:spcAft>
              <a:buSzPts val="2000"/>
              <a:buFont typeface="Antonio"/>
              <a:buNone/>
              <a:defRPr b="1" sz="2000">
                <a:latin typeface="Antonio"/>
                <a:ea typeface="Antonio"/>
                <a:cs typeface="Antonio"/>
                <a:sym typeface="Antonio"/>
              </a:defRPr>
            </a:lvl5pPr>
            <a:lvl6pPr lvl="5" rtl="0">
              <a:lnSpc>
                <a:spcPct val="100000"/>
              </a:lnSpc>
              <a:spcBef>
                <a:spcPts val="0"/>
              </a:spcBef>
              <a:spcAft>
                <a:spcPts val="0"/>
              </a:spcAft>
              <a:buSzPts val="2000"/>
              <a:buFont typeface="Antonio"/>
              <a:buNone/>
              <a:defRPr b="1" sz="2000">
                <a:latin typeface="Antonio"/>
                <a:ea typeface="Antonio"/>
                <a:cs typeface="Antonio"/>
                <a:sym typeface="Antonio"/>
              </a:defRPr>
            </a:lvl6pPr>
            <a:lvl7pPr lvl="6" rtl="0">
              <a:lnSpc>
                <a:spcPct val="100000"/>
              </a:lnSpc>
              <a:spcBef>
                <a:spcPts val="0"/>
              </a:spcBef>
              <a:spcAft>
                <a:spcPts val="0"/>
              </a:spcAft>
              <a:buSzPts val="2000"/>
              <a:buFont typeface="Antonio"/>
              <a:buNone/>
              <a:defRPr b="1" sz="2000">
                <a:latin typeface="Antonio"/>
                <a:ea typeface="Antonio"/>
                <a:cs typeface="Antonio"/>
                <a:sym typeface="Antonio"/>
              </a:defRPr>
            </a:lvl7pPr>
            <a:lvl8pPr lvl="7" rtl="0">
              <a:lnSpc>
                <a:spcPct val="100000"/>
              </a:lnSpc>
              <a:spcBef>
                <a:spcPts val="0"/>
              </a:spcBef>
              <a:spcAft>
                <a:spcPts val="0"/>
              </a:spcAft>
              <a:buSzPts val="2000"/>
              <a:buFont typeface="Antonio"/>
              <a:buNone/>
              <a:defRPr b="1" sz="2000">
                <a:latin typeface="Antonio"/>
                <a:ea typeface="Antonio"/>
                <a:cs typeface="Antonio"/>
                <a:sym typeface="Antonio"/>
              </a:defRPr>
            </a:lvl8pPr>
            <a:lvl9pPr lvl="8" rtl="0">
              <a:lnSpc>
                <a:spcPct val="100000"/>
              </a:lnSpc>
              <a:spcBef>
                <a:spcPts val="0"/>
              </a:spcBef>
              <a:spcAft>
                <a:spcPts val="0"/>
              </a:spcAft>
              <a:buSzPts val="2000"/>
              <a:buFont typeface="Antonio"/>
              <a:buNone/>
              <a:defRPr b="1" sz="2000">
                <a:latin typeface="Antonio"/>
                <a:ea typeface="Antonio"/>
                <a:cs typeface="Antonio"/>
                <a:sym typeface="Antonio"/>
              </a:defRPr>
            </a:lvl9pPr>
          </a:lstStyle>
          <a:p/>
        </p:txBody>
      </p:sp>
      <p:grpSp>
        <p:nvGrpSpPr>
          <p:cNvPr id="147" name="Google Shape;147;p13"/>
          <p:cNvGrpSpPr/>
          <p:nvPr/>
        </p:nvGrpSpPr>
        <p:grpSpPr>
          <a:xfrm>
            <a:off x="-544649" y="-931316"/>
            <a:ext cx="10565029" cy="6216042"/>
            <a:chOff x="-544649" y="-931316"/>
            <a:chExt cx="10565029" cy="6216042"/>
          </a:xfrm>
        </p:grpSpPr>
        <p:pic>
          <p:nvPicPr>
            <p:cNvPr id="148" name="Google Shape;148;p13"/>
            <p:cNvPicPr preferRelativeResize="0"/>
            <p:nvPr/>
          </p:nvPicPr>
          <p:blipFill>
            <a:blip r:embed="rId3">
              <a:alphaModFix/>
            </a:blip>
            <a:stretch>
              <a:fillRect/>
            </a:stretch>
          </p:blipFill>
          <p:spPr>
            <a:xfrm rot="1376923">
              <a:off x="-428934" y="98281"/>
              <a:ext cx="875870" cy="771341"/>
            </a:xfrm>
            <a:prstGeom prst="rect">
              <a:avLst/>
            </a:prstGeom>
            <a:noFill/>
            <a:ln>
              <a:noFill/>
            </a:ln>
          </p:spPr>
        </p:pic>
        <p:pic>
          <p:nvPicPr>
            <p:cNvPr id="149" name="Google Shape;149;p13"/>
            <p:cNvPicPr preferRelativeResize="0"/>
            <p:nvPr/>
          </p:nvPicPr>
          <p:blipFill>
            <a:blip r:embed="rId4">
              <a:alphaModFix/>
            </a:blip>
            <a:stretch>
              <a:fillRect/>
            </a:stretch>
          </p:blipFill>
          <p:spPr>
            <a:xfrm rot="2461287">
              <a:off x="304626" y="-529008"/>
              <a:ext cx="1582949" cy="954365"/>
            </a:xfrm>
            <a:prstGeom prst="rect">
              <a:avLst/>
            </a:prstGeom>
            <a:noFill/>
            <a:ln>
              <a:noFill/>
            </a:ln>
          </p:spPr>
        </p:pic>
        <p:pic>
          <p:nvPicPr>
            <p:cNvPr id="150" name="Google Shape;150;p13"/>
            <p:cNvPicPr preferRelativeResize="0"/>
            <p:nvPr/>
          </p:nvPicPr>
          <p:blipFill>
            <a:blip r:embed="rId5">
              <a:alphaModFix/>
            </a:blip>
            <a:stretch>
              <a:fillRect/>
            </a:stretch>
          </p:blipFill>
          <p:spPr>
            <a:xfrm>
              <a:off x="7385580" y="3878250"/>
              <a:ext cx="2449393" cy="1406475"/>
            </a:xfrm>
            <a:prstGeom prst="rect">
              <a:avLst/>
            </a:prstGeom>
            <a:noFill/>
            <a:ln>
              <a:noFill/>
            </a:ln>
          </p:spPr>
        </p:pic>
        <p:pic>
          <p:nvPicPr>
            <p:cNvPr id="151" name="Google Shape;151;p13"/>
            <p:cNvPicPr preferRelativeResize="0"/>
            <p:nvPr/>
          </p:nvPicPr>
          <p:blipFill>
            <a:blip r:embed="rId6">
              <a:alphaModFix/>
            </a:blip>
            <a:stretch>
              <a:fillRect/>
            </a:stretch>
          </p:blipFill>
          <p:spPr>
            <a:xfrm rot="7242007">
              <a:off x="8375548" y="402613"/>
              <a:ext cx="1379891" cy="1401725"/>
            </a:xfrm>
            <a:prstGeom prst="rect">
              <a:avLst/>
            </a:prstGeom>
            <a:noFill/>
            <a:ln>
              <a:noFill/>
            </a:ln>
          </p:spPr>
        </p:pic>
        <p:pic>
          <p:nvPicPr>
            <p:cNvPr id="152" name="Google Shape;152;p13"/>
            <p:cNvPicPr preferRelativeResize="0"/>
            <p:nvPr/>
          </p:nvPicPr>
          <p:blipFill>
            <a:blip r:embed="rId4">
              <a:alphaModFix/>
            </a:blip>
            <a:stretch>
              <a:fillRect/>
            </a:stretch>
          </p:blipFill>
          <p:spPr>
            <a:xfrm rot="8100000">
              <a:off x="7836595" y="-312290"/>
              <a:ext cx="1184608" cy="714200"/>
            </a:xfrm>
            <a:prstGeom prst="rect">
              <a:avLst/>
            </a:prstGeom>
            <a:noFill/>
            <a:ln>
              <a:noFill/>
            </a:ln>
          </p:spPr>
        </p:pic>
        <p:pic>
          <p:nvPicPr>
            <p:cNvPr id="153" name="Google Shape;153;p13"/>
            <p:cNvPicPr preferRelativeResize="0"/>
            <p:nvPr/>
          </p:nvPicPr>
          <p:blipFill>
            <a:blip r:embed="rId3">
              <a:alphaModFix/>
            </a:blip>
            <a:stretch>
              <a:fillRect/>
            </a:stretch>
          </p:blipFill>
          <p:spPr>
            <a:xfrm>
              <a:off x="-195249" y="535002"/>
              <a:ext cx="1074056" cy="945875"/>
            </a:xfrm>
            <a:prstGeom prst="rect">
              <a:avLst/>
            </a:prstGeom>
            <a:noFill/>
            <a:ln>
              <a:noFill/>
            </a:ln>
          </p:spPr>
        </p:pic>
      </p:grpSp>
      <p:grpSp>
        <p:nvGrpSpPr>
          <p:cNvPr id="154" name="Google Shape;154;p13"/>
          <p:cNvGrpSpPr/>
          <p:nvPr/>
        </p:nvGrpSpPr>
        <p:grpSpPr>
          <a:xfrm>
            <a:off x="-470800" y="-341825"/>
            <a:ext cx="10051550" cy="5691325"/>
            <a:chOff x="-470800" y="-341825"/>
            <a:chExt cx="10051550" cy="5691325"/>
          </a:xfrm>
        </p:grpSpPr>
        <p:sp>
          <p:nvSpPr>
            <p:cNvPr id="155" name="Google Shape;155;p13"/>
            <p:cNvSpPr/>
            <p:nvPr/>
          </p:nvSpPr>
          <p:spPr>
            <a:xfrm>
              <a:off x="-195250" y="47768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56" name="Google Shape;156;p13"/>
            <p:cNvSpPr/>
            <p:nvPr/>
          </p:nvSpPr>
          <p:spPr>
            <a:xfrm>
              <a:off x="7979650" y="362200"/>
              <a:ext cx="160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57" name="Google Shape;157;p13"/>
            <p:cNvSpPr/>
            <p:nvPr/>
          </p:nvSpPr>
          <p:spPr>
            <a:xfrm>
              <a:off x="8720925" y="3337225"/>
              <a:ext cx="689100" cy="19740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58" name="Google Shape;158;p13"/>
            <p:cNvSpPr/>
            <p:nvPr/>
          </p:nvSpPr>
          <p:spPr>
            <a:xfrm>
              <a:off x="-470800" y="-341825"/>
              <a:ext cx="19857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59" name="Shape 159"/>
        <p:cNvGrpSpPr/>
        <p:nvPr/>
      </p:nvGrpSpPr>
      <p:grpSpPr>
        <a:xfrm>
          <a:off x="0" y="0"/>
          <a:ext cx="0" cy="0"/>
          <a:chOff x="0" y="0"/>
          <a:chExt cx="0" cy="0"/>
        </a:xfrm>
      </p:grpSpPr>
      <p:pic>
        <p:nvPicPr>
          <p:cNvPr id="160" name="Google Shape;160;p14"/>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61" name="Google Shape;161;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62" name="Google Shape;162;p14"/>
          <p:cNvGrpSpPr/>
          <p:nvPr/>
        </p:nvGrpSpPr>
        <p:grpSpPr>
          <a:xfrm>
            <a:off x="-812236" y="101970"/>
            <a:ext cx="10336996" cy="5477536"/>
            <a:chOff x="-812236" y="101970"/>
            <a:chExt cx="10336996" cy="5477536"/>
          </a:xfrm>
        </p:grpSpPr>
        <p:pic>
          <p:nvPicPr>
            <p:cNvPr id="163" name="Google Shape;163;p14"/>
            <p:cNvPicPr preferRelativeResize="0"/>
            <p:nvPr/>
          </p:nvPicPr>
          <p:blipFill>
            <a:blip r:embed="rId3">
              <a:alphaModFix/>
            </a:blip>
            <a:stretch>
              <a:fillRect/>
            </a:stretch>
          </p:blipFill>
          <p:spPr>
            <a:xfrm rot="-861584">
              <a:off x="-677899" y="3349704"/>
              <a:ext cx="1392997" cy="1258801"/>
            </a:xfrm>
            <a:prstGeom prst="rect">
              <a:avLst/>
            </a:prstGeom>
            <a:noFill/>
            <a:ln>
              <a:noFill/>
            </a:ln>
          </p:spPr>
        </p:pic>
        <p:pic>
          <p:nvPicPr>
            <p:cNvPr id="164" name="Google Shape;164;p14"/>
            <p:cNvPicPr preferRelativeResize="0"/>
            <p:nvPr/>
          </p:nvPicPr>
          <p:blipFill>
            <a:blip r:embed="rId4">
              <a:alphaModFix/>
            </a:blip>
            <a:stretch>
              <a:fillRect/>
            </a:stretch>
          </p:blipFill>
          <p:spPr>
            <a:xfrm>
              <a:off x="8423992" y="101970"/>
              <a:ext cx="1100769" cy="1258800"/>
            </a:xfrm>
            <a:prstGeom prst="rect">
              <a:avLst/>
            </a:prstGeom>
            <a:noFill/>
            <a:ln>
              <a:noFill/>
            </a:ln>
          </p:spPr>
        </p:pic>
        <p:pic>
          <p:nvPicPr>
            <p:cNvPr id="165" name="Google Shape;165;p14"/>
            <p:cNvPicPr preferRelativeResize="0"/>
            <p:nvPr/>
          </p:nvPicPr>
          <p:blipFill>
            <a:blip r:embed="rId5">
              <a:alphaModFix/>
            </a:blip>
            <a:stretch>
              <a:fillRect/>
            </a:stretch>
          </p:blipFill>
          <p:spPr>
            <a:xfrm rot="-2155661">
              <a:off x="-444769" y="4548436"/>
              <a:ext cx="1229035" cy="740979"/>
            </a:xfrm>
            <a:prstGeom prst="rect">
              <a:avLst/>
            </a:prstGeom>
            <a:noFill/>
            <a:ln>
              <a:noFill/>
            </a:ln>
          </p:spPr>
        </p:pic>
      </p:grpSp>
      <p:grpSp>
        <p:nvGrpSpPr>
          <p:cNvPr id="166" name="Google Shape;166;p14"/>
          <p:cNvGrpSpPr/>
          <p:nvPr/>
        </p:nvGrpSpPr>
        <p:grpSpPr>
          <a:xfrm>
            <a:off x="-690650" y="-193375"/>
            <a:ext cx="10049200" cy="5450900"/>
            <a:chOff x="-690650" y="-193375"/>
            <a:chExt cx="10049200" cy="5450900"/>
          </a:xfrm>
        </p:grpSpPr>
        <p:sp>
          <p:nvSpPr>
            <p:cNvPr id="167" name="Google Shape;167;p14"/>
            <p:cNvSpPr/>
            <p:nvPr/>
          </p:nvSpPr>
          <p:spPr>
            <a:xfrm>
              <a:off x="-690650" y="-193375"/>
              <a:ext cx="1720800" cy="6384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68" name="Google Shape;168;p14"/>
            <p:cNvSpPr/>
            <p:nvPr/>
          </p:nvSpPr>
          <p:spPr>
            <a:xfrm>
              <a:off x="7637750" y="4619125"/>
              <a:ext cx="1720800" cy="6384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69" name="Google Shape;169;p14"/>
            <p:cNvSpPr/>
            <p:nvPr/>
          </p:nvSpPr>
          <p:spPr>
            <a:xfrm>
              <a:off x="300600" y="4734276"/>
              <a:ext cx="1825500" cy="506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70" name="Shape 170"/>
        <p:cNvGrpSpPr/>
        <p:nvPr/>
      </p:nvGrpSpPr>
      <p:grpSpPr>
        <a:xfrm>
          <a:off x="0" y="0"/>
          <a:ext cx="0" cy="0"/>
          <a:chOff x="0" y="0"/>
          <a:chExt cx="0" cy="0"/>
        </a:xfrm>
      </p:grpSpPr>
      <p:sp>
        <p:nvSpPr>
          <p:cNvPr id="171" name="Google Shape;171;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grpSp>
        <p:nvGrpSpPr>
          <p:cNvPr id="172" name="Google Shape;172;p15"/>
          <p:cNvGrpSpPr/>
          <p:nvPr/>
        </p:nvGrpSpPr>
        <p:grpSpPr>
          <a:xfrm>
            <a:off x="-630065" y="-746208"/>
            <a:ext cx="10812976" cy="6893282"/>
            <a:chOff x="-639290" y="-783133"/>
            <a:chExt cx="10812976" cy="6893282"/>
          </a:xfrm>
        </p:grpSpPr>
        <p:pic>
          <p:nvPicPr>
            <p:cNvPr id="173" name="Google Shape;173;p15"/>
            <p:cNvPicPr preferRelativeResize="0"/>
            <p:nvPr/>
          </p:nvPicPr>
          <p:blipFill>
            <a:blip r:embed="rId2">
              <a:alphaModFix/>
            </a:blip>
            <a:stretch>
              <a:fillRect/>
            </a:stretch>
          </p:blipFill>
          <p:spPr>
            <a:xfrm rot="-1800013">
              <a:off x="7176447" y="4514715"/>
              <a:ext cx="2294402" cy="1095193"/>
            </a:xfrm>
            <a:prstGeom prst="rect">
              <a:avLst/>
            </a:prstGeom>
            <a:noFill/>
            <a:ln>
              <a:noFill/>
            </a:ln>
          </p:spPr>
        </p:pic>
        <p:pic>
          <p:nvPicPr>
            <p:cNvPr id="174" name="Google Shape;174;p15"/>
            <p:cNvPicPr preferRelativeResize="0"/>
            <p:nvPr/>
          </p:nvPicPr>
          <p:blipFill>
            <a:blip r:embed="rId3">
              <a:alphaModFix/>
            </a:blip>
            <a:stretch>
              <a:fillRect/>
            </a:stretch>
          </p:blipFill>
          <p:spPr>
            <a:xfrm>
              <a:off x="-639290" y="274275"/>
              <a:ext cx="1497189" cy="1422000"/>
            </a:xfrm>
            <a:prstGeom prst="rect">
              <a:avLst/>
            </a:prstGeom>
            <a:noFill/>
            <a:ln>
              <a:noFill/>
            </a:ln>
          </p:spPr>
        </p:pic>
        <p:pic>
          <p:nvPicPr>
            <p:cNvPr id="175" name="Google Shape;175;p15"/>
            <p:cNvPicPr preferRelativeResize="0"/>
            <p:nvPr/>
          </p:nvPicPr>
          <p:blipFill>
            <a:blip r:embed="rId4">
              <a:alphaModFix/>
            </a:blip>
            <a:stretch>
              <a:fillRect/>
            </a:stretch>
          </p:blipFill>
          <p:spPr>
            <a:xfrm rot="3782292">
              <a:off x="371923" y="-437914"/>
              <a:ext cx="1229036" cy="740979"/>
            </a:xfrm>
            <a:prstGeom prst="rect">
              <a:avLst/>
            </a:prstGeom>
            <a:noFill/>
            <a:ln>
              <a:noFill/>
            </a:ln>
          </p:spPr>
        </p:pic>
        <p:pic>
          <p:nvPicPr>
            <p:cNvPr id="176" name="Google Shape;176;p15"/>
            <p:cNvPicPr preferRelativeResize="0"/>
            <p:nvPr/>
          </p:nvPicPr>
          <p:blipFill>
            <a:blip r:embed="rId4">
              <a:alphaModFix/>
            </a:blip>
            <a:stretch>
              <a:fillRect/>
            </a:stretch>
          </p:blipFill>
          <p:spPr>
            <a:xfrm rot="-2491875">
              <a:off x="8196924" y="2274721"/>
              <a:ext cx="1840275" cy="1109500"/>
            </a:xfrm>
            <a:prstGeom prst="rect">
              <a:avLst/>
            </a:prstGeom>
            <a:noFill/>
            <a:ln>
              <a:noFill/>
            </a:ln>
          </p:spPr>
        </p:pic>
      </p:grpSp>
      <p:grpSp>
        <p:nvGrpSpPr>
          <p:cNvPr id="177" name="Google Shape;177;p15"/>
          <p:cNvGrpSpPr/>
          <p:nvPr/>
        </p:nvGrpSpPr>
        <p:grpSpPr>
          <a:xfrm>
            <a:off x="-303325" y="-103275"/>
            <a:ext cx="9602100" cy="5379975"/>
            <a:chOff x="-303325" y="-103275"/>
            <a:chExt cx="9602100" cy="5379975"/>
          </a:xfrm>
        </p:grpSpPr>
        <p:sp>
          <p:nvSpPr>
            <p:cNvPr id="178" name="Google Shape;178;p15"/>
            <p:cNvSpPr/>
            <p:nvPr/>
          </p:nvSpPr>
          <p:spPr>
            <a:xfrm>
              <a:off x="8621975" y="2580550"/>
              <a:ext cx="676800" cy="195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79" name="Google Shape;179;p15"/>
            <p:cNvSpPr/>
            <p:nvPr/>
          </p:nvSpPr>
          <p:spPr>
            <a:xfrm>
              <a:off x="-303325" y="-103275"/>
              <a:ext cx="14973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80" name="Google Shape;180;p15"/>
            <p:cNvSpPr/>
            <p:nvPr/>
          </p:nvSpPr>
          <p:spPr>
            <a:xfrm>
              <a:off x="140075" y="4185900"/>
              <a:ext cx="443700" cy="1090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81" name="Shape 181"/>
        <p:cNvGrpSpPr/>
        <p:nvPr/>
      </p:nvGrpSpPr>
      <p:grpSpPr>
        <a:xfrm>
          <a:off x="0" y="0"/>
          <a:ext cx="0" cy="0"/>
          <a:chOff x="0" y="0"/>
          <a:chExt cx="0" cy="0"/>
        </a:xfrm>
      </p:grpSpPr>
      <p:pic>
        <p:nvPicPr>
          <p:cNvPr id="182" name="Google Shape;182;p16"/>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83" name="Google Shape;183;p16"/>
          <p:cNvSpPr txBox="1"/>
          <p:nvPr>
            <p:ph type="title"/>
          </p:nvPr>
        </p:nvSpPr>
        <p:spPr>
          <a:xfrm>
            <a:off x="1458150" y="3062100"/>
            <a:ext cx="6227700" cy="759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84" name="Google Shape;184;p16"/>
          <p:cNvSpPr txBox="1"/>
          <p:nvPr>
            <p:ph idx="1" type="subTitle"/>
          </p:nvPr>
        </p:nvSpPr>
        <p:spPr>
          <a:xfrm>
            <a:off x="1458150" y="1770350"/>
            <a:ext cx="6227700" cy="12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185" name="Google Shape;185;p16"/>
          <p:cNvGrpSpPr/>
          <p:nvPr/>
        </p:nvGrpSpPr>
        <p:grpSpPr>
          <a:xfrm>
            <a:off x="-597489" y="-655577"/>
            <a:ext cx="10415996" cy="6704627"/>
            <a:chOff x="-597489" y="-655577"/>
            <a:chExt cx="10415996" cy="6704627"/>
          </a:xfrm>
        </p:grpSpPr>
        <p:pic>
          <p:nvPicPr>
            <p:cNvPr id="186" name="Google Shape;186;p16"/>
            <p:cNvPicPr preferRelativeResize="0"/>
            <p:nvPr/>
          </p:nvPicPr>
          <p:blipFill>
            <a:blip r:embed="rId3">
              <a:alphaModFix/>
            </a:blip>
            <a:stretch>
              <a:fillRect/>
            </a:stretch>
          </p:blipFill>
          <p:spPr>
            <a:xfrm rot="-151201">
              <a:off x="-577937" y="215051"/>
              <a:ext cx="1531052" cy="923071"/>
            </a:xfrm>
            <a:prstGeom prst="rect">
              <a:avLst/>
            </a:prstGeom>
            <a:noFill/>
            <a:ln>
              <a:noFill/>
            </a:ln>
          </p:spPr>
        </p:pic>
        <p:pic>
          <p:nvPicPr>
            <p:cNvPr id="187" name="Google Shape;187;p16"/>
            <p:cNvPicPr preferRelativeResize="0"/>
            <p:nvPr/>
          </p:nvPicPr>
          <p:blipFill>
            <a:blip r:embed="rId4">
              <a:alphaModFix/>
            </a:blip>
            <a:stretch>
              <a:fillRect/>
            </a:stretch>
          </p:blipFill>
          <p:spPr>
            <a:xfrm rot="676977">
              <a:off x="6674505" y="-377888"/>
              <a:ext cx="2979042" cy="1421992"/>
            </a:xfrm>
            <a:prstGeom prst="rect">
              <a:avLst/>
            </a:prstGeom>
            <a:noFill/>
            <a:ln>
              <a:noFill/>
            </a:ln>
          </p:spPr>
        </p:pic>
        <p:pic>
          <p:nvPicPr>
            <p:cNvPr id="188" name="Google Shape;188;p16"/>
            <p:cNvPicPr preferRelativeResize="0"/>
            <p:nvPr/>
          </p:nvPicPr>
          <p:blipFill>
            <a:blip r:embed="rId5">
              <a:alphaModFix/>
            </a:blip>
            <a:stretch>
              <a:fillRect/>
            </a:stretch>
          </p:blipFill>
          <p:spPr>
            <a:xfrm>
              <a:off x="7935521" y="3292642"/>
              <a:ext cx="1882986" cy="1733483"/>
            </a:xfrm>
            <a:prstGeom prst="rect">
              <a:avLst/>
            </a:prstGeom>
            <a:noFill/>
            <a:ln>
              <a:noFill/>
            </a:ln>
          </p:spPr>
        </p:pic>
        <p:pic>
          <p:nvPicPr>
            <p:cNvPr id="189" name="Google Shape;189;p16"/>
            <p:cNvPicPr preferRelativeResize="0"/>
            <p:nvPr/>
          </p:nvPicPr>
          <p:blipFill>
            <a:blip r:embed="rId3">
              <a:alphaModFix/>
            </a:blip>
            <a:stretch>
              <a:fillRect/>
            </a:stretch>
          </p:blipFill>
          <p:spPr>
            <a:xfrm rot="-6314011">
              <a:off x="6583106" y="4582181"/>
              <a:ext cx="1699563" cy="1024662"/>
            </a:xfrm>
            <a:prstGeom prst="rect">
              <a:avLst/>
            </a:prstGeom>
            <a:noFill/>
            <a:ln>
              <a:noFill/>
            </a:ln>
          </p:spPr>
        </p:pic>
        <p:pic>
          <p:nvPicPr>
            <p:cNvPr id="190" name="Google Shape;190;p16"/>
            <p:cNvPicPr preferRelativeResize="0"/>
            <p:nvPr/>
          </p:nvPicPr>
          <p:blipFill>
            <a:blip r:embed="rId3">
              <a:alphaModFix/>
            </a:blip>
            <a:stretch>
              <a:fillRect/>
            </a:stretch>
          </p:blipFill>
          <p:spPr>
            <a:xfrm rot="2872203">
              <a:off x="-317129" y="2047398"/>
              <a:ext cx="1009433" cy="608582"/>
            </a:xfrm>
            <a:prstGeom prst="rect">
              <a:avLst/>
            </a:prstGeom>
            <a:noFill/>
            <a:ln>
              <a:noFill/>
            </a:ln>
          </p:spPr>
        </p:pic>
        <p:pic>
          <p:nvPicPr>
            <p:cNvPr id="191" name="Google Shape;191;p16"/>
            <p:cNvPicPr preferRelativeResize="0"/>
            <p:nvPr/>
          </p:nvPicPr>
          <p:blipFill>
            <a:blip r:embed="rId6">
              <a:alphaModFix/>
            </a:blip>
            <a:stretch>
              <a:fillRect/>
            </a:stretch>
          </p:blipFill>
          <p:spPr>
            <a:xfrm flipH="1" rot="-439510">
              <a:off x="-393448" y="743461"/>
              <a:ext cx="1162071" cy="1328906"/>
            </a:xfrm>
            <a:prstGeom prst="rect">
              <a:avLst/>
            </a:prstGeom>
            <a:noFill/>
            <a:ln>
              <a:noFill/>
            </a:ln>
          </p:spPr>
        </p:pic>
      </p:grpSp>
      <p:grpSp>
        <p:nvGrpSpPr>
          <p:cNvPr id="192" name="Google Shape;192;p16"/>
          <p:cNvGrpSpPr/>
          <p:nvPr/>
        </p:nvGrpSpPr>
        <p:grpSpPr>
          <a:xfrm>
            <a:off x="-376650" y="-221775"/>
            <a:ext cx="10252875" cy="5543575"/>
            <a:chOff x="-376650" y="-221775"/>
            <a:chExt cx="10252875" cy="5543575"/>
          </a:xfrm>
        </p:grpSpPr>
        <p:sp>
          <p:nvSpPr>
            <p:cNvPr id="193" name="Google Shape;193;p16"/>
            <p:cNvSpPr/>
            <p:nvPr/>
          </p:nvSpPr>
          <p:spPr>
            <a:xfrm>
              <a:off x="-176775" y="47491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94" name="Google Shape;194;p16"/>
            <p:cNvSpPr/>
            <p:nvPr/>
          </p:nvSpPr>
          <p:spPr>
            <a:xfrm>
              <a:off x="8275125" y="840300"/>
              <a:ext cx="160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195" name="Google Shape;195;p16"/>
            <p:cNvSpPr/>
            <p:nvPr/>
          </p:nvSpPr>
          <p:spPr>
            <a:xfrm>
              <a:off x="-376650" y="-221775"/>
              <a:ext cx="1985700" cy="12915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196" name="Shape 196"/>
        <p:cNvGrpSpPr/>
        <p:nvPr/>
      </p:nvGrpSpPr>
      <p:grpSpPr>
        <a:xfrm>
          <a:off x="0" y="0"/>
          <a:ext cx="0" cy="0"/>
          <a:chOff x="0" y="0"/>
          <a:chExt cx="0" cy="0"/>
        </a:xfrm>
      </p:grpSpPr>
      <p:pic>
        <p:nvPicPr>
          <p:cNvPr id="197" name="Google Shape;197;p17"/>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198" name="Google Shape;198;p17"/>
          <p:cNvSpPr txBox="1"/>
          <p:nvPr>
            <p:ph idx="1" type="subTitle"/>
          </p:nvPr>
        </p:nvSpPr>
        <p:spPr>
          <a:xfrm>
            <a:off x="715100" y="1142200"/>
            <a:ext cx="3606600" cy="69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99" name="Google Shape;199;p17"/>
          <p:cNvSpPr txBox="1"/>
          <p:nvPr>
            <p:ph type="title"/>
          </p:nvPr>
        </p:nvSpPr>
        <p:spPr>
          <a:xfrm>
            <a:off x="715100" y="375700"/>
            <a:ext cx="3606600" cy="777900"/>
          </a:xfrm>
          <a:prstGeom prst="rect">
            <a:avLst/>
          </a:prstGeom>
        </p:spPr>
        <p:txBody>
          <a:bodyPr anchorCtr="0" anchor="b" bIns="91425" lIns="91425" spcFirstLastPara="1" rIns="91425" wrap="square" tIns="91425">
            <a:noAutofit/>
          </a:bodyPr>
          <a:lstStyle>
            <a:lvl1pPr lvl="0" rtl="0" algn="l">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00" name="Google Shape;200;p17"/>
          <p:cNvSpPr/>
          <p:nvPr>
            <p:ph idx="2" type="pic"/>
          </p:nvPr>
        </p:nvSpPr>
        <p:spPr>
          <a:xfrm>
            <a:off x="0" y="2038825"/>
            <a:ext cx="2933700" cy="2759400"/>
          </a:xfrm>
          <a:prstGeom prst="rect">
            <a:avLst/>
          </a:prstGeom>
          <a:noFill/>
          <a:ln>
            <a:noFill/>
          </a:ln>
        </p:spPr>
      </p:sp>
      <p:sp>
        <p:nvSpPr>
          <p:cNvPr id="201" name="Google Shape;201;p17"/>
          <p:cNvSpPr/>
          <p:nvPr>
            <p:ph idx="3" type="pic"/>
          </p:nvPr>
        </p:nvSpPr>
        <p:spPr>
          <a:xfrm>
            <a:off x="3127250" y="2038825"/>
            <a:ext cx="2933700" cy="2759400"/>
          </a:xfrm>
          <a:prstGeom prst="rect">
            <a:avLst/>
          </a:prstGeom>
          <a:noFill/>
          <a:ln>
            <a:noFill/>
          </a:ln>
        </p:spPr>
      </p:sp>
      <p:sp>
        <p:nvSpPr>
          <p:cNvPr id="202" name="Google Shape;202;p17"/>
          <p:cNvSpPr/>
          <p:nvPr>
            <p:ph idx="4" type="pic"/>
          </p:nvPr>
        </p:nvSpPr>
        <p:spPr>
          <a:xfrm>
            <a:off x="6254501" y="2038825"/>
            <a:ext cx="2933700" cy="2759400"/>
          </a:xfrm>
          <a:prstGeom prst="rect">
            <a:avLst/>
          </a:prstGeom>
          <a:noFill/>
          <a:ln>
            <a:noFill/>
          </a:ln>
        </p:spPr>
      </p:sp>
      <p:grpSp>
        <p:nvGrpSpPr>
          <p:cNvPr id="203" name="Google Shape;203;p17"/>
          <p:cNvGrpSpPr/>
          <p:nvPr/>
        </p:nvGrpSpPr>
        <p:grpSpPr>
          <a:xfrm>
            <a:off x="7930568" y="-738395"/>
            <a:ext cx="1785816" cy="2580196"/>
            <a:chOff x="7930568" y="-738395"/>
            <a:chExt cx="1785816" cy="2580196"/>
          </a:xfrm>
        </p:grpSpPr>
        <p:pic>
          <p:nvPicPr>
            <p:cNvPr id="204" name="Google Shape;204;p17"/>
            <p:cNvPicPr preferRelativeResize="0"/>
            <p:nvPr/>
          </p:nvPicPr>
          <p:blipFill>
            <a:blip r:embed="rId3">
              <a:alphaModFix/>
            </a:blip>
            <a:stretch>
              <a:fillRect/>
            </a:stretch>
          </p:blipFill>
          <p:spPr>
            <a:xfrm flipH="1" rot="-3468414">
              <a:off x="7956026" y="-404000"/>
              <a:ext cx="1184609" cy="714200"/>
            </a:xfrm>
            <a:prstGeom prst="rect">
              <a:avLst/>
            </a:prstGeom>
            <a:noFill/>
            <a:ln>
              <a:noFill/>
            </a:ln>
          </p:spPr>
        </p:pic>
        <p:pic>
          <p:nvPicPr>
            <p:cNvPr id="205" name="Google Shape;205;p17"/>
            <p:cNvPicPr preferRelativeResize="0"/>
            <p:nvPr/>
          </p:nvPicPr>
          <p:blipFill>
            <a:blip r:embed="rId4">
              <a:alphaModFix/>
            </a:blip>
            <a:stretch>
              <a:fillRect/>
            </a:stretch>
          </p:blipFill>
          <p:spPr>
            <a:xfrm>
              <a:off x="8043134" y="301400"/>
              <a:ext cx="1673250" cy="1540401"/>
            </a:xfrm>
            <a:prstGeom prst="rect">
              <a:avLst/>
            </a:prstGeom>
            <a:noFill/>
            <a:ln>
              <a:noFill/>
            </a:ln>
          </p:spPr>
        </p:pic>
      </p:grpSp>
      <p:sp>
        <p:nvSpPr>
          <p:cNvPr id="206" name="Google Shape;206;p17"/>
          <p:cNvSpPr/>
          <p:nvPr/>
        </p:nvSpPr>
        <p:spPr>
          <a:xfrm>
            <a:off x="7794975" y="205200"/>
            <a:ext cx="1601100" cy="4815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07" name="Shape 207"/>
        <p:cNvGrpSpPr/>
        <p:nvPr/>
      </p:nvGrpSpPr>
      <p:grpSpPr>
        <a:xfrm>
          <a:off x="0" y="0"/>
          <a:ext cx="0" cy="0"/>
          <a:chOff x="0" y="0"/>
          <a:chExt cx="0" cy="0"/>
        </a:xfrm>
      </p:grpSpPr>
      <p:pic>
        <p:nvPicPr>
          <p:cNvPr id="208" name="Google Shape;208;p18"/>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09" name="Google Shape;209;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10" name="Google Shape;210;p18"/>
          <p:cNvSpPr txBox="1"/>
          <p:nvPr>
            <p:ph idx="1" type="subTitle"/>
          </p:nvPr>
        </p:nvSpPr>
        <p:spPr>
          <a:xfrm>
            <a:off x="745703" y="2460200"/>
            <a:ext cx="2318700" cy="503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11" name="Google Shape;211;p18"/>
          <p:cNvSpPr txBox="1"/>
          <p:nvPr>
            <p:ph idx="2" type="subTitle"/>
          </p:nvPr>
        </p:nvSpPr>
        <p:spPr>
          <a:xfrm>
            <a:off x="745703" y="2892900"/>
            <a:ext cx="2318700" cy="164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2" name="Google Shape;212;p18"/>
          <p:cNvSpPr txBox="1"/>
          <p:nvPr>
            <p:ph idx="3" type="subTitle"/>
          </p:nvPr>
        </p:nvSpPr>
        <p:spPr>
          <a:xfrm>
            <a:off x="3412650" y="2892900"/>
            <a:ext cx="2318700" cy="164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3" name="Google Shape;213;p18"/>
          <p:cNvSpPr txBox="1"/>
          <p:nvPr>
            <p:ph idx="4" type="subTitle"/>
          </p:nvPr>
        </p:nvSpPr>
        <p:spPr>
          <a:xfrm>
            <a:off x="6073297" y="2892900"/>
            <a:ext cx="2325000" cy="164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4" name="Google Shape;214;p18"/>
          <p:cNvSpPr txBox="1"/>
          <p:nvPr>
            <p:ph idx="5" type="subTitle"/>
          </p:nvPr>
        </p:nvSpPr>
        <p:spPr>
          <a:xfrm>
            <a:off x="3412650" y="2460200"/>
            <a:ext cx="2318700" cy="503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15" name="Google Shape;215;p18"/>
          <p:cNvSpPr txBox="1"/>
          <p:nvPr>
            <p:ph idx="6" type="subTitle"/>
          </p:nvPr>
        </p:nvSpPr>
        <p:spPr>
          <a:xfrm>
            <a:off x="6073297" y="2460200"/>
            <a:ext cx="2325000" cy="5037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grpSp>
        <p:nvGrpSpPr>
          <p:cNvPr id="216" name="Google Shape;216;p18"/>
          <p:cNvGrpSpPr/>
          <p:nvPr/>
        </p:nvGrpSpPr>
        <p:grpSpPr>
          <a:xfrm>
            <a:off x="-639290" y="-783133"/>
            <a:ext cx="10812976" cy="6893282"/>
            <a:chOff x="-639290" y="-783133"/>
            <a:chExt cx="10812976" cy="6893282"/>
          </a:xfrm>
        </p:grpSpPr>
        <p:pic>
          <p:nvPicPr>
            <p:cNvPr id="217" name="Google Shape;217;p18"/>
            <p:cNvPicPr preferRelativeResize="0"/>
            <p:nvPr/>
          </p:nvPicPr>
          <p:blipFill>
            <a:blip r:embed="rId3">
              <a:alphaModFix/>
            </a:blip>
            <a:stretch>
              <a:fillRect/>
            </a:stretch>
          </p:blipFill>
          <p:spPr>
            <a:xfrm rot="-1800013">
              <a:off x="7176447" y="4514715"/>
              <a:ext cx="2294402" cy="1095193"/>
            </a:xfrm>
            <a:prstGeom prst="rect">
              <a:avLst/>
            </a:prstGeom>
            <a:noFill/>
            <a:ln>
              <a:noFill/>
            </a:ln>
          </p:spPr>
        </p:pic>
        <p:pic>
          <p:nvPicPr>
            <p:cNvPr id="218" name="Google Shape;218;p18"/>
            <p:cNvPicPr preferRelativeResize="0"/>
            <p:nvPr/>
          </p:nvPicPr>
          <p:blipFill>
            <a:blip r:embed="rId4">
              <a:alphaModFix/>
            </a:blip>
            <a:stretch>
              <a:fillRect/>
            </a:stretch>
          </p:blipFill>
          <p:spPr>
            <a:xfrm>
              <a:off x="-639290" y="274275"/>
              <a:ext cx="1497189" cy="1422000"/>
            </a:xfrm>
            <a:prstGeom prst="rect">
              <a:avLst/>
            </a:prstGeom>
            <a:noFill/>
            <a:ln>
              <a:noFill/>
            </a:ln>
          </p:spPr>
        </p:pic>
        <p:pic>
          <p:nvPicPr>
            <p:cNvPr id="219" name="Google Shape;219;p18"/>
            <p:cNvPicPr preferRelativeResize="0"/>
            <p:nvPr/>
          </p:nvPicPr>
          <p:blipFill>
            <a:blip r:embed="rId5">
              <a:alphaModFix/>
            </a:blip>
            <a:stretch>
              <a:fillRect/>
            </a:stretch>
          </p:blipFill>
          <p:spPr>
            <a:xfrm rot="3782292">
              <a:off x="371923" y="-437914"/>
              <a:ext cx="1229036" cy="740979"/>
            </a:xfrm>
            <a:prstGeom prst="rect">
              <a:avLst/>
            </a:prstGeom>
            <a:noFill/>
            <a:ln>
              <a:noFill/>
            </a:ln>
          </p:spPr>
        </p:pic>
        <p:pic>
          <p:nvPicPr>
            <p:cNvPr id="220" name="Google Shape;220;p18"/>
            <p:cNvPicPr preferRelativeResize="0"/>
            <p:nvPr/>
          </p:nvPicPr>
          <p:blipFill>
            <a:blip r:embed="rId5">
              <a:alphaModFix/>
            </a:blip>
            <a:stretch>
              <a:fillRect/>
            </a:stretch>
          </p:blipFill>
          <p:spPr>
            <a:xfrm rot="-2491875">
              <a:off x="8196924" y="2274721"/>
              <a:ext cx="1840275" cy="1109500"/>
            </a:xfrm>
            <a:prstGeom prst="rect">
              <a:avLst/>
            </a:prstGeom>
            <a:noFill/>
            <a:ln>
              <a:noFill/>
            </a:ln>
          </p:spPr>
        </p:pic>
      </p:grpSp>
      <p:grpSp>
        <p:nvGrpSpPr>
          <p:cNvPr id="221" name="Google Shape;221;p18"/>
          <p:cNvGrpSpPr/>
          <p:nvPr/>
        </p:nvGrpSpPr>
        <p:grpSpPr>
          <a:xfrm>
            <a:off x="-303325" y="-103275"/>
            <a:ext cx="9602100" cy="5379975"/>
            <a:chOff x="-303325" y="-103275"/>
            <a:chExt cx="9602100" cy="5379975"/>
          </a:xfrm>
        </p:grpSpPr>
        <p:sp>
          <p:nvSpPr>
            <p:cNvPr id="222" name="Google Shape;222;p18"/>
            <p:cNvSpPr/>
            <p:nvPr/>
          </p:nvSpPr>
          <p:spPr>
            <a:xfrm>
              <a:off x="8621975" y="2580550"/>
              <a:ext cx="676800" cy="195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23" name="Google Shape;223;p18"/>
            <p:cNvSpPr/>
            <p:nvPr/>
          </p:nvSpPr>
          <p:spPr>
            <a:xfrm>
              <a:off x="-303325" y="-103275"/>
              <a:ext cx="14973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24" name="Google Shape;224;p18"/>
            <p:cNvSpPr/>
            <p:nvPr/>
          </p:nvSpPr>
          <p:spPr>
            <a:xfrm>
              <a:off x="140075" y="4185900"/>
              <a:ext cx="443700" cy="1090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225" name="Shape 225"/>
        <p:cNvGrpSpPr/>
        <p:nvPr/>
      </p:nvGrpSpPr>
      <p:grpSpPr>
        <a:xfrm>
          <a:off x="0" y="0"/>
          <a:ext cx="0" cy="0"/>
          <a:chOff x="0" y="0"/>
          <a:chExt cx="0" cy="0"/>
        </a:xfrm>
      </p:grpSpPr>
      <p:pic>
        <p:nvPicPr>
          <p:cNvPr id="226" name="Google Shape;226;p19"/>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27" name="Google Shape;227;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28" name="Google Shape;228;p19"/>
          <p:cNvSpPr txBox="1"/>
          <p:nvPr>
            <p:ph idx="1" type="subTitle"/>
          </p:nvPr>
        </p:nvSpPr>
        <p:spPr>
          <a:xfrm>
            <a:off x="1877451" y="1656375"/>
            <a:ext cx="35895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29" name="Google Shape;229;p19"/>
          <p:cNvSpPr txBox="1"/>
          <p:nvPr>
            <p:ph idx="2" type="subTitle"/>
          </p:nvPr>
        </p:nvSpPr>
        <p:spPr>
          <a:xfrm>
            <a:off x="3355975" y="2876075"/>
            <a:ext cx="35895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30" name="Google Shape;230;p19"/>
          <p:cNvSpPr txBox="1"/>
          <p:nvPr>
            <p:ph idx="3" type="subTitle"/>
          </p:nvPr>
        </p:nvSpPr>
        <p:spPr>
          <a:xfrm>
            <a:off x="4840017" y="4095775"/>
            <a:ext cx="3589500" cy="526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2000">
                <a:solidFill>
                  <a:schemeClr val="dk1"/>
                </a:solidFill>
                <a:latin typeface="Antonio"/>
                <a:ea typeface="Antonio"/>
                <a:cs typeface="Antonio"/>
                <a:sym typeface="Antonio"/>
              </a:defRPr>
            </a:lvl1pPr>
            <a:lvl2pPr lvl="1"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31" name="Google Shape;231;p19"/>
          <p:cNvSpPr txBox="1"/>
          <p:nvPr>
            <p:ph idx="4" type="subTitle"/>
          </p:nvPr>
        </p:nvSpPr>
        <p:spPr>
          <a:xfrm>
            <a:off x="1877451" y="1287425"/>
            <a:ext cx="35895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2" name="Google Shape;232;p19"/>
          <p:cNvSpPr txBox="1"/>
          <p:nvPr>
            <p:ph idx="5" type="subTitle"/>
          </p:nvPr>
        </p:nvSpPr>
        <p:spPr>
          <a:xfrm>
            <a:off x="3355975" y="2507130"/>
            <a:ext cx="35895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3" name="Google Shape;233;p19"/>
          <p:cNvSpPr txBox="1"/>
          <p:nvPr>
            <p:ph idx="6" type="subTitle"/>
          </p:nvPr>
        </p:nvSpPr>
        <p:spPr>
          <a:xfrm>
            <a:off x="4840017" y="3726835"/>
            <a:ext cx="35895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34" name="Google Shape;234;p19"/>
          <p:cNvGrpSpPr/>
          <p:nvPr/>
        </p:nvGrpSpPr>
        <p:grpSpPr>
          <a:xfrm>
            <a:off x="7900925" y="-52425"/>
            <a:ext cx="1428148" cy="2163172"/>
            <a:chOff x="7900925" y="-52425"/>
            <a:chExt cx="1428148" cy="2163172"/>
          </a:xfrm>
        </p:grpSpPr>
        <p:pic>
          <p:nvPicPr>
            <p:cNvPr id="235" name="Google Shape;235;p19"/>
            <p:cNvPicPr preferRelativeResize="0"/>
            <p:nvPr/>
          </p:nvPicPr>
          <p:blipFill>
            <a:blip r:embed="rId3">
              <a:alphaModFix/>
            </a:blip>
            <a:stretch>
              <a:fillRect/>
            </a:stretch>
          </p:blipFill>
          <p:spPr>
            <a:xfrm>
              <a:off x="8159622" y="922797"/>
              <a:ext cx="1169451" cy="1187950"/>
            </a:xfrm>
            <a:prstGeom prst="rect">
              <a:avLst/>
            </a:prstGeom>
            <a:noFill/>
            <a:ln>
              <a:noFill/>
            </a:ln>
          </p:spPr>
        </p:pic>
        <p:pic>
          <p:nvPicPr>
            <p:cNvPr id="236" name="Google Shape;236;p19"/>
            <p:cNvPicPr preferRelativeResize="0"/>
            <p:nvPr/>
          </p:nvPicPr>
          <p:blipFill>
            <a:blip r:embed="rId4">
              <a:alphaModFix/>
            </a:blip>
            <a:stretch>
              <a:fillRect/>
            </a:stretch>
          </p:blipFill>
          <p:spPr>
            <a:xfrm>
              <a:off x="7900925" y="-52425"/>
              <a:ext cx="314100" cy="614857"/>
            </a:xfrm>
            <a:prstGeom prst="rect">
              <a:avLst/>
            </a:prstGeom>
            <a:noFill/>
            <a:ln>
              <a:noFill/>
            </a:ln>
          </p:spPr>
        </p:pic>
        <p:pic>
          <p:nvPicPr>
            <p:cNvPr id="237" name="Google Shape;237;p19"/>
            <p:cNvPicPr preferRelativeResize="0"/>
            <p:nvPr/>
          </p:nvPicPr>
          <p:blipFill>
            <a:blip r:embed="rId4">
              <a:alphaModFix/>
            </a:blip>
            <a:stretch>
              <a:fillRect/>
            </a:stretch>
          </p:blipFill>
          <p:spPr>
            <a:xfrm flipH="1" rot="-3391228">
              <a:off x="8530364" y="473472"/>
              <a:ext cx="243041" cy="475763"/>
            </a:xfrm>
            <a:prstGeom prst="rect">
              <a:avLst/>
            </a:prstGeom>
            <a:noFill/>
            <a:ln>
              <a:noFill/>
            </a:ln>
          </p:spPr>
        </p:pic>
      </p:grpSp>
      <p:grpSp>
        <p:nvGrpSpPr>
          <p:cNvPr id="238" name="Google Shape;238;p19"/>
          <p:cNvGrpSpPr/>
          <p:nvPr/>
        </p:nvGrpSpPr>
        <p:grpSpPr>
          <a:xfrm>
            <a:off x="7568500" y="638450"/>
            <a:ext cx="2473400" cy="4802350"/>
            <a:chOff x="7568500" y="638450"/>
            <a:chExt cx="2473400" cy="4802350"/>
          </a:xfrm>
        </p:grpSpPr>
        <p:sp>
          <p:nvSpPr>
            <p:cNvPr id="239" name="Google Shape;239;p19"/>
            <p:cNvSpPr/>
            <p:nvPr/>
          </p:nvSpPr>
          <p:spPr>
            <a:xfrm>
              <a:off x="7568500" y="4802400"/>
              <a:ext cx="1720800" cy="6384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40" name="Google Shape;240;p19"/>
            <p:cNvSpPr/>
            <p:nvPr/>
          </p:nvSpPr>
          <p:spPr>
            <a:xfrm>
              <a:off x="8321100" y="638450"/>
              <a:ext cx="1720800" cy="6384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41" name="Shape 241"/>
        <p:cNvGrpSpPr/>
        <p:nvPr/>
      </p:nvGrpSpPr>
      <p:grpSpPr>
        <a:xfrm>
          <a:off x="0" y="0"/>
          <a:ext cx="0" cy="0"/>
          <a:chOff x="0" y="0"/>
          <a:chExt cx="0" cy="0"/>
        </a:xfrm>
      </p:grpSpPr>
      <p:pic>
        <p:nvPicPr>
          <p:cNvPr id="242" name="Google Shape;242;p20"/>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43" name="Google Shape;243;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44" name="Google Shape;244;p20"/>
          <p:cNvSpPr txBox="1"/>
          <p:nvPr>
            <p:ph idx="1" type="subTitle"/>
          </p:nvPr>
        </p:nvSpPr>
        <p:spPr>
          <a:xfrm>
            <a:off x="1570136" y="1306475"/>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45" name="Google Shape;245;p20"/>
          <p:cNvSpPr txBox="1"/>
          <p:nvPr>
            <p:ph idx="2" type="subTitle"/>
          </p:nvPr>
        </p:nvSpPr>
        <p:spPr>
          <a:xfrm>
            <a:off x="1570137" y="175617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6" name="Google Shape;246;p20"/>
          <p:cNvSpPr txBox="1"/>
          <p:nvPr>
            <p:ph idx="3" type="subTitle"/>
          </p:nvPr>
        </p:nvSpPr>
        <p:spPr>
          <a:xfrm>
            <a:off x="5448804" y="1756175"/>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7" name="Google Shape;247;p20"/>
          <p:cNvSpPr txBox="1"/>
          <p:nvPr>
            <p:ph idx="4" type="subTitle"/>
          </p:nvPr>
        </p:nvSpPr>
        <p:spPr>
          <a:xfrm>
            <a:off x="1570137" y="3504500"/>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8" name="Google Shape;248;p20"/>
          <p:cNvSpPr txBox="1"/>
          <p:nvPr>
            <p:ph idx="5" type="subTitle"/>
          </p:nvPr>
        </p:nvSpPr>
        <p:spPr>
          <a:xfrm>
            <a:off x="5448804" y="3504500"/>
            <a:ext cx="29670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9" name="Google Shape;249;p20"/>
          <p:cNvSpPr txBox="1"/>
          <p:nvPr>
            <p:ph idx="6" type="subTitle"/>
          </p:nvPr>
        </p:nvSpPr>
        <p:spPr>
          <a:xfrm>
            <a:off x="1570136" y="3054800"/>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50" name="Google Shape;250;p20"/>
          <p:cNvSpPr txBox="1"/>
          <p:nvPr>
            <p:ph idx="7" type="subTitle"/>
          </p:nvPr>
        </p:nvSpPr>
        <p:spPr>
          <a:xfrm>
            <a:off x="5448802" y="1306475"/>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51" name="Google Shape;251;p20"/>
          <p:cNvSpPr txBox="1"/>
          <p:nvPr>
            <p:ph idx="8" type="subTitle"/>
          </p:nvPr>
        </p:nvSpPr>
        <p:spPr>
          <a:xfrm>
            <a:off x="5448802" y="3054800"/>
            <a:ext cx="2967000" cy="5259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Antonio"/>
              <a:buNone/>
              <a:defRPr b="1" sz="1800">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grpSp>
        <p:nvGrpSpPr>
          <p:cNvPr id="252" name="Google Shape;252;p20"/>
          <p:cNvGrpSpPr/>
          <p:nvPr/>
        </p:nvGrpSpPr>
        <p:grpSpPr>
          <a:xfrm>
            <a:off x="-449414" y="-865361"/>
            <a:ext cx="10171721" cy="6552760"/>
            <a:chOff x="-449414" y="-865361"/>
            <a:chExt cx="10171721" cy="6552760"/>
          </a:xfrm>
        </p:grpSpPr>
        <p:pic>
          <p:nvPicPr>
            <p:cNvPr id="253" name="Google Shape;253;p20"/>
            <p:cNvPicPr preferRelativeResize="0"/>
            <p:nvPr/>
          </p:nvPicPr>
          <p:blipFill>
            <a:blip r:embed="rId3">
              <a:alphaModFix/>
            </a:blip>
            <a:stretch>
              <a:fillRect/>
            </a:stretch>
          </p:blipFill>
          <p:spPr>
            <a:xfrm>
              <a:off x="-449414" y="3410017"/>
              <a:ext cx="1181609" cy="1733482"/>
            </a:xfrm>
            <a:prstGeom prst="rect">
              <a:avLst/>
            </a:prstGeom>
            <a:noFill/>
            <a:ln>
              <a:noFill/>
            </a:ln>
          </p:spPr>
        </p:pic>
        <p:pic>
          <p:nvPicPr>
            <p:cNvPr id="254" name="Google Shape;254;p20"/>
            <p:cNvPicPr preferRelativeResize="0"/>
            <p:nvPr/>
          </p:nvPicPr>
          <p:blipFill>
            <a:blip r:embed="rId4">
              <a:alphaModFix/>
            </a:blip>
            <a:stretch>
              <a:fillRect/>
            </a:stretch>
          </p:blipFill>
          <p:spPr>
            <a:xfrm rot="-1741581">
              <a:off x="8032123" y="50298"/>
              <a:ext cx="1427951" cy="1450543"/>
            </a:xfrm>
            <a:prstGeom prst="rect">
              <a:avLst/>
            </a:prstGeom>
            <a:noFill/>
            <a:ln>
              <a:noFill/>
            </a:ln>
          </p:spPr>
        </p:pic>
        <p:pic>
          <p:nvPicPr>
            <p:cNvPr id="255" name="Google Shape;255;p20"/>
            <p:cNvPicPr preferRelativeResize="0"/>
            <p:nvPr/>
          </p:nvPicPr>
          <p:blipFill>
            <a:blip r:embed="rId5">
              <a:alphaModFix/>
            </a:blip>
            <a:stretch>
              <a:fillRect/>
            </a:stretch>
          </p:blipFill>
          <p:spPr>
            <a:xfrm rot="-1350778">
              <a:off x="186186" y="4739361"/>
              <a:ext cx="1229036" cy="740979"/>
            </a:xfrm>
            <a:prstGeom prst="rect">
              <a:avLst/>
            </a:prstGeom>
            <a:noFill/>
            <a:ln>
              <a:noFill/>
            </a:ln>
          </p:spPr>
        </p:pic>
        <p:pic>
          <p:nvPicPr>
            <p:cNvPr id="256" name="Google Shape;256;p20"/>
            <p:cNvPicPr preferRelativeResize="0"/>
            <p:nvPr/>
          </p:nvPicPr>
          <p:blipFill>
            <a:blip r:embed="rId5">
              <a:alphaModFix/>
            </a:blip>
            <a:stretch>
              <a:fillRect/>
            </a:stretch>
          </p:blipFill>
          <p:spPr>
            <a:xfrm rot="10225053">
              <a:off x="7224224" y="-719930"/>
              <a:ext cx="1840275" cy="1109500"/>
            </a:xfrm>
            <a:prstGeom prst="rect">
              <a:avLst/>
            </a:prstGeom>
            <a:noFill/>
            <a:ln>
              <a:noFill/>
            </a:ln>
          </p:spPr>
        </p:pic>
      </p:grpSp>
      <p:grpSp>
        <p:nvGrpSpPr>
          <p:cNvPr id="257" name="Google Shape;257;p20"/>
          <p:cNvGrpSpPr/>
          <p:nvPr/>
        </p:nvGrpSpPr>
        <p:grpSpPr>
          <a:xfrm>
            <a:off x="-470800" y="-341825"/>
            <a:ext cx="9807225" cy="5691325"/>
            <a:chOff x="-470800" y="-341825"/>
            <a:chExt cx="9807225" cy="5691325"/>
          </a:xfrm>
        </p:grpSpPr>
        <p:sp>
          <p:nvSpPr>
            <p:cNvPr id="258" name="Google Shape;258;p20"/>
            <p:cNvSpPr/>
            <p:nvPr/>
          </p:nvSpPr>
          <p:spPr>
            <a:xfrm>
              <a:off x="-195250" y="47768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59" name="Google Shape;259;p20"/>
            <p:cNvSpPr/>
            <p:nvPr/>
          </p:nvSpPr>
          <p:spPr>
            <a:xfrm>
              <a:off x="8755325" y="1174825"/>
              <a:ext cx="58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60" name="Google Shape;260;p20"/>
            <p:cNvSpPr/>
            <p:nvPr/>
          </p:nvSpPr>
          <p:spPr>
            <a:xfrm>
              <a:off x="-470800" y="-341825"/>
              <a:ext cx="1893000" cy="7050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61" name="Shape 261"/>
        <p:cNvGrpSpPr/>
        <p:nvPr/>
      </p:nvGrpSpPr>
      <p:grpSpPr>
        <a:xfrm>
          <a:off x="0" y="0"/>
          <a:ext cx="0" cy="0"/>
          <a:chOff x="0" y="0"/>
          <a:chExt cx="0" cy="0"/>
        </a:xfrm>
      </p:grpSpPr>
      <p:pic>
        <p:nvPicPr>
          <p:cNvPr id="262" name="Google Shape;262;p21"/>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63" name="Google Shape;263;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p:txBody>
      </p:sp>
      <p:sp>
        <p:nvSpPr>
          <p:cNvPr id="264" name="Google Shape;264;p21"/>
          <p:cNvSpPr txBox="1"/>
          <p:nvPr>
            <p:ph idx="1" type="subTitle"/>
          </p:nvPr>
        </p:nvSpPr>
        <p:spPr>
          <a:xfrm>
            <a:off x="719876" y="1996401"/>
            <a:ext cx="24591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5" name="Google Shape;265;p21"/>
          <p:cNvSpPr txBox="1"/>
          <p:nvPr>
            <p:ph idx="2" type="subTitle"/>
          </p:nvPr>
        </p:nvSpPr>
        <p:spPr>
          <a:xfrm>
            <a:off x="3342225" y="1996401"/>
            <a:ext cx="24591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6" name="Google Shape;266;p21"/>
          <p:cNvSpPr txBox="1"/>
          <p:nvPr>
            <p:ph idx="3" type="subTitle"/>
          </p:nvPr>
        </p:nvSpPr>
        <p:spPr>
          <a:xfrm>
            <a:off x="5964424" y="1996401"/>
            <a:ext cx="24597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7" name="Google Shape;267;p21"/>
          <p:cNvSpPr txBox="1"/>
          <p:nvPr>
            <p:ph idx="4" type="subTitle"/>
          </p:nvPr>
        </p:nvSpPr>
        <p:spPr>
          <a:xfrm>
            <a:off x="719876" y="3796020"/>
            <a:ext cx="24591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8" name="Google Shape;268;p21"/>
          <p:cNvSpPr txBox="1"/>
          <p:nvPr>
            <p:ph idx="5" type="subTitle"/>
          </p:nvPr>
        </p:nvSpPr>
        <p:spPr>
          <a:xfrm>
            <a:off x="3342225" y="3796020"/>
            <a:ext cx="24591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9" name="Google Shape;269;p21"/>
          <p:cNvSpPr txBox="1"/>
          <p:nvPr>
            <p:ph idx="6" type="subTitle"/>
          </p:nvPr>
        </p:nvSpPr>
        <p:spPr>
          <a:xfrm>
            <a:off x="5964424" y="3796020"/>
            <a:ext cx="2459700" cy="822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0" name="Google Shape;270;p21"/>
          <p:cNvSpPr txBox="1"/>
          <p:nvPr>
            <p:ph idx="7" type="subTitle"/>
          </p:nvPr>
        </p:nvSpPr>
        <p:spPr>
          <a:xfrm>
            <a:off x="719876" y="1537763"/>
            <a:ext cx="24591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71" name="Google Shape;271;p21"/>
          <p:cNvSpPr txBox="1"/>
          <p:nvPr>
            <p:ph idx="8" type="subTitle"/>
          </p:nvPr>
        </p:nvSpPr>
        <p:spPr>
          <a:xfrm>
            <a:off x="3342225" y="1537763"/>
            <a:ext cx="24591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72" name="Google Shape;272;p21"/>
          <p:cNvSpPr txBox="1"/>
          <p:nvPr>
            <p:ph idx="9" type="subTitle"/>
          </p:nvPr>
        </p:nvSpPr>
        <p:spPr>
          <a:xfrm>
            <a:off x="5964424" y="1537763"/>
            <a:ext cx="24597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73" name="Google Shape;273;p21"/>
          <p:cNvSpPr txBox="1"/>
          <p:nvPr>
            <p:ph idx="13" type="subTitle"/>
          </p:nvPr>
        </p:nvSpPr>
        <p:spPr>
          <a:xfrm>
            <a:off x="719876" y="3332871"/>
            <a:ext cx="24591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74" name="Google Shape;274;p21"/>
          <p:cNvSpPr txBox="1"/>
          <p:nvPr>
            <p:ph idx="14" type="subTitle"/>
          </p:nvPr>
        </p:nvSpPr>
        <p:spPr>
          <a:xfrm>
            <a:off x="3342225" y="3332870"/>
            <a:ext cx="24591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sp>
        <p:nvSpPr>
          <p:cNvPr id="275" name="Google Shape;275;p21"/>
          <p:cNvSpPr txBox="1"/>
          <p:nvPr>
            <p:ph idx="15" type="subTitle"/>
          </p:nvPr>
        </p:nvSpPr>
        <p:spPr>
          <a:xfrm>
            <a:off x="5964724" y="3332871"/>
            <a:ext cx="2459100" cy="5373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Antonio"/>
              <a:buNone/>
              <a:defRPr b="1" sz="1800">
                <a:solidFill>
                  <a:schemeClr val="dk1"/>
                </a:solidFill>
                <a:latin typeface="Antonio"/>
                <a:ea typeface="Antonio"/>
                <a:cs typeface="Antonio"/>
                <a:sym typeface="Antonio"/>
              </a:defRPr>
            </a:lvl1pPr>
            <a:lvl2pPr lvl="1"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2pPr>
            <a:lvl3pPr lvl="2"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3pPr>
            <a:lvl4pPr lvl="3"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4pPr>
            <a:lvl5pPr lvl="4"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5pPr>
            <a:lvl6pPr lvl="5"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6pPr>
            <a:lvl7pPr lvl="6"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7pPr>
            <a:lvl8pPr lvl="7"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8pPr>
            <a:lvl9pPr lvl="8" rtl="0" algn="ctr">
              <a:lnSpc>
                <a:spcPct val="100000"/>
              </a:lnSpc>
              <a:spcBef>
                <a:spcPts val="0"/>
              </a:spcBef>
              <a:spcAft>
                <a:spcPts val="0"/>
              </a:spcAft>
              <a:buClr>
                <a:schemeClr val="dk1"/>
              </a:buClr>
              <a:buSzPts val="2400"/>
              <a:buFont typeface="Antonio"/>
              <a:buNone/>
              <a:defRPr sz="2400">
                <a:solidFill>
                  <a:schemeClr val="dk1"/>
                </a:solidFill>
                <a:latin typeface="Antonio"/>
                <a:ea typeface="Antonio"/>
                <a:cs typeface="Antonio"/>
                <a:sym typeface="Antonio"/>
              </a:defRPr>
            </a:lvl9pPr>
          </a:lstStyle>
          <a:p/>
        </p:txBody>
      </p:sp>
      <p:grpSp>
        <p:nvGrpSpPr>
          <p:cNvPr id="276" name="Google Shape;276;p21"/>
          <p:cNvGrpSpPr/>
          <p:nvPr/>
        </p:nvGrpSpPr>
        <p:grpSpPr>
          <a:xfrm>
            <a:off x="-557714" y="173498"/>
            <a:ext cx="10717640" cy="4769951"/>
            <a:chOff x="-557714" y="173498"/>
            <a:chExt cx="10717640" cy="4769951"/>
          </a:xfrm>
        </p:grpSpPr>
        <p:pic>
          <p:nvPicPr>
            <p:cNvPr id="277" name="Google Shape;277;p21"/>
            <p:cNvPicPr preferRelativeResize="0"/>
            <p:nvPr/>
          </p:nvPicPr>
          <p:blipFill>
            <a:blip r:embed="rId3">
              <a:alphaModFix/>
            </a:blip>
            <a:stretch>
              <a:fillRect/>
            </a:stretch>
          </p:blipFill>
          <p:spPr>
            <a:xfrm rot="260574">
              <a:off x="-518404" y="892445"/>
              <a:ext cx="1199196" cy="1083673"/>
            </a:xfrm>
            <a:prstGeom prst="rect">
              <a:avLst/>
            </a:prstGeom>
            <a:noFill/>
            <a:ln>
              <a:noFill/>
            </a:ln>
          </p:spPr>
        </p:pic>
        <p:pic>
          <p:nvPicPr>
            <p:cNvPr id="278" name="Google Shape;278;p21"/>
            <p:cNvPicPr preferRelativeResize="0"/>
            <p:nvPr/>
          </p:nvPicPr>
          <p:blipFill>
            <a:blip r:embed="rId4">
              <a:alphaModFix/>
            </a:blip>
            <a:stretch>
              <a:fillRect/>
            </a:stretch>
          </p:blipFill>
          <p:spPr>
            <a:xfrm>
              <a:off x="-518416" y="173498"/>
              <a:ext cx="1199199" cy="722990"/>
            </a:xfrm>
            <a:prstGeom prst="rect">
              <a:avLst/>
            </a:prstGeom>
            <a:noFill/>
            <a:ln>
              <a:noFill/>
            </a:ln>
          </p:spPr>
        </p:pic>
        <p:pic>
          <p:nvPicPr>
            <p:cNvPr id="279" name="Google Shape;279;p21"/>
            <p:cNvPicPr preferRelativeResize="0"/>
            <p:nvPr/>
          </p:nvPicPr>
          <p:blipFill>
            <a:blip r:embed="rId4">
              <a:alphaModFix/>
            </a:blip>
            <a:stretch>
              <a:fillRect/>
            </a:stretch>
          </p:blipFill>
          <p:spPr>
            <a:xfrm rot="8999982">
              <a:off x="8322426" y="3565810"/>
              <a:ext cx="1695525" cy="1022230"/>
            </a:xfrm>
            <a:prstGeom prst="rect">
              <a:avLst/>
            </a:prstGeom>
            <a:noFill/>
            <a:ln>
              <a:noFill/>
            </a:ln>
          </p:spPr>
        </p:pic>
      </p:grpSp>
      <p:grpSp>
        <p:nvGrpSpPr>
          <p:cNvPr id="280" name="Google Shape;280;p21"/>
          <p:cNvGrpSpPr/>
          <p:nvPr/>
        </p:nvGrpSpPr>
        <p:grpSpPr>
          <a:xfrm>
            <a:off x="-278350" y="-37700"/>
            <a:ext cx="9688175" cy="4062400"/>
            <a:chOff x="-278350" y="-37700"/>
            <a:chExt cx="9688175" cy="4062400"/>
          </a:xfrm>
        </p:grpSpPr>
        <p:sp>
          <p:nvSpPr>
            <p:cNvPr id="281" name="Google Shape;281;p21"/>
            <p:cNvSpPr/>
            <p:nvPr/>
          </p:nvSpPr>
          <p:spPr>
            <a:xfrm>
              <a:off x="-278350" y="-37700"/>
              <a:ext cx="13773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82" name="Google Shape;282;p21"/>
            <p:cNvSpPr/>
            <p:nvPr/>
          </p:nvSpPr>
          <p:spPr>
            <a:xfrm>
              <a:off x="8828125" y="2733200"/>
              <a:ext cx="5817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83" name="Shape 283"/>
        <p:cNvGrpSpPr/>
        <p:nvPr/>
      </p:nvGrpSpPr>
      <p:grpSpPr>
        <a:xfrm>
          <a:off x="0" y="0"/>
          <a:ext cx="0" cy="0"/>
          <a:chOff x="0" y="0"/>
          <a:chExt cx="0" cy="0"/>
        </a:xfrm>
      </p:grpSpPr>
      <p:pic>
        <p:nvPicPr>
          <p:cNvPr id="284" name="Google Shape;284;p22"/>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285" name="Google Shape;285;p22"/>
          <p:cNvSpPr txBox="1"/>
          <p:nvPr>
            <p:ph hasCustomPrompt="1" type="title"/>
          </p:nvPr>
        </p:nvSpPr>
        <p:spPr>
          <a:xfrm>
            <a:off x="715100" y="651800"/>
            <a:ext cx="48306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6" name="Google Shape;286;p22"/>
          <p:cNvSpPr txBox="1"/>
          <p:nvPr>
            <p:ph idx="1" type="subTitle"/>
          </p:nvPr>
        </p:nvSpPr>
        <p:spPr>
          <a:xfrm>
            <a:off x="715100" y="1301100"/>
            <a:ext cx="48306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7" name="Google Shape;287;p22"/>
          <p:cNvSpPr txBox="1"/>
          <p:nvPr>
            <p:ph hasCustomPrompt="1" idx="2" type="title"/>
          </p:nvPr>
        </p:nvSpPr>
        <p:spPr>
          <a:xfrm>
            <a:off x="715100" y="2024500"/>
            <a:ext cx="48306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8" name="Google Shape;288;p22"/>
          <p:cNvSpPr txBox="1"/>
          <p:nvPr>
            <p:ph idx="3" type="subTitle"/>
          </p:nvPr>
        </p:nvSpPr>
        <p:spPr>
          <a:xfrm>
            <a:off x="715100" y="2673800"/>
            <a:ext cx="48306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89" name="Google Shape;289;p22"/>
          <p:cNvSpPr txBox="1"/>
          <p:nvPr>
            <p:ph hasCustomPrompt="1" idx="4" type="title"/>
          </p:nvPr>
        </p:nvSpPr>
        <p:spPr>
          <a:xfrm>
            <a:off x="715100" y="3397200"/>
            <a:ext cx="4830600" cy="828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48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90" name="Google Shape;290;p22"/>
          <p:cNvSpPr txBox="1"/>
          <p:nvPr>
            <p:ph idx="5" type="subTitle"/>
          </p:nvPr>
        </p:nvSpPr>
        <p:spPr>
          <a:xfrm>
            <a:off x="715100" y="4046500"/>
            <a:ext cx="48306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grpSp>
        <p:nvGrpSpPr>
          <p:cNvPr id="291" name="Google Shape;291;p22"/>
          <p:cNvGrpSpPr/>
          <p:nvPr/>
        </p:nvGrpSpPr>
        <p:grpSpPr>
          <a:xfrm>
            <a:off x="-413378" y="-473769"/>
            <a:ext cx="9830919" cy="6872484"/>
            <a:chOff x="-413378" y="-473769"/>
            <a:chExt cx="9830919" cy="6872484"/>
          </a:xfrm>
        </p:grpSpPr>
        <p:pic>
          <p:nvPicPr>
            <p:cNvPr id="292" name="Google Shape;292;p22"/>
            <p:cNvPicPr preferRelativeResize="0"/>
            <p:nvPr/>
          </p:nvPicPr>
          <p:blipFill>
            <a:blip r:embed="rId3">
              <a:alphaModFix/>
            </a:blip>
            <a:stretch>
              <a:fillRect/>
            </a:stretch>
          </p:blipFill>
          <p:spPr>
            <a:xfrm>
              <a:off x="8061498" y="35149"/>
              <a:ext cx="1356042" cy="1989351"/>
            </a:xfrm>
            <a:prstGeom prst="rect">
              <a:avLst/>
            </a:prstGeom>
            <a:noFill/>
            <a:ln>
              <a:noFill/>
            </a:ln>
          </p:spPr>
        </p:pic>
        <p:pic>
          <p:nvPicPr>
            <p:cNvPr id="293" name="Google Shape;293;p22"/>
            <p:cNvPicPr preferRelativeResize="0"/>
            <p:nvPr/>
          </p:nvPicPr>
          <p:blipFill>
            <a:blip r:embed="rId4">
              <a:alphaModFix/>
            </a:blip>
            <a:stretch>
              <a:fillRect/>
            </a:stretch>
          </p:blipFill>
          <p:spPr>
            <a:xfrm>
              <a:off x="6878146" y="-442478"/>
              <a:ext cx="1077226" cy="1094275"/>
            </a:xfrm>
            <a:prstGeom prst="rect">
              <a:avLst/>
            </a:prstGeom>
            <a:noFill/>
            <a:ln>
              <a:noFill/>
            </a:ln>
          </p:spPr>
        </p:pic>
        <p:pic>
          <p:nvPicPr>
            <p:cNvPr id="294" name="Google Shape;294;p22"/>
            <p:cNvPicPr preferRelativeResize="0"/>
            <p:nvPr/>
          </p:nvPicPr>
          <p:blipFill>
            <a:blip r:embed="rId5">
              <a:alphaModFix/>
            </a:blip>
            <a:stretch>
              <a:fillRect/>
            </a:stretch>
          </p:blipFill>
          <p:spPr>
            <a:xfrm rot="-7116973">
              <a:off x="5370005" y="4895031"/>
              <a:ext cx="1699564" cy="1024662"/>
            </a:xfrm>
            <a:prstGeom prst="rect">
              <a:avLst/>
            </a:prstGeom>
            <a:noFill/>
            <a:ln>
              <a:noFill/>
            </a:ln>
          </p:spPr>
        </p:pic>
        <p:pic>
          <p:nvPicPr>
            <p:cNvPr id="295" name="Google Shape;295;p22"/>
            <p:cNvPicPr preferRelativeResize="0"/>
            <p:nvPr/>
          </p:nvPicPr>
          <p:blipFill>
            <a:blip r:embed="rId5">
              <a:alphaModFix/>
            </a:blip>
            <a:stretch>
              <a:fillRect/>
            </a:stretch>
          </p:blipFill>
          <p:spPr>
            <a:xfrm rot="2872203">
              <a:off x="-353854" y="-199627"/>
              <a:ext cx="1009433" cy="608582"/>
            </a:xfrm>
            <a:prstGeom prst="rect">
              <a:avLst/>
            </a:prstGeom>
            <a:noFill/>
            <a:ln>
              <a:noFill/>
            </a:ln>
          </p:spPr>
        </p:pic>
      </p:grpSp>
      <p:grpSp>
        <p:nvGrpSpPr>
          <p:cNvPr id="296" name="Google Shape;296;p22"/>
          <p:cNvGrpSpPr/>
          <p:nvPr/>
        </p:nvGrpSpPr>
        <p:grpSpPr>
          <a:xfrm>
            <a:off x="-195250" y="170300"/>
            <a:ext cx="9534150" cy="5179200"/>
            <a:chOff x="-195250" y="170300"/>
            <a:chExt cx="9534150" cy="5179200"/>
          </a:xfrm>
        </p:grpSpPr>
        <p:sp>
          <p:nvSpPr>
            <p:cNvPr id="297" name="Google Shape;297;p22"/>
            <p:cNvSpPr/>
            <p:nvPr/>
          </p:nvSpPr>
          <p:spPr>
            <a:xfrm>
              <a:off x="-195250" y="4776800"/>
              <a:ext cx="1266600" cy="5727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98" name="Google Shape;298;p22"/>
            <p:cNvSpPr/>
            <p:nvPr/>
          </p:nvSpPr>
          <p:spPr>
            <a:xfrm>
              <a:off x="7693400" y="170300"/>
              <a:ext cx="1601100" cy="4815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299" name="Google Shape;299;p22"/>
            <p:cNvSpPr/>
            <p:nvPr/>
          </p:nvSpPr>
          <p:spPr>
            <a:xfrm>
              <a:off x="8791100" y="1480100"/>
              <a:ext cx="5478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300" name="Shape 300"/>
        <p:cNvGrpSpPr/>
        <p:nvPr/>
      </p:nvGrpSpPr>
      <p:grpSpPr>
        <a:xfrm>
          <a:off x="0" y="0"/>
          <a:ext cx="0" cy="0"/>
          <a:chOff x="0" y="0"/>
          <a:chExt cx="0" cy="0"/>
        </a:xfrm>
      </p:grpSpPr>
      <p:pic>
        <p:nvPicPr>
          <p:cNvPr id="301" name="Google Shape;301;p23"/>
          <p:cNvPicPr preferRelativeResize="0"/>
          <p:nvPr/>
        </p:nvPicPr>
        <p:blipFill rotWithShape="1">
          <a:blip r:embed="rId2">
            <a:alphaModFix/>
          </a:blip>
          <a:srcRect b="0" l="0" r="0" t="0"/>
          <a:stretch/>
        </p:blipFill>
        <p:spPr>
          <a:xfrm>
            <a:off x="0" y="854876"/>
            <a:ext cx="9144003" cy="4288625"/>
          </a:xfrm>
          <a:prstGeom prst="rect">
            <a:avLst/>
          </a:prstGeom>
          <a:noFill/>
          <a:ln>
            <a:noFill/>
          </a:ln>
        </p:spPr>
      </p:pic>
      <p:sp>
        <p:nvSpPr>
          <p:cNvPr id="302" name="Google Shape;302;p23"/>
          <p:cNvSpPr txBox="1"/>
          <p:nvPr>
            <p:ph type="ctrTitle"/>
          </p:nvPr>
        </p:nvSpPr>
        <p:spPr>
          <a:xfrm>
            <a:off x="2382300" y="763050"/>
            <a:ext cx="4379400" cy="1056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3" name="Google Shape;303;p23"/>
          <p:cNvSpPr txBox="1"/>
          <p:nvPr>
            <p:ph idx="1" type="subTitle"/>
          </p:nvPr>
        </p:nvSpPr>
        <p:spPr>
          <a:xfrm>
            <a:off x="2382300" y="1700400"/>
            <a:ext cx="4379400" cy="117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04" name="Google Shape;304;p23"/>
          <p:cNvSpPr txBox="1"/>
          <p:nvPr/>
        </p:nvSpPr>
        <p:spPr>
          <a:xfrm>
            <a:off x="2382325" y="3563450"/>
            <a:ext cx="4379400" cy="615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Barlow Semi Condensed"/>
                <a:ea typeface="Barlow Semi Condensed"/>
                <a:cs typeface="Barlow Semi Condensed"/>
                <a:sym typeface="Barlow Semi Condensed"/>
              </a:rPr>
              <a:t>CREDITS: This presentation template was created by </a:t>
            </a:r>
            <a:r>
              <a:rPr b="1" lang="en" sz="1200" u="sng">
                <a:solidFill>
                  <a:schemeClr val="dk1"/>
                </a:solidFill>
                <a:latin typeface="Barlow Semi Condensed"/>
                <a:ea typeface="Barlow Semi Condensed"/>
                <a:cs typeface="Barlow Semi Condensed"/>
                <a:sym typeface="Barlow Semi Condensed"/>
                <a:hlinkClick r:id="rId3">
                  <a:extLst>
                    <a:ext uri="{A12FA001-AC4F-418D-AE19-62706E023703}">
                      <ahyp:hlinkClr val="tx"/>
                    </a:ext>
                  </a:extLst>
                </a:hlinkClick>
              </a:rPr>
              <a:t>Slidesgo</a:t>
            </a:r>
            <a:r>
              <a:rPr lang="en" sz="1200" u="sng">
                <a:solidFill>
                  <a:schemeClr val="dk1"/>
                </a:solidFill>
                <a:latin typeface="Barlow Semi Condensed"/>
                <a:ea typeface="Barlow Semi Condensed"/>
                <a:cs typeface="Barlow Semi Condensed"/>
                <a:sym typeface="Barlow Semi Condensed"/>
              </a:rPr>
              <a:t>,</a:t>
            </a:r>
            <a:r>
              <a:rPr lang="en" sz="1200">
                <a:solidFill>
                  <a:schemeClr val="dk1"/>
                </a:solidFill>
                <a:latin typeface="Barlow Semi Condensed"/>
                <a:ea typeface="Barlow Semi Condensed"/>
                <a:cs typeface="Barlow Semi Condensed"/>
                <a:sym typeface="Barlow Semi Condensed"/>
              </a:rPr>
              <a:t> and includes icons by </a:t>
            </a:r>
            <a:r>
              <a:rPr b="1" lang="en" sz="1200" u="sng">
                <a:solidFill>
                  <a:schemeClr val="dk1"/>
                </a:solidFill>
                <a:latin typeface="Barlow Semi Condensed"/>
                <a:ea typeface="Barlow Semi Condensed"/>
                <a:cs typeface="Barlow Semi Condensed"/>
                <a:sym typeface="Barlow Semi Condensed"/>
                <a:hlinkClick r:id="rId4">
                  <a:extLst>
                    <a:ext uri="{A12FA001-AC4F-418D-AE19-62706E023703}">
                      <ahyp:hlinkClr val="tx"/>
                    </a:ext>
                  </a:extLst>
                </a:hlinkClick>
              </a:rPr>
              <a:t>Flaticon</a:t>
            </a:r>
            <a:r>
              <a:rPr lang="en" sz="1200">
                <a:solidFill>
                  <a:schemeClr val="dk1"/>
                </a:solidFill>
                <a:latin typeface="Barlow Semi Condensed"/>
                <a:ea typeface="Barlow Semi Condensed"/>
                <a:cs typeface="Barlow Semi Condensed"/>
                <a:sym typeface="Barlow Semi Condensed"/>
              </a:rPr>
              <a:t>, and infographics &amp; images by </a:t>
            </a:r>
            <a:r>
              <a:rPr b="1" lang="en" sz="1200" u="sng">
                <a:solidFill>
                  <a:schemeClr val="dk1"/>
                </a:solidFill>
                <a:latin typeface="Barlow Semi Condensed"/>
                <a:ea typeface="Barlow Semi Condensed"/>
                <a:cs typeface="Barlow Semi Condensed"/>
                <a:sym typeface="Barlow Semi Condensed"/>
                <a:hlinkClick r:id="rId5">
                  <a:extLst>
                    <a:ext uri="{A12FA001-AC4F-418D-AE19-62706E023703}">
                      <ahyp:hlinkClr val="tx"/>
                    </a:ext>
                  </a:extLst>
                </a:hlinkClick>
              </a:rPr>
              <a:t>Freepik</a:t>
            </a:r>
            <a:endParaRPr b="1" sz="1200" u="sng">
              <a:solidFill>
                <a:schemeClr val="dk1"/>
              </a:solidFill>
              <a:latin typeface="Barlow Semi Condensed"/>
              <a:ea typeface="Barlow Semi Condensed"/>
              <a:cs typeface="Barlow Semi Condensed"/>
              <a:sym typeface="Barlow Semi Condensed"/>
            </a:endParaRPr>
          </a:p>
        </p:txBody>
      </p:sp>
      <p:grpSp>
        <p:nvGrpSpPr>
          <p:cNvPr id="305" name="Google Shape;305;p23"/>
          <p:cNvGrpSpPr/>
          <p:nvPr/>
        </p:nvGrpSpPr>
        <p:grpSpPr>
          <a:xfrm>
            <a:off x="-195950" y="-600150"/>
            <a:ext cx="10350850" cy="5413400"/>
            <a:chOff x="-195950" y="-600150"/>
            <a:chExt cx="10350850" cy="5413400"/>
          </a:xfrm>
        </p:grpSpPr>
        <p:sp>
          <p:nvSpPr>
            <p:cNvPr id="306" name="Google Shape;306;p23"/>
            <p:cNvSpPr/>
            <p:nvPr/>
          </p:nvSpPr>
          <p:spPr>
            <a:xfrm>
              <a:off x="1451675" y="-600150"/>
              <a:ext cx="36969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07" name="Google Shape;307;p23"/>
            <p:cNvSpPr/>
            <p:nvPr/>
          </p:nvSpPr>
          <p:spPr>
            <a:xfrm>
              <a:off x="7436050" y="-600150"/>
              <a:ext cx="1985700" cy="1291500"/>
            </a:xfrm>
            <a:prstGeom prst="rect">
              <a:avLst/>
            </a:prstGeom>
            <a:solidFill>
              <a:srgbClr val="4F7AFA">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08" name="Google Shape;308;p23"/>
            <p:cNvSpPr/>
            <p:nvPr/>
          </p:nvSpPr>
          <p:spPr>
            <a:xfrm>
              <a:off x="-195950" y="4403750"/>
              <a:ext cx="1647600" cy="4095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09" name="Google Shape;309;p23"/>
            <p:cNvSpPr/>
            <p:nvPr/>
          </p:nvSpPr>
          <p:spPr>
            <a:xfrm>
              <a:off x="8169200" y="3883163"/>
              <a:ext cx="1985700" cy="48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grpSp>
        <p:nvGrpSpPr>
          <p:cNvPr id="310" name="Google Shape;310;p23"/>
          <p:cNvGrpSpPr/>
          <p:nvPr/>
        </p:nvGrpSpPr>
        <p:grpSpPr>
          <a:xfrm>
            <a:off x="-925226" y="-825092"/>
            <a:ext cx="11198386" cy="6901409"/>
            <a:chOff x="-925226" y="-825092"/>
            <a:chExt cx="11198386" cy="6901409"/>
          </a:xfrm>
        </p:grpSpPr>
        <p:pic>
          <p:nvPicPr>
            <p:cNvPr id="311" name="Google Shape;311;p23"/>
            <p:cNvPicPr preferRelativeResize="0"/>
            <p:nvPr/>
          </p:nvPicPr>
          <p:blipFill>
            <a:blip r:embed="rId6">
              <a:alphaModFix/>
            </a:blip>
            <a:stretch>
              <a:fillRect/>
            </a:stretch>
          </p:blipFill>
          <p:spPr>
            <a:xfrm rot="-964511">
              <a:off x="8152365" y="-593395"/>
              <a:ext cx="1918299" cy="1733483"/>
            </a:xfrm>
            <a:prstGeom prst="rect">
              <a:avLst/>
            </a:prstGeom>
            <a:noFill/>
            <a:ln>
              <a:noFill/>
            </a:ln>
          </p:spPr>
        </p:pic>
        <p:pic>
          <p:nvPicPr>
            <p:cNvPr id="312" name="Google Shape;312;p23"/>
            <p:cNvPicPr preferRelativeResize="0"/>
            <p:nvPr/>
          </p:nvPicPr>
          <p:blipFill>
            <a:blip r:embed="rId6">
              <a:alphaModFix/>
            </a:blip>
            <a:stretch>
              <a:fillRect/>
            </a:stretch>
          </p:blipFill>
          <p:spPr>
            <a:xfrm rot="-540073">
              <a:off x="-378803" y="-114943"/>
              <a:ext cx="1621980" cy="1465708"/>
            </a:xfrm>
            <a:prstGeom prst="rect">
              <a:avLst/>
            </a:prstGeom>
            <a:noFill/>
            <a:ln>
              <a:noFill/>
            </a:ln>
          </p:spPr>
        </p:pic>
        <p:pic>
          <p:nvPicPr>
            <p:cNvPr id="313" name="Google Shape;313;p23"/>
            <p:cNvPicPr preferRelativeResize="0"/>
            <p:nvPr/>
          </p:nvPicPr>
          <p:blipFill>
            <a:blip r:embed="rId7">
              <a:alphaModFix/>
            </a:blip>
            <a:stretch>
              <a:fillRect/>
            </a:stretch>
          </p:blipFill>
          <p:spPr>
            <a:xfrm flipH="1" rot="-1695677">
              <a:off x="-643191" y="526974"/>
              <a:ext cx="1335806" cy="1527553"/>
            </a:xfrm>
            <a:prstGeom prst="rect">
              <a:avLst/>
            </a:prstGeom>
            <a:noFill/>
            <a:ln>
              <a:noFill/>
            </a:ln>
          </p:spPr>
        </p:pic>
        <p:pic>
          <p:nvPicPr>
            <p:cNvPr id="314" name="Google Shape;314;p23"/>
            <p:cNvPicPr preferRelativeResize="0"/>
            <p:nvPr/>
          </p:nvPicPr>
          <p:blipFill>
            <a:blip r:embed="rId8">
              <a:alphaModFix/>
            </a:blip>
            <a:stretch>
              <a:fillRect/>
            </a:stretch>
          </p:blipFill>
          <p:spPr>
            <a:xfrm rot="-5197797">
              <a:off x="8291374" y="2989612"/>
              <a:ext cx="1840275" cy="1109500"/>
            </a:xfrm>
            <a:prstGeom prst="rect">
              <a:avLst/>
            </a:prstGeom>
            <a:noFill/>
            <a:ln>
              <a:noFill/>
            </a:ln>
          </p:spPr>
        </p:pic>
        <p:pic>
          <p:nvPicPr>
            <p:cNvPr id="315" name="Google Shape;315;p23"/>
            <p:cNvPicPr preferRelativeResize="0"/>
            <p:nvPr/>
          </p:nvPicPr>
          <p:blipFill>
            <a:blip r:embed="rId9">
              <a:alphaModFix/>
            </a:blip>
            <a:stretch>
              <a:fillRect/>
            </a:stretch>
          </p:blipFill>
          <p:spPr>
            <a:xfrm rot="3094304">
              <a:off x="8458604" y="1683631"/>
              <a:ext cx="314068" cy="614794"/>
            </a:xfrm>
            <a:prstGeom prst="rect">
              <a:avLst/>
            </a:prstGeom>
            <a:noFill/>
            <a:ln>
              <a:noFill/>
            </a:ln>
          </p:spPr>
        </p:pic>
        <p:pic>
          <p:nvPicPr>
            <p:cNvPr id="316" name="Google Shape;316;p23"/>
            <p:cNvPicPr preferRelativeResize="0"/>
            <p:nvPr/>
          </p:nvPicPr>
          <p:blipFill>
            <a:blip r:embed="rId9">
              <a:alphaModFix/>
            </a:blip>
            <a:stretch>
              <a:fillRect/>
            </a:stretch>
          </p:blipFill>
          <p:spPr>
            <a:xfrm flipH="1" rot="-4091449">
              <a:off x="8263956" y="1424063"/>
              <a:ext cx="295276" cy="578004"/>
            </a:xfrm>
            <a:prstGeom prst="rect">
              <a:avLst/>
            </a:prstGeom>
            <a:noFill/>
            <a:ln>
              <a:noFill/>
            </a:ln>
          </p:spPr>
        </p:pic>
        <p:pic>
          <p:nvPicPr>
            <p:cNvPr id="317" name="Google Shape;317;p23"/>
            <p:cNvPicPr preferRelativeResize="0"/>
            <p:nvPr/>
          </p:nvPicPr>
          <p:blipFill>
            <a:blip r:embed="rId8">
              <a:alphaModFix/>
            </a:blip>
            <a:stretch>
              <a:fillRect/>
            </a:stretch>
          </p:blipFill>
          <p:spPr>
            <a:xfrm>
              <a:off x="1941899" y="-311500"/>
              <a:ext cx="1184609" cy="714200"/>
            </a:xfrm>
            <a:prstGeom prst="rect">
              <a:avLst/>
            </a:prstGeom>
            <a:noFill/>
            <a:ln>
              <a:noFill/>
            </a:ln>
          </p:spPr>
        </p:pic>
        <p:pic>
          <p:nvPicPr>
            <p:cNvPr id="318" name="Google Shape;318;p23"/>
            <p:cNvPicPr preferRelativeResize="0"/>
            <p:nvPr/>
          </p:nvPicPr>
          <p:blipFill>
            <a:blip r:embed="rId8">
              <a:alphaModFix/>
            </a:blip>
            <a:stretch>
              <a:fillRect/>
            </a:stretch>
          </p:blipFill>
          <p:spPr>
            <a:xfrm rot="-2700000">
              <a:off x="188050" y="4755375"/>
              <a:ext cx="1184608" cy="714200"/>
            </a:xfrm>
            <a:prstGeom prst="rect">
              <a:avLst/>
            </a:prstGeom>
            <a:noFill/>
            <a:ln>
              <a:noFill/>
            </a:ln>
          </p:spPr>
        </p:pic>
        <p:pic>
          <p:nvPicPr>
            <p:cNvPr id="319" name="Google Shape;319;p23"/>
            <p:cNvPicPr preferRelativeResize="0"/>
            <p:nvPr/>
          </p:nvPicPr>
          <p:blipFill>
            <a:blip r:embed="rId10">
              <a:alphaModFix/>
            </a:blip>
            <a:stretch>
              <a:fillRect/>
            </a:stretch>
          </p:blipFill>
          <p:spPr>
            <a:xfrm rot="-612810">
              <a:off x="6062481" y="4401474"/>
              <a:ext cx="2979045" cy="1421993"/>
            </a:xfrm>
            <a:prstGeom prst="rect">
              <a:avLst/>
            </a:prstGeom>
            <a:noFill/>
            <a:ln>
              <a:noFill/>
            </a:ln>
          </p:spPr>
        </p:pic>
        <p:pic>
          <p:nvPicPr>
            <p:cNvPr id="320" name="Google Shape;320;p23"/>
            <p:cNvPicPr preferRelativeResize="0"/>
            <p:nvPr/>
          </p:nvPicPr>
          <p:blipFill>
            <a:blip r:embed="rId11">
              <a:alphaModFix/>
            </a:blip>
            <a:stretch>
              <a:fillRect/>
            </a:stretch>
          </p:blipFill>
          <p:spPr>
            <a:xfrm flipH="1">
              <a:off x="-628949" y="2713725"/>
              <a:ext cx="1673250" cy="1540401"/>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21" name="Shape 321"/>
        <p:cNvGrpSpPr/>
        <p:nvPr/>
      </p:nvGrpSpPr>
      <p:grpSpPr>
        <a:xfrm>
          <a:off x="0" y="0"/>
          <a:ext cx="0" cy="0"/>
          <a:chOff x="0" y="0"/>
          <a:chExt cx="0" cy="0"/>
        </a:xfrm>
      </p:grpSpPr>
      <p:pic>
        <p:nvPicPr>
          <p:cNvPr id="322" name="Google Shape;322;p24"/>
          <p:cNvPicPr preferRelativeResize="0"/>
          <p:nvPr/>
        </p:nvPicPr>
        <p:blipFill rotWithShape="1">
          <a:blip r:embed="rId2">
            <a:alphaModFix/>
          </a:blip>
          <a:srcRect b="0" l="0" r="0" t="0"/>
          <a:stretch/>
        </p:blipFill>
        <p:spPr>
          <a:xfrm>
            <a:off x="0" y="854876"/>
            <a:ext cx="9144003" cy="4288625"/>
          </a:xfrm>
          <a:prstGeom prst="rect">
            <a:avLst/>
          </a:prstGeom>
          <a:noFill/>
          <a:ln>
            <a:noFill/>
          </a:ln>
        </p:spPr>
      </p:pic>
      <p:grpSp>
        <p:nvGrpSpPr>
          <p:cNvPr id="323" name="Google Shape;323;p24"/>
          <p:cNvGrpSpPr/>
          <p:nvPr/>
        </p:nvGrpSpPr>
        <p:grpSpPr>
          <a:xfrm>
            <a:off x="-630065" y="-746208"/>
            <a:ext cx="10812976" cy="6893282"/>
            <a:chOff x="-639290" y="-783133"/>
            <a:chExt cx="10812976" cy="6893282"/>
          </a:xfrm>
        </p:grpSpPr>
        <p:pic>
          <p:nvPicPr>
            <p:cNvPr id="324" name="Google Shape;324;p24"/>
            <p:cNvPicPr preferRelativeResize="0"/>
            <p:nvPr/>
          </p:nvPicPr>
          <p:blipFill>
            <a:blip r:embed="rId3">
              <a:alphaModFix/>
            </a:blip>
            <a:stretch>
              <a:fillRect/>
            </a:stretch>
          </p:blipFill>
          <p:spPr>
            <a:xfrm rot="-1800013">
              <a:off x="7176447" y="4514715"/>
              <a:ext cx="2294402" cy="1095193"/>
            </a:xfrm>
            <a:prstGeom prst="rect">
              <a:avLst/>
            </a:prstGeom>
            <a:noFill/>
            <a:ln>
              <a:noFill/>
            </a:ln>
          </p:spPr>
        </p:pic>
        <p:pic>
          <p:nvPicPr>
            <p:cNvPr id="325" name="Google Shape;325;p24"/>
            <p:cNvPicPr preferRelativeResize="0"/>
            <p:nvPr/>
          </p:nvPicPr>
          <p:blipFill>
            <a:blip r:embed="rId4">
              <a:alphaModFix/>
            </a:blip>
            <a:stretch>
              <a:fillRect/>
            </a:stretch>
          </p:blipFill>
          <p:spPr>
            <a:xfrm>
              <a:off x="-639290" y="274275"/>
              <a:ext cx="1497189" cy="1422000"/>
            </a:xfrm>
            <a:prstGeom prst="rect">
              <a:avLst/>
            </a:prstGeom>
            <a:noFill/>
            <a:ln>
              <a:noFill/>
            </a:ln>
          </p:spPr>
        </p:pic>
        <p:pic>
          <p:nvPicPr>
            <p:cNvPr id="326" name="Google Shape;326;p24"/>
            <p:cNvPicPr preferRelativeResize="0"/>
            <p:nvPr/>
          </p:nvPicPr>
          <p:blipFill>
            <a:blip r:embed="rId5">
              <a:alphaModFix/>
            </a:blip>
            <a:stretch>
              <a:fillRect/>
            </a:stretch>
          </p:blipFill>
          <p:spPr>
            <a:xfrm rot="3782292">
              <a:off x="371923" y="-437914"/>
              <a:ext cx="1229036" cy="740979"/>
            </a:xfrm>
            <a:prstGeom prst="rect">
              <a:avLst/>
            </a:prstGeom>
            <a:noFill/>
            <a:ln>
              <a:noFill/>
            </a:ln>
          </p:spPr>
        </p:pic>
        <p:pic>
          <p:nvPicPr>
            <p:cNvPr id="327" name="Google Shape;327;p24"/>
            <p:cNvPicPr preferRelativeResize="0"/>
            <p:nvPr/>
          </p:nvPicPr>
          <p:blipFill>
            <a:blip r:embed="rId5">
              <a:alphaModFix/>
            </a:blip>
            <a:stretch>
              <a:fillRect/>
            </a:stretch>
          </p:blipFill>
          <p:spPr>
            <a:xfrm rot="-2491875">
              <a:off x="8196924" y="2274721"/>
              <a:ext cx="1840275" cy="1109500"/>
            </a:xfrm>
            <a:prstGeom prst="rect">
              <a:avLst/>
            </a:prstGeom>
            <a:noFill/>
            <a:ln>
              <a:noFill/>
            </a:ln>
          </p:spPr>
        </p:pic>
      </p:grpSp>
      <p:grpSp>
        <p:nvGrpSpPr>
          <p:cNvPr id="328" name="Google Shape;328;p24"/>
          <p:cNvGrpSpPr/>
          <p:nvPr/>
        </p:nvGrpSpPr>
        <p:grpSpPr>
          <a:xfrm>
            <a:off x="-303325" y="-103275"/>
            <a:ext cx="9602100" cy="5379975"/>
            <a:chOff x="-303325" y="-103275"/>
            <a:chExt cx="9602100" cy="5379975"/>
          </a:xfrm>
        </p:grpSpPr>
        <p:sp>
          <p:nvSpPr>
            <p:cNvPr id="329" name="Google Shape;329;p24"/>
            <p:cNvSpPr/>
            <p:nvPr/>
          </p:nvSpPr>
          <p:spPr>
            <a:xfrm>
              <a:off x="8621975" y="2580550"/>
              <a:ext cx="676800" cy="195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30" name="Google Shape;330;p24"/>
            <p:cNvSpPr/>
            <p:nvPr/>
          </p:nvSpPr>
          <p:spPr>
            <a:xfrm>
              <a:off x="-303325" y="-103275"/>
              <a:ext cx="1497300" cy="8418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31" name="Google Shape;331;p24"/>
            <p:cNvSpPr/>
            <p:nvPr/>
          </p:nvSpPr>
          <p:spPr>
            <a:xfrm>
              <a:off x="140075" y="4185900"/>
              <a:ext cx="443700" cy="1090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2">
    <p:spTree>
      <p:nvGrpSpPr>
        <p:cNvPr id="332" name="Shape 332"/>
        <p:cNvGrpSpPr/>
        <p:nvPr/>
      </p:nvGrpSpPr>
      <p:grpSpPr>
        <a:xfrm>
          <a:off x="0" y="0"/>
          <a:ext cx="0" cy="0"/>
          <a:chOff x="0" y="0"/>
          <a:chExt cx="0" cy="0"/>
        </a:xfrm>
      </p:grpSpPr>
      <p:pic>
        <p:nvPicPr>
          <p:cNvPr id="333" name="Google Shape;333;p25"/>
          <p:cNvPicPr preferRelativeResize="0"/>
          <p:nvPr/>
        </p:nvPicPr>
        <p:blipFill rotWithShape="1">
          <a:blip r:embed="rId2">
            <a:alphaModFix/>
          </a:blip>
          <a:srcRect b="0" l="0" r="0" t="0"/>
          <a:stretch/>
        </p:blipFill>
        <p:spPr>
          <a:xfrm>
            <a:off x="0" y="854876"/>
            <a:ext cx="9144003" cy="4288625"/>
          </a:xfrm>
          <a:prstGeom prst="rect">
            <a:avLst/>
          </a:prstGeom>
          <a:noFill/>
          <a:ln>
            <a:noFill/>
          </a:ln>
        </p:spPr>
      </p:pic>
      <p:grpSp>
        <p:nvGrpSpPr>
          <p:cNvPr id="334" name="Google Shape;334;p25"/>
          <p:cNvGrpSpPr/>
          <p:nvPr/>
        </p:nvGrpSpPr>
        <p:grpSpPr>
          <a:xfrm>
            <a:off x="-449414" y="-865361"/>
            <a:ext cx="10171721" cy="6552760"/>
            <a:chOff x="-449414" y="-865361"/>
            <a:chExt cx="10171721" cy="6552760"/>
          </a:xfrm>
        </p:grpSpPr>
        <p:pic>
          <p:nvPicPr>
            <p:cNvPr id="335" name="Google Shape;335;p25"/>
            <p:cNvPicPr preferRelativeResize="0"/>
            <p:nvPr/>
          </p:nvPicPr>
          <p:blipFill>
            <a:blip r:embed="rId3">
              <a:alphaModFix/>
            </a:blip>
            <a:stretch>
              <a:fillRect/>
            </a:stretch>
          </p:blipFill>
          <p:spPr>
            <a:xfrm>
              <a:off x="-449414" y="3410017"/>
              <a:ext cx="1181609" cy="1733482"/>
            </a:xfrm>
            <a:prstGeom prst="rect">
              <a:avLst/>
            </a:prstGeom>
            <a:noFill/>
            <a:ln>
              <a:noFill/>
            </a:ln>
          </p:spPr>
        </p:pic>
        <p:pic>
          <p:nvPicPr>
            <p:cNvPr id="336" name="Google Shape;336;p25"/>
            <p:cNvPicPr preferRelativeResize="0"/>
            <p:nvPr/>
          </p:nvPicPr>
          <p:blipFill>
            <a:blip r:embed="rId4">
              <a:alphaModFix/>
            </a:blip>
            <a:stretch>
              <a:fillRect/>
            </a:stretch>
          </p:blipFill>
          <p:spPr>
            <a:xfrm rot="-1741581">
              <a:off x="8032123" y="50298"/>
              <a:ext cx="1427951" cy="1450543"/>
            </a:xfrm>
            <a:prstGeom prst="rect">
              <a:avLst/>
            </a:prstGeom>
            <a:noFill/>
            <a:ln>
              <a:noFill/>
            </a:ln>
          </p:spPr>
        </p:pic>
        <p:pic>
          <p:nvPicPr>
            <p:cNvPr id="337" name="Google Shape;337;p25"/>
            <p:cNvPicPr preferRelativeResize="0"/>
            <p:nvPr/>
          </p:nvPicPr>
          <p:blipFill>
            <a:blip r:embed="rId5">
              <a:alphaModFix/>
            </a:blip>
            <a:stretch>
              <a:fillRect/>
            </a:stretch>
          </p:blipFill>
          <p:spPr>
            <a:xfrm rot="-1350778">
              <a:off x="186186" y="4739361"/>
              <a:ext cx="1229036" cy="740979"/>
            </a:xfrm>
            <a:prstGeom prst="rect">
              <a:avLst/>
            </a:prstGeom>
            <a:noFill/>
            <a:ln>
              <a:noFill/>
            </a:ln>
          </p:spPr>
        </p:pic>
        <p:pic>
          <p:nvPicPr>
            <p:cNvPr id="338" name="Google Shape;338;p25"/>
            <p:cNvPicPr preferRelativeResize="0"/>
            <p:nvPr/>
          </p:nvPicPr>
          <p:blipFill>
            <a:blip r:embed="rId5">
              <a:alphaModFix/>
            </a:blip>
            <a:stretch>
              <a:fillRect/>
            </a:stretch>
          </p:blipFill>
          <p:spPr>
            <a:xfrm rot="10225053">
              <a:off x="7224224" y="-719930"/>
              <a:ext cx="1840275" cy="1109500"/>
            </a:xfrm>
            <a:prstGeom prst="rect">
              <a:avLst/>
            </a:prstGeom>
            <a:noFill/>
            <a:ln>
              <a:noFill/>
            </a:ln>
          </p:spPr>
        </p:pic>
      </p:grpSp>
      <p:grpSp>
        <p:nvGrpSpPr>
          <p:cNvPr id="339" name="Google Shape;339;p25"/>
          <p:cNvGrpSpPr/>
          <p:nvPr/>
        </p:nvGrpSpPr>
        <p:grpSpPr>
          <a:xfrm>
            <a:off x="-470800" y="-341825"/>
            <a:ext cx="9807225" cy="5691325"/>
            <a:chOff x="-470800" y="-341825"/>
            <a:chExt cx="9807225" cy="5691325"/>
          </a:xfrm>
        </p:grpSpPr>
        <p:sp>
          <p:nvSpPr>
            <p:cNvPr id="340" name="Google Shape;340;p25"/>
            <p:cNvSpPr/>
            <p:nvPr/>
          </p:nvSpPr>
          <p:spPr>
            <a:xfrm>
              <a:off x="-195250" y="4776800"/>
              <a:ext cx="3195600" cy="572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41" name="Google Shape;341;p25"/>
            <p:cNvSpPr/>
            <p:nvPr/>
          </p:nvSpPr>
          <p:spPr>
            <a:xfrm>
              <a:off x="8755325" y="1174825"/>
              <a:ext cx="581100" cy="481500"/>
            </a:xfrm>
            <a:prstGeom prst="rect">
              <a:avLst/>
            </a:prstGeom>
            <a:solidFill>
              <a:srgbClr val="E26C77">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42" name="Google Shape;342;p25"/>
            <p:cNvSpPr/>
            <p:nvPr/>
          </p:nvSpPr>
          <p:spPr>
            <a:xfrm>
              <a:off x="-470800" y="-341825"/>
              <a:ext cx="1893000" cy="7050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6" name="Shape 346"/>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7" name="Shape 347"/>
        <p:cNvGrpSpPr/>
        <p:nvPr/>
      </p:nvGrpSpPr>
      <p:grpSpPr>
        <a:xfrm>
          <a:off x="0" y="0"/>
          <a:ext cx="0" cy="0"/>
          <a:chOff x="0" y="0"/>
          <a:chExt cx="0" cy="0"/>
        </a:xfrm>
      </p:grpSpPr>
      <p:sp>
        <p:nvSpPr>
          <p:cNvPr id="348" name="Google Shape;348;p2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1pPr>
            <a:lvl2pPr lvl="1"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2pPr>
            <a:lvl3pPr lvl="2"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3pPr>
            <a:lvl4pPr lvl="3"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4pPr>
            <a:lvl5pPr lvl="4"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5pPr>
            <a:lvl6pPr lvl="5"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6pPr>
            <a:lvl7pPr lvl="6"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7pPr>
            <a:lvl8pPr lvl="7"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8pPr>
            <a:lvl9pPr lvl="8" rtl="0" algn="ctr">
              <a:spcBef>
                <a:spcPts val="0"/>
              </a:spcBef>
              <a:spcAft>
                <a:spcPts val="0"/>
              </a:spcAft>
              <a:buClr>
                <a:schemeClr val="lt2"/>
              </a:buClr>
              <a:buSzPts val="3400"/>
              <a:buFont typeface="Antonio"/>
              <a:buNone/>
              <a:defRPr b="1" sz="3400">
                <a:solidFill>
                  <a:schemeClr val="lt2"/>
                </a:solidFill>
                <a:latin typeface="Antonio"/>
                <a:ea typeface="Antonio"/>
                <a:cs typeface="Antonio"/>
                <a:sym typeface="Antonio"/>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1pPr>
            <a:lvl2pPr indent="-304800" lvl="1" marL="9144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2pPr>
            <a:lvl3pPr indent="-304800" lvl="2" marL="13716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3pPr>
            <a:lvl4pPr indent="-304800" lvl="3" marL="18288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4pPr>
            <a:lvl5pPr indent="-304800" lvl="4" marL="22860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5pPr>
            <a:lvl6pPr indent="-304800" lvl="5" marL="27432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6pPr>
            <a:lvl7pPr indent="-304800" lvl="6" marL="32004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7pPr>
            <a:lvl8pPr indent="-304800" lvl="7" marL="36576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8pPr>
            <a:lvl9pPr indent="-304800" lvl="8" marL="4114800">
              <a:lnSpc>
                <a:spcPct val="100000"/>
              </a:lnSpc>
              <a:spcBef>
                <a:spcPts val="0"/>
              </a:spcBef>
              <a:spcAft>
                <a:spcPts val="0"/>
              </a:spcAft>
              <a:buClr>
                <a:schemeClr val="dk1"/>
              </a:buClr>
              <a:buSzPts val="1200"/>
              <a:buFont typeface="Barlow Semi Condensed"/>
              <a:buChar char="■"/>
              <a:defRPr sz="1200">
                <a:solidFill>
                  <a:schemeClr val="dk1"/>
                </a:solidFill>
                <a:latin typeface="Barlow Semi Condensed"/>
                <a:ea typeface="Barlow Semi Condensed"/>
                <a:cs typeface="Barlow Semi Condensed"/>
                <a:sym typeface="Barlow Semi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3" name="Shape 343"/>
        <p:cNvGrpSpPr/>
        <p:nvPr/>
      </p:nvGrpSpPr>
      <p:grpSpPr>
        <a:xfrm>
          <a:off x="0" y="0"/>
          <a:ext cx="0" cy="0"/>
          <a:chOff x="0" y="0"/>
          <a:chExt cx="0" cy="0"/>
        </a:xfrm>
      </p:grpSpPr>
      <p:sp>
        <p:nvSpPr>
          <p:cNvPr id="344" name="Google Shape;344;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45" name="Google Shape;345;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4.png"/><Relationship Id="rId6" Type="http://schemas.openxmlformats.org/officeDocument/2006/relationships/image" Target="../media/image5.png"/><Relationship Id="rId7" Type="http://schemas.openxmlformats.org/officeDocument/2006/relationships/image" Target="../media/image6.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5" Type="http://schemas.openxmlformats.org/officeDocument/2006/relationships/slide" Target="/ppt/slides/slide21.xml"/><Relationship Id="rId6" Type="http://schemas.openxmlformats.org/officeDocument/2006/relationships/slide" Target="/ppt/slides/slide21.xml"/><Relationship Id="rId7" Type="http://schemas.openxmlformats.org/officeDocument/2006/relationships/slide" Target="/ppt/slides/slide20.xml"/><Relationship Id="rId8" Type="http://schemas.openxmlformats.org/officeDocument/2006/relationships/slide" Target="/ppt/slides/slide25.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42.jpg"/><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 Id="rId3" Type="http://schemas.openxmlformats.org/officeDocument/2006/relationships/image" Target="../media/image14.png"/><Relationship Id="rId4" Type="http://schemas.openxmlformats.org/officeDocument/2006/relationships/image" Target="../media/image4.png"/><Relationship Id="rId5" Type="http://schemas.openxmlformats.org/officeDocument/2006/relationships/image" Target="../media/image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AptP43aZjLFs4UaxpcXXp01Jk9E2rLcJo8-KWnVULM/copy#gid=1203771748" TargetMode="External"/><Relationship Id="rId5" Type="http://schemas.openxmlformats.org/officeDocument/2006/relationships/image" Target="../media/image2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16.png"/><Relationship Id="rId4" Type="http://schemas.openxmlformats.org/officeDocument/2006/relationships/image" Target="../media/image1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41.jpg"/><Relationship Id="rId4" Type="http://schemas.openxmlformats.org/officeDocument/2006/relationships/image" Target="../media/image43.jpg"/><Relationship Id="rId5" Type="http://schemas.openxmlformats.org/officeDocument/2006/relationships/image" Target="../media/image3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38.jpg"/><Relationship Id="rId4" Type="http://schemas.openxmlformats.org/officeDocument/2006/relationships/image" Target="../media/image40.jpg"/><Relationship Id="rId5" Type="http://schemas.openxmlformats.org/officeDocument/2006/relationships/image" Target="../media/image44.jpg"/><Relationship Id="rId6" Type="http://schemas.openxmlformats.org/officeDocument/2006/relationships/image" Target="../media/image2.png"/><Relationship Id="rId7" Type="http://schemas.openxmlformats.org/officeDocument/2006/relationships/image" Target="../media/image4.png"/><Relationship Id="rId8" Type="http://schemas.openxmlformats.org/officeDocument/2006/relationships/image" Target="../media/image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hyperlink" Target="https://www.freepik.com/free-vector/realistic-flying-ingredients_2498268.htm/?utm_source=slidesgo_template&amp;utm_medium=referral-link&amp;utm_campaign=sg_resources&amp;utm_content=freepik" TargetMode="External"/><Relationship Id="rId4" Type="http://schemas.openxmlformats.org/officeDocument/2006/relationships/image" Target="../media/image17.png"/><Relationship Id="rId9" Type="http://schemas.openxmlformats.org/officeDocument/2006/relationships/image" Target="../media/image21.png"/><Relationship Id="rId5" Type="http://schemas.openxmlformats.org/officeDocument/2006/relationships/image" Target="../media/image19.png"/><Relationship Id="rId6" Type="http://schemas.openxmlformats.org/officeDocument/2006/relationships/image" Target="../media/image18.png"/><Relationship Id="rId7" Type="http://schemas.openxmlformats.org/officeDocument/2006/relationships/image" Target="../media/image23.png"/><Relationship Id="rId8" Type="http://schemas.openxmlformats.org/officeDocument/2006/relationships/image" Target="../media/image25.png"/><Relationship Id="rId11" Type="http://schemas.openxmlformats.org/officeDocument/2006/relationships/image" Target="../media/image20.png"/><Relationship Id="rId10" Type="http://schemas.openxmlformats.org/officeDocument/2006/relationships/image" Target="../media/image22.png"/><Relationship Id="rId13" Type="http://schemas.openxmlformats.org/officeDocument/2006/relationships/image" Target="../media/image28.png"/><Relationship Id="rId12" Type="http://schemas.openxmlformats.org/officeDocument/2006/relationships/image" Target="../media/image26.png"/><Relationship Id="rId15" Type="http://schemas.openxmlformats.org/officeDocument/2006/relationships/image" Target="../media/image36.png"/><Relationship Id="rId14" Type="http://schemas.openxmlformats.org/officeDocument/2006/relationships/image" Target="../media/image27.png"/><Relationship Id="rId17" Type="http://schemas.openxmlformats.org/officeDocument/2006/relationships/image" Target="../media/image30.png"/><Relationship Id="rId16" Type="http://schemas.openxmlformats.org/officeDocument/2006/relationships/image" Target="../media/image37.png"/><Relationship Id="rId18" Type="http://schemas.openxmlformats.org/officeDocument/2006/relationships/image" Target="../media/image2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xml"/><Relationship Id="rId3" Type="http://schemas.openxmlformats.org/officeDocument/2006/relationships/hyperlink" Target="https://www.freepik.com/free-vector/flat-world-health-day-instagram-stories-collection_12811933.htm/?utm_source=slidesgo_template&amp;utm_medium=referral-link&amp;utm_campaign=sg_resources&amp;utm_content=freepik" TargetMode="External"/><Relationship Id="rId4" Type="http://schemas.openxmlformats.org/officeDocument/2006/relationships/hyperlink" Target="https://www.freepik.com/free-vector/flat-world-health-day-illustration_12811935.htm/?utm_source=slidesgo_template&amp;utm_medium=referral-link&amp;utm_campaign=sg_resources&amp;utm_content=freepik" TargetMode="External"/><Relationship Id="rId9" Type="http://schemas.openxmlformats.org/officeDocument/2006/relationships/hyperlink" Target="https://www.freepik.com/free-photo/full-shot-man-eating-eating-salad_20489717.htm/?utm_source=slidesgo_template&amp;utm_medium=referral-link&amp;utm_campaign=sg_resources&amp;utm_content=freepik" TargetMode="External"/><Relationship Id="rId5" Type="http://schemas.openxmlformats.org/officeDocument/2006/relationships/hyperlink" Target="https://www.freepik.com/free-vector/flat-world-health-day-illustration_12805409.htm/?utm_source=slidesgo_template&amp;utm_medium=referral-link&amp;utm_campaign=sg_resources&amp;utm_content=freepik" TargetMode="External"/><Relationship Id="rId6" Type="http://schemas.openxmlformats.org/officeDocument/2006/relationships/hyperlink" Target="https://www.freepik.com/free-photo/full-shot-smiley-woman-yoga-mat_26411230.htm/?utm_source=slidesgo_template&amp;utm_medium=referral-link&amp;utm_campaign=sg_resources&amp;utm_content=freepik" TargetMode="External"/><Relationship Id="rId7" Type="http://schemas.openxmlformats.org/officeDocument/2006/relationships/hyperlink" Target="https://www.freepik.com/free-photo/flat-lay-composition-healthy-vegetables_4677247.htm/?utm_source=slidesgo_template&amp;utm_medium=referral-link&amp;utm_campaign=sg_resources&amp;utm_content=freepik" TargetMode="External"/><Relationship Id="rId8" Type="http://schemas.openxmlformats.org/officeDocument/2006/relationships/hyperlink" Target="https://www.freepik.com/free-photo/smiley-woman-training-outdoors-medium-shot_32332911.htm/?utm_source=slidesgo_template&amp;utm_medium=referral-link&amp;utm_campaign=sg_resources&amp;utm_content=freepik" TargetMode="External"/><Relationship Id="rId11" Type="http://schemas.openxmlformats.org/officeDocument/2006/relationships/hyperlink" Target="https://www.freepik.com/free-photo/handsome-adult-male-posing_10848368.htm/?utm_source=slidesgo_template&amp;utm_medium=referral-link&amp;utm_campaign=sg_resources&amp;utm_content=freepik" TargetMode="External"/><Relationship Id="rId10" Type="http://schemas.openxmlformats.org/officeDocument/2006/relationships/hyperlink" Target="https://www.freepik.com/free-photo/medium-shot-smiley-woman-portrait_25128981.htm/?utm_source=slidesgo_template&amp;utm_medium=referral-link&amp;utm_campaign=sg_resources&amp;utm_content=freepik" TargetMode="External"/><Relationship Id="rId12" Type="http://schemas.openxmlformats.org/officeDocument/2006/relationships/hyperlink" Target="https://www.freepik.com/free-photo/front-view-smiley-woman-posing_38047342.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hyperlink" Target="https://fonts.google.com/specimen/Antonio" TargetMode="External"/><Relationship Id="rId4" Type="http://schemas.openxmlformats.org/officeDocument/2006/relationships/hyperlink" Target="https://fonts.google.com/specimen/Barlow+Semi+Condensed"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1.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33.png"/><Relationship Id="rId14" Type="http://schemas.openxmlformats.org/officeDocument/2006/relationships/image" Target="../media/image32.png"/><Relationship Id="rId17" Type="http://schemas.openxmlformats.org/officeDocument/2006/relationships/image" Target="../media/image35.png"/><Relationship Id="rId16" Type="http://schemas.openxmlformats.org/officeDocument/2006/relationships/image" Target="../media/image3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4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pic>
        <p:nvPicPr>
          <p:cNvPr id="353" name="Google Shape;353;p29"/>
          <p:cNvPicPr preferRelativeResize="0"/>
          <p:nvPr/>
        </p:nvPicPr>
        <p:blipFill>
          <a:blip r:embed="rId3">
            <a:alphaModFix/>
          </a:blip>
          <a:stretch>
            <a:fillRect/>
          </a:stretch>
        </p:blipFill>
        <p:spPr>
          <a:xfrm rot="-964511">
            <a:off x="8152365" y="-593395"/>
            <a:ext cx="1918299" cy="1733483"/>
          </a:xfrm>
          <a:prstGeom prst="rect">
            <a:avLst/>
          </a:prstGeom>
          <a:noFill/>
          <a:ln>
            <a:noFill/>
          </a:ln>
        </p:spPr>
      </p:pic>
      <p:sp>
        <p:nvSpPr>
          <p:cNvPr id="354" name="Google Shape;354;p29"/>
          <p:cNvSpPr txBox="1"/>
          <p:nvPr>
            <p:ph type="ctrTitle"/>
          </p:nvPr>
        </p:nvSpPr>
        <p:spPr>
          <a:xfrm>
            <a:off x="1479700" y="1400525"/>
            <a:ext cx="6388500" cy="219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7000">
                <a:latin typeface="Antonio"/>
                <a:ea typeface="Antonio"/>
                <a:cs typeface="Antonio"/>
                <a:sym typeface="Antonio"/>
              </a:rPr>
              <a:t>Healthy Lifestyle</a:t>
            </a:r>
            <a:r>
              <a:rPr lang="en" sz="7000"/>
              <a:t> </a:t>
            </a:r>
            <a:r>
              <a:rPr b="0" lang="en" sz="4800">
                <a:latin typeface="Antonio"/>
                <a:ea typeface="Antonio"/>
                <a:cs typeface="Antonio"/>
                <a:sym typeface="Antonio"/>
              </a:rPr>
              <a:t>Newsletter</a:t>
            </a:r>
            <a:r>
              <a:rPr lang="en" sz="6900"/>
              <a:t> </a:t>
            </a:r>
            <a:endParaRPr sz="6900"/>
          </a:p>
        </p:txBody>
      </p:sp>
      <p:sp>
        <p:nvSpPr>
          <p:cNvPr id="355" name="Google Shape;355;p29"/>
          <p:cNvSpPr txBox="1"/>
          <p:nvPr>
            <p:ph idx="1" type="subTitle"/>
          </p:nvPr>
        </p:nvSpPr>
        <p:spPr>
          <a:xfrm>
            <a:off x="2214000" y="3662925"/>
            <a:ext cx="47160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pic>
        <p:nvPicPr>
          <p:cNvPr id="356" name="Google Shape;356;p29"/>
          <p:cNvPicPr preferRelativeResize="0"/>
          <p:nvPr/>
        </p:nvPicPr>
        <p:blipFill>
          <a:blip r:embed="rId3">
            <a:alphaModFix/>
          </a:blip>
          <a:stretch>
            <a:fillRect/>
          </a:stretch>
        </p:blipFill>
        <p:spPr>
          <a:xfrm rot="-540073">
            <a:off x="-378803" y="-114943"/>
            <a:ext cx="1621980" cy="1465708"/>
          </a:xfrm>
          <a:prstGeom prst="rect">
            <a:avLst/>
          </a:prstGeom>
          <a:noFill/>
          <a:ln>
            <a:noFill/>
          </a:ln>
        </p:spPr>
      </p:pic>
      <p:pic>
        <p:nvPicPr>
          <p:cNvPr id="357" name="Google Shape;357;p29"/>
          <p:cNvPicPr preferRelativeResize="0"/>
          <p:nvPr/>
        </p:nvPicPr>
        <p:blipFill>
          <a:blip r:embed="rId4">
            <a:alphaModFix/>
          </a:blip>
          <a:stretch>
            <a:fillRect/>
          </a:stretch>
        </p:blipFill>
        <p:spPr>
          <a:xfrm flipH="1" rot="-1695677">
            <a:off x="-643191" y="526974"/>
            <a:ext cx="1335806" cy="1527553"/>
          </a:xfrm>
          <a:prstGeom prst="rect">
            <a:avLst/>
          </a:prstGeom>
          <a:noFill/>
          <a:ln>
            <a:noFill/>
          </a:ln>
        </p:spPr>
      </p:pic>
      <p:pic>
        <p:nvPicPr>
          <p:cNvPr id="358" name="Google Shape;358;p29"/>
          <p:cNvPicPr preferRelativeResize="0"/>
          <p:nvPr/>
        </p:nvPicPr>
        <p:blipFill>
          <a:blip r:embed="rId5">
            <a:alphaModFix/>
          </a:blip>
          <a:stretch>
            <a:fillRect/>
          </a:stretch>
        </p:blipFill>
        <p:spPr>
          <a:xfrm rot="-5197797">
            <a:off x="8291374" y="2989612"/>
            <a:ext cx="1840275" cy="1109500"/>
          </a:xfrm>
          <a:prstGeom prst="rect">
            <a:avLst/>
          </a:prstGeom>
          <a:noFill/>
          <a:ln>
            <a:noFill/>
          </a:ln>
        </p:spPr>
      </p:pic>
      <p:pic>
        <p:nvPicPr>
          <p:cNvPr id="359" name="Google Shape;359;p29"/>
          <p:cNvPicPr preferRelativeResize="0"/>
          <p:nvPr/>
        </p:nvPicPr>
        <p:blipFill>
          <a:blip r:embed="rId6">
            <a:alphaModFix/>
          </a:blip>
          <a:stretch>
            <a:fillRect/>
          </a:stretch>
        </p:blipFill>
        <p:spPr>
          <a:xfrm rot="3094304">
            <a:off x="479192" y="4098231"/>
            <a:ext cx="314068" cy="614794"/>
          </a:xfrm>
          <a:prstGeom prst="rect">
            <a:avLst/>
          </a:prstGeom>
          <a:noFill/>
          <a:ln>
            <a:noFill/>
          </a:ln>
        </p:spPr>
      </p:pic>
      <p:pic>
        <p:nvPicPr>
          <p:cNvPr id="360" name="Google Shape;360;p29"/>
          <p:cNvPicPr preferRelativeResize="0"/>
          <p:nvPr/>
        </p:nvPicPr>
        <p:blipFill>
          <a:blip r:embed="rId6">
            <a:alphaModFix/>
          </a:blip>
          <a:stretch>
            <a:fillRect/>
          </a:stretch>
        </p:blipFill>
        <p:spPr>
          <a:xfrm flipH="1" rot="-4091449">
            <a:off x="284543" y="3838663"/>
            <a:ext cx="295276" cy="578004"/>
          </a:xfrm>
          <a:prstGeom prst="rect">
            <a:avLst/>
          </a:prstGeom>
          <a:noFill/>
          <a:ln>
            <a:noFill/>
          </a:ln>
        </p:spPr>
      </p:pic>
      <p:pic>
        <p:nvPicPr>
          <p:cNvPr id="361" name="Google Shape;361;p29"/>
          <p:cNvPicPr preferRelativeResize="0"/>
          <p:nvPr/>
        </p:nvPicPr>
        <p:blipFill>
          <a:blip r:embed="rId5">
            <a:alphaModFix/>
          </a:blip>
          <a:stretch>
            <a:fillRect/>
          </a:stretch>
        </p:blipFill>
        <p:spPr>
          <a:xfrm>
            <a:off x="1941899" y="-311500"/>
            <a:ext cx="1184609" cy="714200"/>
          </a:xfrm>
          <a:prstGeom prst="rect">
            <a:avLst/>
          </a:prstGeom>
          <a:noFill/>
          <a:ln>
            <a:noFill/>
          </a:ln>
        </p:spPr>
      </p:pic>
      <p:pic>
        <p:nvPicPr>
          <p:cNvPr id="362" name="Google Shape;362;p29"/>
          <p:cNvPicPr preferRelativeResize="0"/>
          <p:nvPr/>
        </p:nvPicPr>
        <p:blipFill>
          <a:blip r:embed="rId5">
            <a:alphaModFix/>
          </a:blip>
          <a:stretch>
            <a:fillRect/>
          </a:stretch>
        </p:blipFill>
        <p:spPr>
          <a:xfrm rot="-2700000">
            <a:off x="188050" y="4755375"/>
            <a:ext cx="1184608" cy="714200"/>
          </a:xfrm>
          <a:prstGeom prst="rect">
            <a:avLst/>
          </a:prstGeom>
          <a:noFill/>
          <a:ln>
            <a:noFill/>
          </a:ln>
        </p:spPr>
      </p:pic>
      <p:pic>
        <p:nvPicPr>
          <p:cNvPr id="363" name="Google Shape;363;p29"/>
          <p:cNvPicPr preferRelativeResize="0"/>
          <p:nvPr/>
        </p:nvPicPr>
        <p:blipFill>
          <a:blip r:embed="rId7">
            <a:alphaModFix/>
          </a:blip>
          <a:stretch>
            <a:fillRect/>
          </a:stretch>
        </p:blipFill>
        <p:spPr>
          <a:xfrm rot="-612810">
            <a:off x="6062481" y="4401474"/>
            <a:ext cx="2979045" cy="1421993"/>
          </a:xfrm>
          <a:prstGeom prst="rect">
            <a:avLst/>
          </a:prstGeom>
          <a:noFill/>
          <a:ln>
            <a:noFill/>
          </a:ln>
        </p:spPr>
      </p:pic>
      <p:sp>
        <p:nvSpPr>
          <p:cNvPr id="364" name="Google Shape;364;p29"/>
          <p:cNvSpPr/>
          <p:nvPr/>
        </p:nvSpPr>
        <p:spPr>
          <a:xfrm>
            <a:off x="1451675" y="-600150"/>
            <a:ext cx="36969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65" name="Google Shape;365;p29"/>
          <p:cNvSpPr/>
          <p:nvPr/>
        </p:nvSpPr>
        <p:spPr>
          <a:xfrm>
            <a:off x="7436050" y="-600150"/>
            <a:ext cx="1985700" cy="1291500"/>
          </a:xfrm>
          <a:prstGeom prst="rect">
            <a:avLst/>
          </a:prstGeom>
          <a:solidFill>
            <a:srgbClr val="4F7AFA">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66" name="Google Shape;366;p29"/>
          <p:cNvSpPr/>
          <p:nvPr/>
        </p:nvSpPr>
        <p:spPr>
          <a:xfrm>
            <a:off x="-195950" y="4403750"/>
            <a:ext cx="1647600" cy="4095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367" name="Google Shape;367;p29"/>
          <p:cNvSpPr/>
          <p:nvPr/>
        </p:nvSpPr>
        <p:spPr>
          <a:xfrm>
            <a:off x="8169200" y="3883163"/>
            <a:ext cx="1985700" cy="4890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sp>
        <p:nvSpPr>
          <p:cNvPr id="372" name="Google Shape;372;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373" name="Google Shape;373;p30"/>
          <p:cNvGraphicFramePr/>
          <p:nvPr/>
        </p:nvGraphicFramePr>
        <p:xfrm>
          <a:off x="459388" y="1767225"/>
          <a:ext cx="3000000" cy="3000000"/>
        </p:xfrm>
        <a:graphic>
          <a:graphicData uri="http://schemas.openxmlformats.org/drawingml/2006/table">
            <a:tbl>
              <a:tblPr>
                <a:noFill/>
                <a:tableStyleId>{A89E251D-7160-4E4A-81D7-ED94655BB731}</a:tableStyleId>
              </a:tblPr>
              <a:tblGrid>
                <a:gridCol w="2443825"/>
                <a:gridCol w="5596125"/>
              </a:tblGrid>
              <a:tr h="303000">
                <a:tc>
                  <a:txBody>
                    <a:bodyPr/>
                    <a:lstStyle/>
                    <a:p>
                      <a:pPr indent="0" lvl="0" marL="0" rtl="0" algn="r">
                        <a:spcBef>
                          <a:spcPts val="0"/>
                        </a:spcBef>
                        <a:spcAft>
                          <a:spcPts val="0"/>
                        </a:spcAft>
                        <a:buNone/>
                      </a:pPr>
                      <a:r>
                        <a:rPr b="1" lang="en" sz="1200" u="sng">
                          <a:solidFill>
                            <a:schemeClr val="hlink"/>
                          </a:solidFill>
                          <a:latin typeface="Barlow Semi Condensed"/>
                          <a:ea typeface="Barlow Semi Condensed"/>
                          <a:cs typeface="Barlow Semi Condensed"/>
                          <a:sym typeface="Barlow Semi Condensed"/>
                          <a:hlinkClick action="ppaction://hlinksldjump" r:id="rId3"/>
                        </a:rPr>
                        <a:t>Fonts</a:t>
                      </a:r>
                      <a:endParaRPr b="1" sz="1200" u="sng">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Barlow Semi Condensed"/>
                          <a:ea typeface="Barlow Semi Condensed"/>
                          <a:cs typeface="Barlow Semi Condensed"/>
                          <a:sym typeface="Barlow Semi Condensed"/>
                        </a:rPr>
                        <a:t>To view this template correctly in PowerPoint, download and install the fonts we used</a:t>
                      </a:r>
                      <a:endParaRPr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03000">
                <a:tc>
                  <a:txBody>
                    <a:bodyPr/>
                    <a:lstStyle/>
                    <a:p>
                      <a:pPr indent="0" lvl="0" marL="0" rtl="0" algn="r">
                        <a:spcBef>
                          <a:spcPts val="0"/>
                        </a:spcBef>
                        <a:spcAft>
                          <a:spcPts val="0"/>
                        </a:spcAft>
                        <a:buNone/>
                      </a:pPr>
                      <a:r>
                        <a:rPr b="1" lang="en" sz="1200" u="sng">
                          <a:solidFill>
                            <a:schemeClr val="hlink"/>
                          </a:solidFill>
                          <a:latin typeface="Barlow Semi Condensed"/>
                          <a:ea typeface="Barlow Semi Condensed"/>
                          <a:cs typeface="Barlow Semi Condensed"/>
                          <a:sym typeface="Barlow Semi Condensed"/>
                          <a:hlinkClick action="ppaction://hlinksldjump" r:id="rId4"/>
                        </a:rPr>
                        <a:t>Used</a:t>
                      </a:r>
                      <a:r>
                        <a:rPr b="1" lang="en" sz="1200">
                          <a:solidFill>
                            <a:schemeClr val="dk1"/>
                          </a:solidFill>
                          <a:latin typeface="Barlow Semi Condensed"/>
                          <a:ea typeface="Barlow Semi Condensed"/>
                          <a:cs typeface="Barlow Semi Condensed"/>
                          <a:sym typeface="Barlow Semi Condensed"/>
                        </a:rPr>
                        <a:t> and </a:t>
                      </a:r>
                      <a:r>
                        <a:rPr b="1" lang="en" sz="1200" u="sng">
                          <a:solidFill>
                            <a:schemeClr val="hlink"/>
                          </a:solidFill>
                          <a:latin typeface="Barlow Semi Condensed"/>
                          <a:ea typeface="Barlow Semi Condensed"/>
                          <a:cs typeface="Barlow Semi Condensed"/>
                          <a:sym typeface="Barlow Semi Condensed"/>
                          <a:hlinkClick action="ppaction://hlinksldjump" r:id="rId5"/>
                        </a:rPr>
                        <a:t>alternative</a:t>
                      </a:r>
                      <a:r>
                        <a:rPr b="1" lang="en" sz="1200" u="sng">
                          <a:solidFill>
                            <a:schemeClr val="hlink"/>
                          </a:solidFill>
                          <a:latin typeface="Barlow Semi Condensed"/>
                          <a:ea typeface="Barlow Semi Condensed"/>
                          <a:cs typeface="Barlow Semi Condensed"/>
                          <a:sym typeface="Barlow Semi Condensed"/>
                          <a:hlinkClick action="ppaction://hlinksldjump" r:id="rId6"/>
                        </a:rPr>
                        <a:t> resources</a:t>
                      </a:r>
                      <a:endParaRPr b="1" sz="1200" u="sng">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200">
                          <a:solidFill>
                            <a:schemeClr val="dk1"/>
                          </a:solidFill>
                          <a:latin typeface="Barlow Semi Condensed"/>
                          <a:ea typeface="Barlow Semi Condensed"/>
                          <a:cs typeface="Barlow Semi Condensed"/>
                          <a:sym typeface="Barlow Semi Condensed"/>
                        </a:rPr>
                        <a:t>An assortment of graphic resources that are suitable for use in this presentation</a:t>
                      </a:r>
                      <a:endParaRPr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03000">
                <a:tc>
                  <a:txBody>
                    <a:bodyPr/>
                    <a:lstStyle/>
                    <a:p>
                      <a:pPr indent="0" lvl="0" marL="0" rtl="0" algn="r">
                        <a:spcBef>
                          <a:spcPts val="0"/>
                        </a:spcBef>
                        <a:spcAft>
                          <a:spcPts val="0"/>
                        </a:spcAft>
                        <a:buNone/>
                      </a:pPr>
                      <a:r>
                        <a:rPr b="1" lang="en" sz="1200" u="sng">
                          <a:solidFill>
                            <a:schemeClr val="hlink"/>
                          </a:solidFill>
                          <a:latin typeface="Barlow Semi Condensed"/>
                          <a:ea typeface="Barlow Semi Condensed"/>
                          <a:cs typeface="Barlow Semi Condensed"/>
                          <a:sym typeface="Barlow Semi Condensed"/>
                          <a:hlinkClick action="ppaction://hlinksldjump" r:id="rId7"/>
                        </a:rPr>
                        <a:t>Thanks slide</a:t>
                      </a:r>
                      <a:endParaRPr b="1" sz="1200" u="sng">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Barlow Semi Condensed"/>
                          <a:ea typeface="Barlow Semi Condensed"/>
                          <a:cs typeface="Barlow Semi Condensed"/>
                          <a:sym typeface="Barlow Semi Condensed"/>
                        </a:rPr>
                        <a:t>You must keep it so that proper credits for our design are given</a:t>
                      </a:r>
                      <a:endParaRPr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03000">
                <a:tc>
                  <a:txBody>
                    <a:bodyPr/>
                    <a:lstStyle/>
                    <a:p>
                      <a:pPr indent="0" lvl="0" marL="0" rtl="0" algn="r">
                        <a:spcBef>
                          <a:spcPts val="0"/>
                        </a:spcBef>
                        <a:spcAft>
                          <a:spcPts val="0"/>
                        </a:spcAft>
                        <a:buNone/>
                      </a:pPr>
                      <a:r>
                        <a:rPr b="1" lang="en" sz="1200" u="sng">
                          <a:solidFill>
                            <a:schemeClr val="hlink"/>
                          </a:solidFill>
                          <a:latin typeface="Barlow Semi Condensed"/>
                          <a:ea typeface="Barlow Semi Condensed"/>
                          <a:cs typeface="Barlow Semi Condensed"/>
                          <a:sym typeface="Barlow Semi Condensed"/>
                          <a:hlinkClick action="ppaction://hlinksldjump" r:id="rId8"/>
                        </a:rPr>
                        <a:t>Colors</a:t>
                      </a:r>
                      <a:endParaRPr b="1" sz="1200" u="sng">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Barlow Semi Condensed"/>
                          <a:ea typeface="Barlow Semi Condensed"/>
                          <a:cs typeface="Barlow Semi Condensed"/>
                          <a:sym typeface="Barlow Semi Condensed"/>
                        </a:rPr>
                        <a:t>All the colors used in this presentation</a:t>
                      </a:r>
                      <a:endParaRPr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03000">
                <a:tc>
                  <a:txBody>
                    <a:bodyPr/>
                    <a:lstStyle/>
                    <a:p>
                      <a:pPr indent="0" lvl="0" marL="0" rtl="0" algn="r">
                        <a:spcBef>
                          <a:spcPts val="0"/>
                        </a:spcBef>
                        <a:spcAft>
                          <a:spcPts val="0"/>
                        </a:spcAft>
                        <a:buNone/>
                      </a:pPr>
                      <a:r>
                        <a:rPr b="1" lang="en" sz="1200" u="sng">
                          <a:solidFill>
                            <a:schemeClr val="hlink"/>
                          </a:solidFill>
                          <a:latin typeface="Barlow Semi Condensed"/>
                          <a:ea typeface="Barlow Semi Condensed"/>
                          <a:cs typeface="Barlow Semi Condensed"/>
                          <a:sym typeface="Barlow Semi Condensed"/>
                          <a:hlinkClick action="ppaction://hlinksldjump" r:id="rId9"/>
                        </a:rPr>
                        <a:t>Icons</a:t>
                      </a:r>
                      <a:r>
                        <a:rPr b="1" lang="en" sz="1200">
                          <a:solidFill>
                            <a:schemeClr val="dk1"/>
                          </a:solidFill>
                          <a:latin typeface="Barlow Semi Condensed"/>
                          <a:ea typeface="Barlow Semi Condensed"/>
                          <a:cs typeface="Barlow Semi Condensed"/>
                          <a:sym typeface="Barlow Semi Condensed"/>
                        </a:rPr>
                        <a:t> and </a:t>
                      </a:r>
                      <a:r>
                        <a:rPr b="1" lang="en" sz="1200" u="sng">
                          <a:solidFill>
                            <a:schemeClr val="hlink"/>
                          </a:solidFill>
                          <a:latin typeface="Barlow Semi Condensed"/>
                          <a:ea typeface="Barlow Semi Condensed"/>
                          <a:cs typeface="Barlow Semi Condensed"/>
                          <a:sym typeface="Barlow Semi Condensed"/>
                          <a:hlinkClick action="ppaction://hlinksldjump" r:id="rId10"/>
                        </a:rPr>
                        <a:t>infographic resources</a:t>
                      </a:r>
                      <a:endParaRPr b="1" sz="1200" u="sng">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These can be used in the template, and their size and color can be edited</a:t>
                      </a:r>
                      <a:endParaRPr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r h="303000">
                <a:tc>
                  <a:txBody>
                    <a:bodyPr/>
                    <a:lstStyle/>
                    <a:p>
                      <a:pPr indent="0" lvl="0" marL="0" rtl="0" algn="r">
                        <a:spcBef>
                          <a:spcPts val="0"/>
                        </a:spcBef>
                        <a:spcAft>
                          <a:spcPts val="0"/>
                        </a:spcAft>
                        <a:buNone/>
                      </a:pPr>
                      <a:r>
                        <a:rPr b="1" lang="en" sz="1200">
                          <a:solidFill>
                            <a:schemeClr val="dk1"/>
                          </a:solidFill>
                          <a:latin typeface="Barlow Semi Condensed"/>
                          <a:ea typeface="Barlow Semi Condensed"/>
                          <a:cs typeface="Barlow Semi Condensed"/>
                          <a:sym typeface="Barlow Semi Condensed"/>
                        </a:rPr>
                        <a:t>Editable presentation theme </a:t>
                      </a:r>
                      <a:endParaRPr b="1"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200">
                          <a:solidFill>
                            <a:schemeClr val="dk1"/>
                          </a:solidFill>
                          <a:latin typeface="Barlow Semi Condensed"/>
                          <a:ea typeface="Barlow Semi Condensed"/>
                          <a:cs typeface="Barlow Semi Condensed"/>
                          <a:sym typeface="Barlow Semi Condensed"/>
                        </a:rPr>
                        <a:t>You can edit the master slides easily. For more info, click </a:t>
                      </a:r>
                      <a:r>
                        <a:rPr b="1" lang="en" sz="1200" u="sng">
                          <a:solidFill>
                            <a:schemeClr val="dk1"/>
                          </a:solidFill>
                          <a:latin typeface="Barlow Semi Condensed"/>
                          <a:ea typeface="Barlow Semi Condensed"/>
                          <a:cs typeface="Barlow Semi Condensed"/>
                          <a:sym typeface="Barlow Semi Condensed"/>
                          <a:hlinkClick r:id="rId11">
                            <a:extLst>
                              <a:ext uri="{A12FA001-AC4F-418D-AE19-62706E023703}">
                                <ahyp:hlinkClr val="tx"/>
                              </a:ext>
                            </a:extLst>
                          </a:hlinkClick>
                        </a:rPr>
                        <a:t>here</a:t>
                      </a:r>
                      <a:endParaRPr b="1" sz="1200">
                        <a:solidFill>
                          <a:schemeClr val="dk1"/>
                        </a:solidFill>
                        <a:latin typeface="Barlow Semi Condensed"/>
                        <a:ea typeface="Barlow Semi Condensed"/>
                        <a:cs typeface="Barlow Semi Condensed"/>
                        <a:sym typeface="Barlow Semi Condensed"/>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374" name="Google Shape;374;p30"/>
          <p:cNvSpPr txBox="1"/>
          <p:nvPr/>
        </p:nvSpPr>
        <p:spPr>
          <a:xfrm>
            <a:off x="720000" y="987525"/>
            <a:ext cx="7704000" cy="36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You can delete this slide when you’re done editing the presentation</a:t>
            </a:r>
            <a:endParaRPr sz="1200">
              <a:solidFill>
                <a:schemeClr val="dk1"/>
              </a:solidFill>
              <a:latin typeface="Barlow Semi Condensed"/>
              <a:ea typeface="Barlow Semi Condensed"/>
              <a:cs typeface="Barlow Semi Condensed"/>
              <a:sym typeface="Barlow Semi Condensed"/>
            </a:endParaRPr>
          </a:p>
        </p:txBody>
      </p:sp>
      <p:sp>
        <p:nvSpPr>
          <p:cNvPr id="375" name="Google Shape;375;p30"/>
          <p:cNvSpPr txBox="1"/>
          <p:nvPr/>
        </p:nvSpPr>
        <p:spPr>
          <a:xfrm>
            <a:off x="720000" y="3981275"/>
            <a:ext cx="2517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For more info:</a:t>
            </a:r>
            <a:br>
              <a:rPr lang="en" sz="1200">
                <a:solidFill>
                  <a:schemeClr val="dk1"/>
                </a:solidFill>
                <a:latin typeface="Barlow Semi Condensed"/>
                <a:ea typeface="Barlow Semi Condensed"/>
                <a:cs typeface="Barlow Semi Condensed"/>
                <a:sym typeface="Barlow Semi Condensed"/>
              </a:rPr>
            </a:br>
            <a:r>
              <a:rPr b="1" lang="en" sz="1200" u="sng">
                <a:solidFill>
                  <a:schemeClr val="dk1"/>
                </a:solidFill>
                <a:latin typeface="Barlow Semi Condensed"/>
                <a:ea typeface="Barlow Semi Condensed"/>
                <a:cs typeface="Barlow Semi Condensed"/>
                <a:sym typeface="Barlow Semi Condensed"/>
                <a:hlinkClick r:id="rId12">
                  <a:extLst>
                    <a:ext uri="{A12FA001-AC4F-418D-AE19-62706E023703}">
                      <ahyp:hlinkClr val="tx"/>
                    </a:ext>
                  </a:extLst>
                </a:hlinkClick>
              </a:rPr>
              <a:t>Slidesgo</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3">
                  <a:extLst>
                    <a:ext uri="{A12FA001-AC4F-418D-AE19-62706E023703}">
                      <ahyp:hlinkClr val="tx"/>
                    </a:ext>
                  </a:extLst>
                </a:hlinkClick>
              </a:rPr>
              <a:t>Blog</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4">
                  <a:extLst>
                    <a:ext uri="{A12FA001-AC4F-418D-AE19-62706E023703}">
                      <ahyp:hlinkClr val="tx"/>
                    </a:ext>
                  </a:extLst>
                </a:hlinkClick>
              </a:rPr>
              <a:t>FAQs</a:t>
            </a:r>
            <a:endParaRPr b="1" sz="1200" u="sng">
              <a:solidFill>
                <a:schemeClr val="dk1"/>
              </a:solidFill>
              <a:latin typeface="Barlow Semi Condensed"/>
              <a:ea typeface="Barlow Semi Condensed"/>
              <a:cs typeface="Barlow Semi Condensed"/>
              <a:sym typeface="Barlow Semi Condensed"/>
            </a:endParaRPr>
          </a:p>
        </p:txBody>
      </p:sp>
      <p:sp>
        <p:nvSpPr>
          <p:cNvPr id="376" name="Google Shape;376;p30"/>
          <p:cNvSpPr txBox="1"/>
          <p:nvPr/>
        </p:nvSpPr>
        <p:spPr>
          <a:xfrm>
            <a:off x="3339876" y="3981275"/>
            <a:ext cx="5084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You can visit our sister </a:t>
            </a:r>
            <a:r>
              <a:rPr lang="en" sz="1200">
                <a:solidFill>
                  <a:schemeClr val="dk1"/>
                </a:solidFill>
                <a:latin typeface="Barlow Semi Condensed"/>
                <a:ea typeface="Barlow Semi Condensed"/>
                <a:cs typeface="Barlow Semi Condensed"/>
                <a:sym typeface="Barlow Semi Condensed"/>
              </a:rPr>
              <a:t>projects</a:t>
            </a:r>
            <a:r>
              <a:rPr lang="en" sz="1200">
                <a:solidFill>
                  <a:schemeClr val="dk1"/>
                </a:solidFill>
                <a:latin typeface="Barlow Semi Condensed"/>
                <a:ea typeface="Barlow Semi Condensed"/>
                <a:cs typeface="Barlow Semi Condensed"/>
                <a:sym typeface="Barlow Semi Condensed"/>
              </a:rPr>
              <a:t>:</a:t>
            </a:r>
            <a:br>
              <a:rPr lang="en" sz="1200">
                <a:solidFill>
                  <a:schemeClr val="dk1"/>
                </a:solidFill>
                <a:latin typeface="Barlow Semi Condensed"/>
                <a:ea typeface="Barlow Semi Condensed"/>
                <a:cs typeface="Barlow Semi Condensed"/>
                <a:sym typeface="Barlow Semi Condensed"/>
              </a:rPr>
            </a:br>
            <a:r>
              <a:rPr b="1" lang="en" sz="1200" u="sng">
                <a:solidFill>
                  <a:schemeClr val="dk1"/>
                </a:solidFill>
                <a:latin typeface="Barlow Semi Condensed"/>
                <a:ea typeface="Barlow Semi Condensed"/>
                <a:cs typeface="Barlow Semi Condensed"/>
                <a:sym typeface="Barlow Semi Condensed"/>
                <a:hlinkClick r:id="rId15">
                  <a:extLst>
                    <a:ext uri="{A12FA001-AC4F-418D-AE19-62706E023703}">
                      <ahyp:hlinkClr val="tx"/>
                    </a:ext>
                  </a:extLst>
                </a:hlinkClick>
              </a:rPr>
              <a:t>Freepik</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6">
                  <a:extLst>
                    <a:ext uri="{A12FA001-AC4F-418D-AE19-62706E023703}">
                      <ahyp:hlinkClr val="tx"/>
                    </a:ext>
                  </a:extLst>
                </a:hlinkClick>
              </a:rPr>
              <a:t>Flaticon</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7">
                  <a:extLst>
                    <a:ext uri="{A12FA001-AC4F-418D-AE19-62706E023703}">
                      <ahyp:hlinkClr val="tx"/>
                    </a:ext>
                  </a:extLst>
                </a:hlinkClick>
              </a:rPr>
              <a:t>Storyset</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8">
                  <a:extLst>
                    <a:ext uri="{A12FA001-AC4F-418D-AE19-62706E023703}">
                      <ahyp:hlinkClr val="tx"/>
                    </a:ext>
                  </a:extLst>
                </a:hlinkClick>
              </a:rPr>
              <a:t>Wepik</a:t>
            </a:r>
            <a:r>
              <a:rPr b="1" lang="en" sz="1200">
                <a:solidFill>
                  <a:schemeClr val="dk1"/>
                </a:solidFill>
                <a:latin typeface="Barlow Semi Condensed"/>
                <a:ea typeface="Barlow Semi Condensed"/>
                <a:cs typeface="Barlow Semi Condensed"/>
                <a:sym typeface="Barlow Semi Condensed"/>
              </a:rPr>
              <a:t> | </a:t>
            </a:r>
            <a:r>
              <a:rPr b="1" lang="en" sz="1200" u="sng">
                <a:solidFill>
                  <a:schemeClr val="dk1"/>
                </a:solidFill>
                <a:latin typeface="Barlow Semi Condensed"/>
                <a:ea typeface="Barlow Semi Condensed"/>
                <a:cs typeface="Barlow Semi Condensed"/>
                <a:sym typeface="Barlow Semi Condensed"/>
                <a:hlinkClick r:id="rId19">
                  <a:extLst>
                    <a:ext uri="{A12FA001-AC4F-418D-AE19-62706E023703}">
                      <ahyp:hlinkClr val="tx"/>
                    </a:ext>
                  </a:extLst>
                </a:hlinkClick>
              </a:rPr>
              <a:t>Videvo</a:t>
            </a:r>
            <a:endParaRPr b="1" sz="1200">
              <a:solidFill>
                <a:schemeClr val="dk1"/>
              </a:solidFill>
              <a:latin typeface="Barlow Semi Condensed"/>
              <a:ea typeface="Barlow Semi Condensed"/>
              <a:cs typeface="Barlow Semi Condensed"/>
              <a:sym typeface="Barlow Semi Condense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 name="Shape 380"/>
        <p:cNvGrpSpPr/>
        <p:nvPr/>
      </p:nvGrpSpPr>
      <p:grpSpPr>
        <a:xfrm>
          <a:off x="0" y="0"/>
          <a:ext cx="0" cy="0"/>
          <a:chOff x="0" y="0"/>
          <a:chExt cx="0" cy="0"/>
        </a:xfrm>
      </p:grpSpPr>
      <p:sp>
        <p:nvSpPr>
          <p:cNvPr id="381" name="Google Shape;381;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82" name="Google Shape;382;p31"/>
          <p:cNvSpPr txBox="1"/>
          <p:nvPr>
            <p:ph idx="2" type="title"/>
          </p:nvPr>
        </p:nvSpPr>
        <p:spPr>
          <a:xfrm>
            <a:off x="1507025" y="1328483"/>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3" name="Google Shape;383;p31"/>
          <p:cNvSpPr txBox="1"/>
          <p:nvPr>
            <p:ph idx="3" type="title"/>
          </p:nvPr>
        </p:nvSpPr>
        <p:spPr>
          <a:xfrm>
            <a:off x="1507025" y="2914291"/>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84" name="Google Shape;384;p31"/>
          <p:cNvSpPr txBox="1"/>
          <p:nvPr>
            <p:ph idx="4" type="title"/>
          </p:nvPr>
        </p:nvSpPr>
        <p:spPr>
          <a:xfrm>
            <a:off x="4206300" y="1328483"/>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85" name="Google Shape;385;p31"/>
          <p:cNvSpPr txBox="1"/>
          <p:nvPr>
            <p:ph idx="5" type="title"/>
          </p:nvPr>
        </p:nvSpPr>
        <p:spPr>
          <a:xfrm>
            <a:off x="4206300" y="2914291"/>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386" name="Google Shape;386;p31"/>
          <p:cNvSpPr txBox="1"/>
          <p:nvPr>
            <p:ph idx="6" type="title"/>
          </p:nvPr>
        </p:nvSpPr>
        <p:spPr>
          <a:xfrm>
            <a:off x="6905575" y="1328483"/>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87" name="Google Shape;387;p31"/>
          <p:cNvSpPr txBox="1"/>
          <p:nvPr>
            <p:ph idx="7" type="title"/>
          </p:nvPr>
        </p:nvSpPr>
        <p:spPr>
          <a:xfrm>
            <a:off x="6905575" y="2914291"/>
            <a:ext cx="7314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388" name="Google Shape;388;p31"/>
          <p:cNvSpPr txBox="1"/>
          <p:nvPr>
            <p:ph idx="1" type="subTitle"/>
          </p:nvPr>
        </p:nvSpPr>
        <p:spPr>
          <a:xfrm>
            <a:off x="719975" y="2086625"/>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Headline news</a:t>
            </a:r>
            <a:endParaRPr/>
          </a:p>
        </p:txBody>
      </p:sp>
      <p:sp>
        <p:nvSpPr>
          <p:cNvPr id="389" name="Google Shape;389;p31"/>
          <p:cNvSpPr txBox="1"/>
          <p:nvPr>
            <p:ph idx="8" type="subTitle"/>
          </p:nvPr>
        </p:nvSpPr>
        <p:spPr>
          <a:xfrm>
            <a:off x="3419250" y="2086625"/>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depth analysis</a:t>
            </a:r>
            <a:endParaRPr/>
          </a:p>
        </p:txBody>
      </p:sp>
      <p:sp>
        <p:nvSpPr>
          <p:cNvPr id="390" name="Google Shape;390;p31"/>
          <p:cNvSpPr txBox="1"/>
          <p:nvPr>
            <p:ph idx="9" type="subTitle"/>
          </p:nvPr>
        </p:nvSpPr>
        <p:spPr>
          <a:xfrm>
            <a:off x="6118525" y="2086625"/>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Behind the scenes</a:t>
            </a:r>
            <a:endParaRPr/>
          </a:p>
        </p:txBody>
      </p:sp>
      <p:sp>
        <p:nvSpPr>
          <p:cNvPr id="391" name="Google Shape;391;p31"/>
          <p:cNvSpPr txBox="1"/>
          <p:nvPr>
            <p:ph idx="13" type="subTitle"/>
          </p:nvPr>
        </p:nvSpPr>
        <p:spPr>
          <a:xfrm>
            <a:off x="719975" y="3672500"/>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Tips &amp; tricks</a:t>
            </a:r>
            <a:endParaRPr/>
          </a:p>
        </p:txBody>
      </p:sp>
      <p:sp>
        <p:nvSpPr>
          <p:cNvPr id="392" name="Google Shape;392;p31"/>
          <p:cNvSpPr txBox="1"/>
          <p:nvPr>
            <p:ph idx="14" type="subTitle"/>
          </p:nvPr>
        </p:nvSpPr>
        <p:spPr>
          <a:xfrm>
            <a:off x="3419250" y="3672500"/>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Upcoming events</a:t>
            </a:r>
            <a:endParaRPr/>
          </a:p>
        </p:txBody>
      </p:sp>
      <p:sp>
        <p:nvSpPr>
          <p:cNvPr id="393" name="Google Shape;393;p31"/>
          <p:cNvSpPr txBox="1"/>
          <p:nvPr>
            <p:ph idx="15" type="subTitle"/>
          </p:nvPr>
        </p:nvSpPr>
        <p:spPr>
          <a:xfrm>
            <a:off x="6118525" y="3672500"/>
            <a:ext cx="23055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Community corner</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 name="Shape 397"/>
        <p:cNvGrpSpPr/>
        <p:nvPr/>
      </p:nvGrpSpPr>
      <p:grpSpPr>
        <a:xfrm>
          <a:off x="0" y="0"/>
          <a:ext cx="0" cy="0"/>
          <a:chOff x="0" y="0"/>
          <a:chExt cx="0" cy="0"/>
        </a:xfrm>
      </p:grpSpPr>
      <p:sp>
        <p:nvSpPr>
          <p:cNvPr id="398" name="Google Shape;398;p32"/>
          <p:cNvSpPr txBox="1"/>
          <p:nvPr>
            <p:ph type="title"/>
          </p:nvPr>
        </p:nvSpPr>
        <p:spPr>
          <a:xfrm>
            <a:off x="2296625" y="2745500"/>
            <a:ext cx="55986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Headline news</a:t>
            </a:r>
            <a:endParaRPr/>
          </a:p>
        </p:txBody>
      </p:sp>
      <p:sp>
        <p:nvSpPr>
          <p:cNvPr id="399" name="Google Shape;399;p32"/>
          <p:cNvSpPr txBox="1"/>
          <p:nvPr>
            <p:ph idx="2" type="title"/>
          </p:nvPr>
        </p:nvSpPr>
        <p:spPr>
          <a:xfrm>
            <a:off x="4363025" y="1146825"/>
            <a:ext cx="1465800" cy="1321500"/>
          </a:xfrm>
          <a:prstGeom prst="rect">
            <a:avLst/>
          </a:prstGeom>
        </p:spPr>
        <p:txBody>
          <a:bodyPr anchorCtr="0" anchor="ctr" bIns="0" lIns="91425" spcFirstLastPara="1" rIns="91425" wrap="square" tIns="91425">
            <a:noAutofit/>
          </a:bodyPr>
          <a:lstStyle/>
          <a:p>
            <a:pPr indent="0" lvl="0" marL="0" rtl="0" algn="ctr">
              <a:spcBef>
                <a:spcPts val="0"/>
              </a:spcBef>
              <a:spcAft>
                <a:spcPts val="0"/>
              </a:spcAft>
              <a:buNone/>
            </a:pPr>
            <a:r>
              <a:rPr lang="en"/>
              <a:t>01</a:t>
            </a:r>
            <a:endParaRPr/>
          </a:p>
        </p:txBody>
      </p:sp>
      <p:pic>
        <p:nvPicPr>
          <p:cNvPr id="400" name="Google Shape;400;p32"/>
          <p:cNvPicPr preferRelativeResize="0"/>
          <p:nvPr/>
        </p:nvPicPr>
        <p:blipFill>
          <a:blip r:embed="rId3">
            <a:alphaModFix/>
          </a:blip>
          <a:stretch>
            <a:fillRect/>
          </a:stretch>
        </p:blipFill>
        <p:spPr>
          <a:xfrm rot="-2297045">
            <a:off x="-430321" y="2226375"/>
            <a:ext cx="2938766" cy="3120071"/>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 name="Shape 404"/>
        <p:cNvGrpSpPr/>
        <p:nvPr/>
      </p:nvGrpSpPr>
      <p:grpSpPr>
        <a:xfrm>
          <a:off x="0" y="0"/>
          <a:ext cx="0" cy="0"/>
          <a:chOff x="0" y="0"/>
          <a:chExt cx="0" cy="0"/>
        </a:xfrm>
      </p:grpSpPr>
      <p:sp>
        <p:nvSpPr>
          <p:cNvPr id="405" name="Google Shape;405;p33"/>
          <p:cNvSpPr txBox="1"/>
          <p:nvPr>
            <p:ph type="title"/>
          </p:nvPr>
        </p:nvSpPr>
        <p:spPr>
          <a:xfrm>
            <a:off x="1101000" y="445025"/>
            <a:ext cx="488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Headline news</a:t>
            </a:r>
            <a:endParaRPr/>
          </a:p>
        </p:txBody>
      </p:sp>
      <p:sp>
        <p:nvSpPr>
          <p:cNvPr id="406" name="Google Shape;406;p33"/>
          <p:cNvSpPr txBox="1"/>
          <p:nvPr>
            <p:ph idx="1" type="body"/>
          </p:nvPr>
        </p:nvSpPr>
        <p:spPr>
          <a:xfrm>
            <a:off x="1101000" y="1253350"/>
            <a:ext cx="4176900" cy="315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When it comes to writing the headline news for a newsletter, it's important to grab the reader's attention and entice them to read further. Here are some tips for crafting an effective headline:</a:t>
            </a:r>
            <a:endParaRPr/>
          </a:p>
          <a:p>
            <a:pPr indent="-304800" lvl="0" marL="457200" rtl="0" algn="l">
              <a:spcBef>
                <a:spcPts val="1000"/>
              </a:spcBef>
              <a:spcAft>
                <a:spcPts val="0"/>
              </a:spcAft>
              <a:buSzPts val="1200"/>
              <a:buChar char="●"/>
            </a:pPr>
            <a:r>
              <a:rPr lang="en"/>
              <a:t>Keep it short and sweet: A concise headline is more likely to catch the reader's eye and make them want to read on</a:t>
            </a:r>
            <a:endParaRPr/>
          </a:p>
          <a:p>
            <a:pPr indent="-304800" lvl="0" marL="457200" rtl="0" algn="l">
              <a:spcBef>
                <a:spcPts val="0"/>
              </a:spcBef>
              <a:spcAft>
                <a:spcPts val="0"/>
              </a:spcAft>
              <a:buSzPts val="1200"/>
              <a:buChar char="●"/>
            </a:pPr>
            <a:r>
              <a:rPr lang="en"/>
              <a:t>Be specific: Use specific details or numbers in your headline to give readers an idea of what they can expect </a:t>
            </a:r>
            <a:endParaRPr/>
          </a:p>
          <a:p>
            <a:pPr indent="0" lvl="0" marL="457200" rtl="0" algn="l">
              <a:spcBef>
                <a:spcPts val="0"/>
              </a:spcBef>
              <a:spcAft>
                <a:spcPts val="0"/>
              </a:spcAft>
              <a:buNone/>
            </a:pPr>
            <a:r>
              <a:rPr lang="en"/>
              <a:t>to learn</a:t>
            </a:r>
            <a:endParaRPr/>
          </a:p>
          <a:p>
            <a:pPr indent="-304800" lvl="0" marL="457200" rtl="0" algn="l">
              <a:spcBef>
                <a:spcPts val="0"/>
              </a:spcBef>
              <a:spcAft>
                <a:spcPts val="0"/>
              </a:spcAft>
              <a:buSzPts val="1200"/>
              <a:buChar char="●"/>
            </a:pPr>
            <a:r>
              <a:rPr lang="en"/>
              <a:t>Make it relevant: Choose a topic that is timely and relevant to your audience</a:t>
            </a:r>
            <a:endParaRPr/>
          </a:p>
          <a:p>
            <a:pPr indent="0" lvl="0" marL="0" rtl="0" algn="l">
              <a:spcBef>
                <a:spcPts val="1000"/>
              </a:spcBef>
              <a:spcAft>
                <a:spcPts val="0"/>
              </a:spcAft>
              <a:buNone/>
            </a:pPr>
            <a:r>
              <a:rPr lang="en"/>
              <a:t>Stay tuned for more updates on this exciting development as we continue to innovate and push the boundaries of what</a:t>
            </a:r>
            <a:r>
              <a:rPr lang="en"/>
              <a:t>'s </a:t>
            </a:r>
            <a:r>
              <a:rPr lang="en"/>
              <a:t>possible!</a:t>
            </a:r>
            <a:endParaRPr/>
          </a:p>
        </p:txBody>
      </p:sp>
      <p:pic>
        <p:nvPicPr>
          <p:cNvPr id="407" name="Google Shape;407;p33"/>
          <p:cNvPicPr preferRelativeResize="0"/>
          <p:nvPr>
            <p:ph idx="2" type="pic"/>
          </p:nvPr>
        </p:nvPicPr>
        <p:blipFill rotWithShape="1">
          <a:blip r:embed="rId3">
            <a:alphaModFix/>
          </a:blip>
          <a:srcRect b="0" l="29563" r="29558" t="0"/>
          <a:stretch/>
        </p:blipFill>
        <p:spPr>
          <a:xfrm>
            <a:off x="5989450" y="0"/>
            <a:ext cx="3154601" cy="5143501"/>
          </a:xfrm>
          <a:prstGeom prst="rect">
            <a:avLst/>
          </a:prstGeom>
        </p:spPr>
      </p:pic>
      <p:sp>
        <p:nvSpPr>
          <p:cNvPr id="408" name="Google Shape;408;p33"/>
          <p:cNvSpPr/>
          <p:nvPr/>
        </p:nvSpPr>
        <p:spPr>
          <a:xfrm>
            <a:off x="9329075" y="0"/>
            <a:ext cx="1956300" cy="510000"/>
          </a:xfrm>
          <a:prstGeom prst="rect">
            <a:avLst/>
          </a:prstGeom>
          <a:solidFill>
            <a:srgbClr val="FFFF99"/>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sz="1100">
                <a:latin typeface="Anaheim"/>
                <a:ea typeface="Anaheim"/>
                <a:cs typeface="Anaheim"/>
                <a:sym typeface="Anaheim"/>
              </a:rPr>
              <a:t>Mantener foto en esta slide</a:t>
            </a:r>
            <a:endParaRPr sz="1100">
              <a:latin typeface="Anaheim"/>
              <a:ea typeface="Anaheim"/>
              <a:cs typeface="Anaheim"/>
              <a:sym typeface="Anaheim"/>
            </a:endParaRPr>
          </a:p>
          <a:p>
            <a:pPr indent="0" lvl="0" marL="0" rtl="0" algn="l">
              <a:spcBef>
                <a:spcPts val="0"/>
              </a:spcBef>
              <a:spcAft>
                <a:spcPts val="0"/>
              </a:spcAft>
              <a:buNone/>
            </a:pPr>
            <a:r>
              <a:rPr lang="en" sz="1100">
                <a:latin typeface="Anaheim"/>
                <a:ea typeface="Anaheim"/>
                <a:cs typeface="Anaheim"/>
                <a:sym typeface="Anaheim"/>
              </a:rPr>
              <a:t>Keep photo in this slide</a:t>
            </a:r>
            <a:endParaRPr sz="1100">
              <a:latin typeface="Anaheim"/>
              <a:ea typeface="Anaheim"/>
              <a:cs typeface="Anaheim"/>
              <a:sym typeface="Anaheim"/>
            </a:endParaRPr>
          </a:p>
        </p:txBody>
      </p:sp>
      <p:sp>
        <p:nvSpPr>
          <p:cNvPr id="409" name="Google Shape;409;p33"/>
          <p:cNvSpPr/>
          <p:nvPr/>
        </p:nvSpPr>
        <p:spPr>
          <a:xfrm>
            <a:off x="5872375" y="-544075"/>
            <a:ext cx="1720800" cy="841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nvGrpSpPr>
          <p:cNvPr id="410" name="Google Shape;410;p33"/>
          <p:cNvGrpSpPr/>
          <p:nvPr/>
        </p:nvGrpSpPr>
        <p:grpSpPr>
          <a:xfrm>
            <a:off x="4860976" y="4267950"/>
            <a:ext cx="2424602" cy="2174275"/>
            <a:chOff x="4860976" y="4267950"/>
            <a:chExt cx="2424602" cy="2174275"/>
          </a:xfrm>
        </p:grpSpPr>
        <p:pic>
          <p:nvPicPr>
            <p:cNvPr id="411" name="Google Shape;411;p33"/>
            <p:cNvPicPr preferRelativeResize="0"/>
            <p:nvPr/>
          </p:nvPicPr>
          <p:blipFill>
            <a:blip r:embed="rId4">
              <a:alphaModFix/>
            </a:blip>
            <a:stretch>
              <a:fillRect/>
            </a:stretch>
          </p:blipFill>
          <p:spPr>
            <a:xfrm rot="-6980208">
              <a:off x="5432101" y="4791840"/>
              <a:ext cx="1868453" cy="1126494"/>
            </a:xfrm>
            <a:prstGeom prst="rect">
              <a:avLst/>
            </a:prstGeom>
            <a:noFill/>
            <a:ln>
              <a:noFill/>
            </a:ln>
          </p:spPr>
        </p:pic>
        <p:sp>
          <p:nvSpPr>
            <p:cNvPr id="412" name="Google Shape;412;p33"/>
            <p:cNvSpPr/>
            <p:nvPr/>
          </p:nvSpPr>
          <p:spPr>
            <a:xfrm>
              <a:off x="4860976" y="4813575"/>
              <a:ext cx="1128600" cy="5931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sp>
        <p:nvSpPr>
          <p:cNvPr id="417" name="Google Shape;417;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 depth analysis</a:t>
            </a:r>
            <a:endParaRPr/>
          </a:p>
        </p:txBody>
      </p:sp>
      <p:sp>
        <p:nvSpPr>
          <p:cNvPr id="418" name="Google Shape;418;p34"/>
          <p:cNvSpPr txBox="1"/>
          <p:nvPr>
            <p:ph idx="3" type="subTitle"/>
          </p:nvPr>
        </p:nvSpPr>
        <p:spPr>
          <a:xfrm>
            <a:off x="1366963" y="2882350"/>
            <a:ext cx="2907600" cy="16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Explore the heart of your subject with the in-depth analysis. Peel back layers, revealing the intricate details that matter. Whether it's a product feature or a social concern, this section is your space for careful examination. Provide readers with valuable insights, expert perspectives, and data-driven clarity</a:t>
            </a:r>
            <a:endParaRPr/>
          </a:p>
        </p:txBody>
      </p:sp>
      <p:sp>
        <p:nvSpPr>
          <p:cNvPr id="419" name="Google Shape;419;p34"/>
          <p:cNvSpPr txBox="1"/>
          <p:nvPr>
            <p:ph idx="1" type="subTitle"/>
          </p:nvPr>
        </p:nvSpPr>
        <p:spPr>
          <a:xfrm>
            <a:off x="1366963" y="2448025"/>
            <a:ext cx="29076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Unveiling complexity</a:t>
            </a:r>
            <a:endParaRPr/>
          </a:p>
        </p:txBody>
      </p:sp>
      <p:sp>
        <p:nvSpPr>
          <p:cNvPr id="420" name="Google Shape;420;p34"/>
          <p:cNvSpPr txBox="1"/>
          <p:nvPr>
            <p:ph idx="2" type="subTitle"/>
          </p:nvPr>
        </p:nvSpPr>
        <p:spPr>
          <a:xfrm>
            <a:off x="4869438" y="2448025"/>
            <a:ext cx="2907600" cy="5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Useful recommendations</a:t>
            </a:r>
            <a:endParaRPr/>
          </a:p>
        </p:txBody>
      </p:sp>
      <p:sp>
        <p:nvSpPr>
          <p:cNvPr id="421" name="Google Shape;421;p34"/>
          <p:cNvSpPr txBox="1"/>
          <p:nvPr>
            <p:ph idx="4" type="subTitle"/>
          </p:nvPr>
        </p:nvSpPr>
        <p:spPr>
          <a:xfrm>
            <a:off x="4869438" y="2882350"/>
            <a:ext cx="2907600" cy="16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Organize this section by starting with an introduction to set the context. Break down your main analysis into subsections. Encourage engagement through a call to action or discussion prompt, and offer additional resources for readers to explore further. Keep the content concise and maintain a clear flow</a:t>
            </a:r>
            <a:endParaRPr/>
          </a:p>
        </p:txBody>
      </p:sp>
      <p:grpSp>
        <p:nvGrpSpPr>
          <p:cNvPr id="422" name="Google Shape;422;p34"/>
          <p:cNvGrpSpPr/>
          <p:nvPr/>
        </p:nvGrpSpPr>
        <p:grpSpPr>
          <a:xfrm>
            <a:off x="2477598" y="1712704"/>
            <a:ext cx="686330" cy="676663"/>
            <a:chOff x="2180884" y="2888719"/>
            <a:chExt cx="376752" cy="374468"/>
          </a:xfrm>
        </p:grpSpPr>
        <p:sp>
          <p:nvSpPr>
            <p:cNvPr id="423" name="Google Shape;423;p34"/>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4"/>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4"/>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4"/>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4"/>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4"/>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4"/>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4"/>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4"/>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4"/>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4"/>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4"/>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4"/>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4"/>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 name="Google Shape;437;p34"/>
          <p:cNvGrpSpPr/>
          <p:nvPr/>
        </p:nvGrpSpPr>
        <p:grpSpPr>
          <a:xfrm>
            <a:off x="5931746" y="1712716"/>
            <a:ext cx="782983" cy="676665"/>
            <a:chOff x="1748382" y="3384797"/>
            <a:chExt cx="388346" cy="340067"/>
          </a:xfrm>
        </p:grpSpPr>
        <p:sp>
          <p:nvSpPr>
            <p:cNvPr id="438" name="Google Shape;438;p34"/>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4"/>
            <p:cNvSpPr/>
            <p:nvPr/>
          </p:nvSpPr>
          <p:spPr>
            <a:xfrm>
              <a:off x="1977881"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4"/>
            <p:cNvSpPr/>
            <p:nvPr/>
          </p:nvSpPr>
          <p:spPr>
            <a:xfrm>
              <a:off x="1988438"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4"/>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4"/>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4"/>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4"/>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9320BC">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4"/>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4"/>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4"/>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4"/>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4"/>
            <p:cNvSpPr/>
            <p:nvPr/>
          </p:nvSpPr>
          <p:spPr>
            <a:xfrm>
              <a:off x="2104533"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4"/>
            <p:cNvSpPr/>
            <p:nvPr/>
          </p:nvSpPr>
          <p:spPr>
            <a:xfrm>
              <a:off x="2083184"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4"/>
            <p:cNvSpPr/>
            <p:nvPr/>
          </p:nvSpPr>
          <p:spPr>
            <a:xfrm>
              <a:off x="2082396"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35"/>
          <p:cNvSpPr txBox="1"/>
          <p:nvPr>
            <p:ph idx="1" type="subTitle"/>
          </p:nvPr>
        </p:nvSpPr>
        <p:spPr>
          <a:xfrm>
            <a:off x="745703" y="2460200"/>
            <a:ext cx="23187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Unmasking creation</a:t>
            </a:r>
            <a:endParaRPr/>
          </a:p>
        </p:txBody>
      </p:sp>
      <p:sp>
        <p:nvSpPr>
          <p:cNvPr id="457" name="Google Shape;457;p35"/>
          <p:cNvSpPr txBox="1"/>
          <p:nvPr>
            <p:ph idx="5" type="subTitle"/>
          </p:nvPr>
        </p:nvSpPr>
        <p:spPr>
          <a:xfrm>
            <a:off x="3412650" y="2460200"/>
            <a:ext cx="23187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Art of composition</a:t>
            </a:r>
            <a:endParaRPr/>
          </a:p>
        </p:txBody>
      </p:sp>
      <p:sp>
        <p:nvSpPr>
          <p:cNvPr id="458" name="Google Shape;458;p35"/>
          <p:cNvSpPr txBox="1"/>
          <p:nvPr>
            <p:ph idx="6" type="subTitle"/>
          </p:nvPr>
        </p:nvSpPr>
        <p:spPr>
          <a:xfrm>
            <a:off x="6073297" y="2460200"/>
            <a:ext cx="23250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 collaborators</a:t>
            </a:r>
            <a:endParaRPr/>
          </a:p>
        </p:txBody>
      </p:sp>
      <p:sp>
        <p:nvSpPr>
          <p:cNvPr id="459" name="Google Shape;45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Behind the scenes</a:t>
            </a:r>
            <a:endParaRPr/>
          </a:p>
        </p:txBody>
      </p:sp>
      <p:sp>
        <p:nvSpPr>
          <p:cNvPr id="460" name="Google Shape;460;p35"/>
          <p:cNvSpPr txBox="1"/>
          <p:nvPr>
            <p:ph idx="2" type="subTitle"/>
          </p:nvPr>
        </p:nvSpPr>
        <p:spPr>
          <a:xfrm>
            <a:off x="745703" y="2892900"/>
            <a:ext cx="2318700" cy="164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Delve into the behind-the-scenes process, sharing insights on idea generation, content creation, and design execution. From brainstorming sessions to final touches, offer an exclusive look at the creative journey </a:t>
            </a:r>
            <a:endParaRPr/>
          </a:p>
        </p:txBody>
      </p:sp>
      <p:sp>
        <p:nvSpPr>
          <p:cNvPr id="461" name="Google Shape;461;p35"/>
          <p:cNvSpPr txBox="1"/>
          <p:nvPr>
            <p:ph idx="3" type="subTitle"/>
          </p:nvPr>
        </p:nvSpPr>
        <p:spPr>
          <a:xfrm>
            <a:off x="3412650" y="2892900"/>
            <a:ext cx="2318700" cy="164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Step into the realm of meticulous craftsmanship. Here, we unveil the artistry behind your newsletter's production. Explore the meticulous process of curating content, refining prose. Readers gain an appreciation for the skillful hands </a:t>
            </a:r>
            <a:r>
              <a:rPr lang="en"/>
              <a:t>behind</a:t>
            </a:r>
            <a:r>
              <a:rPr lang="en"/>
              <a:t> the newsletter</a:t>
            </a:r>
            <a:endParaRPr/>
          </a:p>
        </p:txBody>
      </p:sp>
      <p:sp>
        <p:nvSpPr>
          <p:cNvPr id="462" name="Google Shape;462;p35"/>
          <p:cNvSpPr txBox="1"/>
          <p:nvPr>
            <p:ph idx="4" type="subTitle"/>
          </p:nvPr>
        </p:nvSpPr>
        <p:spPr>
          <a:xfrm>
            <a:off x="6073297" y="2892900"/>
            <a:ext cx="2325000" cy="164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ntroduce the diverse team of contributors who passionately shape each edition. By acknowledging their dedication, you deepen the reader's connection and offer a behind-the-scenes view of the collective effort driving your newsletter's success</a:t>
            </a:r>
            <a:endParaRPr/>
          </a:p>
        </p:txBody>
      </p:sp>
      <p:grpSp>
        <p:nvGrpSpPr>
          <p:cNvPr id="463" name="Google Shape;463;p35"/>
          <p:cNvGrpSpPr/>
          <p:nvPr/>
        </p:nvGrpSpPr>
        <p:grpSpPr>
          <a:xfrm>
            <a:off x="1595363" y="1695853"/>
            <a:ext cx="582444" cy="676668"/>
            <a:chOff x="4208970" y="3361347"/>
            <a:chExt cx="299349" cy="348188"/>
          </a:xfrm>
        </p:grpSpPr>
        <p:sp>
          <p:nvSpPr>
            <p:cNvPr id="464" name="Google Shape;464;p3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35"/>
          <p:cNvGrpSpPr/>
          <p:nvPr/>
        </p:nvGrpSpPr>
        <p:grpSpPr>
          <a:xfrm>
            <a:off x="4233557" y="1696284"/>
            <a:ext cx="676886" cy="676237"/>
            <a:chOff x="6334673" y="2759633"/>
            <a:chExt cx="378508" cy="378166"/>
          </a:xfrm>
        </p:grpSpPr>
        <p:sp>
          <p:nvSpPr>
            <p:cNvPr id="479" name="Google Shape;479;p35"/>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5"/>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5"/>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35"/>
          <p:cNvGrpSpPr/>
          <p:nvPr/>
        </p:nvGrpSpPr>
        <p:grpSpPr>
          <a:xfrm>
            <a:off x="6897354" y="1695959"/>
            <a:ext cx="676885" cy="676885"/>
            <a:chOff x="5319821" y="1986242"/>
            <a:chExt cx="348103" cy="348103"/>
          </a:xfrm>
        </p:grpSpPr>
        <p:sp>
          <p:nvSpPr>
            <p:cNvPr id="484" name="Google Shape;484;p3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 name="Shape 519"/>
        <p:cNvGrpSpPr/>
        <p:nvPr/>
      </p:nvGrpSpPr>
      <p:grpSpPr>
        <a:xfrm>
          <a:off x="0" y="0"/>
          <a:ext cx="0" cy="0"/>
          <a:chOff x="0" y="0"/>
          <a:chExt cx="0" cy="0"/>
        </a:xfrm>
      </p:grpSpPr>
      <p:sp>
        <p:nvSpPr>
          <p:cNvPr id="520" name="Google Shape;520;p36"/>
          <p:cNvSpPr txBox="1"/>
          <p:nvPr>
            <p:ph idx="7" type="subTitle"/>
          </p:nvPr>
        </p:nvSpPr>
        <p:spPr>
          <a:xfrm>
            <a:off x="719876" y="1537763"/>
            <a:ext cx="24591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Time management</a:t>
            </a:r>
            <a:endParaRPr/>
          </a:p>
        </p:txBody>
      </p:sp>
      <p:sp>
        <p:nvSpPr>
          <p:cNvPr id="521" name="Google Shape;521;p36"/>
          <p:cNvSpPr txBox="1"/>
          <p:nvPr>
            <p:ph idx="8" type="subTitle"/>
          </p:nvPr>
        </p:nvSpPr>
        <p:spPr>
          <a:xfrm>
            <a:off x="3342225" y="1537763"/>
            <a:ext cx="24591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Networking</a:t>
            </a:r>
            <a:endParaRPr/>
          </a:p>
        </p:txBody>
      </p:sp>
      <p:sp>
        <p:nvSpPr>
          <p:cNvPr id="522" name="Google Shape;522;p36"/>
          <p:cNvSpPr txBox="1"/>
          <p:nvPr>
            <p:ph idx="9" type="subTitle"/>
          </p:nvPr>
        </p:nvSpPr>
        <p:spPr>
          <a:xfrm>
            <a:off x="5964424" y="1537763"/>
            <a:ext cx="24597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Communication</a:t>
            </a:r>
            <a:endParaRPr/>
          </a:p>
        </p:txBody>
      </p:sp>
      <p:sp>
        <p:nvSpPr>
          <p:cNvPr id="523" name="Google Shape;523;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Tips &amp; tricks</a:t>
            </a:r>
            <a:endParaRPr/>
          </a:p>
        </p:txBody>
      </p:sp>
      <p:sp>
        <p:nvSpPr>
          <p:cNvPr id="524" name="Google Shape;524;p36"/>
          <p:cNvSpPr txBox="1"/>
          <p:nvPr>
            <p:ph idx="1" type="subTitle"/>
          </p:nvPr>
        </p:nvSpPr>
        <p:spPr>
          <a:xfrm>
            <a:off x="719876" y="1996401"/>
            <a:ext cx="24591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Break your day into smaller chunks and focus on one task at a time. Take short breaks in between to stay fresh”</a:t>
            </a:r>
            <a:endParaRPr/>
          </a:p>
        </p:txBody>
      </p:sp>
      <p:sp>
        <p:nvSpPr>
          <p:cNvPr id="525" name="Google Shape;525;p36"/>
          <p:cNvSpPr txBox="1"/>
          <p:nvPr>
            <p:ph idx="4" type="subTitle"/>
          </p:nvPr>
        </p:nvSpPr>
        <p:spPr>
          <a:xfrm>
            <a:off x="719876" y="3796020"/>
            <a:ext cx="24591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Make time for exercise, healthy eating, and hobbies outside of work to reduce stress and promote relaxation”</a:t>
            </a:r>
            <a:endParaRPr/>
          </a:p>
        </p:txBody>
      </p:sp>
      <p:sp>
        <p:nvSpPr>
          <p:cNvPr id="526" name="Google Shape;526;p36"/>
          <p:cNvSpPr txBox="1"/>
          <p:nvPr>
            <p:ph idx="5" type="subTitle"/>
          </p:nvPr>
        </p:nvSpPr>
        <p:spPr>
          <a:xfrm>
            <a:off x="3342225" y="3796020"/>
            <a:ext cx="24591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Attend workshops or conferences, read industry publications, and take online courses to expand your knowledge base”</a:t>
            </a:r>
            <a:endParaRPr/>
          </a:p>
        </p:txBody>
      </p:sp>
      <p:sp>
        <p:nvSpPr>
          <p:cNvPr id="527" name="Google Shape;527;p36"/>
          <p:cNvSpPr txBox="1"/>
          <p:nvPr>
            <p:ph idx="2" type="subTitle"/>
          </p:nvPr>
        </p:nvSpPr>
        <p:spPr>
          <a:xfrm>
            <a:off x="3342225" y="1996401"/>
            <a:ext cx="24591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Attend events, join professional organizations, and connect with others in your field on social media to expand your network”</a:t>
            </a:r>
            <a:endParaRPr/>
          </a:p>
        </p:txBody>
      </p:sp>
      <p:sp>
        <p:nvSpPr>
          <p:cNvPr id="528" name="Google Shape;528;p36"/>
          <p:cNvSpPr txBox="1"/>
          <p:nvPr>
            <p:ph idx="3" type="subTitle"/>
          </p:nvPr>
        </p:nvSpPr>
        <p:spPr>
          <a:xfrm>
            <a:off x="5964424" y="1996401"/>
            <a:ext cx="24597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Be concise when communicating ideas, actively listen to feedback, and be open to constructive criticism”</a:t>
            </a:r>
            <a:endParaRPr/>
          </a:p>
        </p:txBody>
      </p:sp>
      <p:sp>
        <p:nvSpPr>
          <p:cNvPr id="529" name="Google Shape;529;p36"/>
          <p:cNvSpPr txBox="1"/>
          <p:nvPr>
            <p:ph idx="6" type="subTitle"/>
          </p:nvPr>
        </p:nvSpPr>
        <p:spPr>
          <a:xfrm>
            <a:off x="5964424" y="3796020"/>
            <a:ext cx="2459700" cy="82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Set clear goals by breaking them down into smaller achievable steps and by celebrating progress”</a:t>
            </a:r>
            <a:endParaRPr/>
          </a:p>
        </p:txBody>
      </p:sp>
      <p:grpSp>
        <p:nvGrpSpPr>
          <p:cNvPr id="530" name="Google Shape;530;p36"/>
          <p:cNvGrpSpPr/>
          <p:nvPr/>
        </p:nvGrpSpPr>
        <p:grpSpPr>
          <a:xfrm>
            <a:off x="1777647" y="1246373"/>
            <a:ext cx="343560" cy="343822"/>
            <a:chOff x="6229598" y="1518052"/>
            <a:chExt cx="343560" cy="343822"/>
          </a:xfrm>
        </p:grpSpPr>
        <p:sp>
          <p:nvSpPr>
            <p:cNvPr id="531" name="Google Shape;531;p36"/>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6"/>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6"/>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6"/>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6"/>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6"/>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6"/>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6"/>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6"/>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6"/>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6"/>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6"/>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6"/>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6"/>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6"/>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6"/>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 name="Google Shape;550;p36"/>
          <p:cNvGrpSpPr/>
          <p:nvPr/>
        </p:nvGrpSpPr>
        <p:grpSpPr>
          <a:xfrm>
            <a:off x="4383281" y="1246373"/>
            <a:ext cx="376989" cy="348864"/>
            <a:chOff x="7091110" y="2428565"/>
            <a:chExt cx="376989" cy="348864"/>
          </a:xfrm>
        </p:grpSpPr>
        <p:sp>
          <p:nvSpPr>
            <p:cNvPr id="551" name="Google Shape;551;p36"/>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6"/>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6"/>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6"/>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6"/>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6"/>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6"/>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6"/>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6"/>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6"/>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6"/>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6"/>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6"/>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6"/>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6"/>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6"/>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6"/>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6"/>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6"/>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6"/>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6"/>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6"/>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6"/>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6"/>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6"/>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6"/>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6"/>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6"/>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6"/>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6"/>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6"/>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36"/>
          <p:cNvGrpSpPr/>
          <p:nvPr/>
        </p:nvGrpSpPr>
        <p:grpSpPr>
          <a:xfrm>
            <a:off x="7010913" y="1246357"/>
            <a:ext cx="366722" cy="347469"/>
            <a:chOff x="3735553" y="1530151"/>
            <a:chExt cx="366722" cy="317962"/>
          </a:xfrm>
        </p:grpSpPr>
        <p:sp>
          <p:nvSpPr>
            <p:cNvPr id="583" name="Google Shape;583;p36"/>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6"/>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6"/>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6"/>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6"/>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6"/>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36"/>
          <p:cNvSpPr txBox="1"/>
          <p:nvPr>
            <p:ph idx="14" type="subTitle"/>
          </p:nvPr>
        </p:nvSpPr>
        <p:spPr>
          <a:xfrm>
            <a:off x="3342225" y="3332870"/>
            <a:ext cx="24591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Learning</a:t>
            </a:r>
            <a:endParaRPr/>
          </a:p>
        </p:txBody>
      </p:sp>
      <p:sp>
        <p:nvSpPr>
          <p:cNvPr id="596" name="Google Shape;596;p36"/>
          <p:cNvSpPr txBox="1"/>
          <p:nvPr>
            <p:ph idx="13" type="subTitle"/>
          </p:nvPr>
        </p:nvSpPr>
        <p:spPr>
          <a:xfrm>
            <a:off x="719876" y="3332871"/>
            <a:ext cx="24591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Self-care</a:t>
            </a:r>
            <a:endParaRPr/>
          </a:p>
        </p:txBody>
      </p:sp>
      <p:sp>
        <p:nvSpPr>
          <p:cNvPr id="597" name="Google Shape;597;p36"/>
          <p:cNvSpPr txBox="1"/>
          <p:nvPr>
            <p:ph idx="15" type="subTitle"/>
          </p:nvPr>
        </p:nvSpPr>
        <p:spPr>
          <a:xfrm>
            <a:off x="5964724" y="3332871"/>
            <a:ext cx="2459100" cy="53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Goal-setting</a:t>
            </a:r>
            <a:endParaRPr/>
          </a:p>
        </p:txBody>
      </p:sp>
      <p:grpSp>
        <p:nvGrpSpPr>
          <p:cNvPr id="598" name="Google Shape;598;p36"/>
          <p:cNvGrpSpPr/>
          <p:nvPr/>
        </p:nvGrpSpPr>
        <p:grpSpPr>
          <a:xfrm>
            <a:off x="1797658" y="3043400"/>
            <a:ext cx="303537" cy="347456"/>
            <a:chOff x="859632" y="3346972"/>
            <a:chExt cx="303537" cy="359127"/>
          </a:xfrm>
        </p:grpSpPr>
        <p:sp>
          <p:nvSpPr>
            <p:cNvPr id="599" name="Google Shape;599;p3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36"/>
          <p:cNvGrpSpPr/>
          <p:nvPr/>
        </p:nvGrpSpPr>
        <p:grpSpPr>
          <a:xfrm>
            <a:off x="4398042" y="3043400"/>
            <a:ext cx="347465" cy="347458"/>
            <a:chOff x="3952456" y="1524280"/>
            <a:chExt cx="370195" cy="300154"/>
          </a:xfrm>
        </p:grpSpPr>
        <p:sp>
          <p:nvSpPr>
            <p:cNvPr id="605" name="Google Shape;605;p36"/>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 name="Google Shape;611;p36"/>
          <p:cNvGrpSpPr/>
          <p:nvPr/>
        </p:nvGrpSpPr>
        <p:grpSpPr>
          <a:xfrm>
            <a:off x="7020536" y="3043400"/>
            <a:ext cx="347475" cy="347480"/>
            <a:chOff x="3084386" y="3389340"/>
            <a:chExt cx="353880" cy="330745"/>
          </a:xfrm>
        </p:grpSpPr>
        <p:sp>
          <p:nvSpPr>
            <p:cNvPr id="612" name="Google Shape;612;p36"/>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6"/>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6"/>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6"/>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6"/>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6"/>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6"/>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6"/>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6"/>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6"/>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6"/>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6"/>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 name="Shape 627"/>
        <p:cNvGrpSpPr/>
        <p:nvPr/>
      </p:nvGrpSpPr>
      <p:grpSpPr>
        <a:xfrm>
          <a:off x="0" y="0"/>
          <a:ext cx="0" cy="0"/>
          <a:chOff x="0" y="0"/>
          <a:chExt cx="0" cy="0"/>
        </a:xfrm>
      </p:grpSpPr>
      <p:sp>
        <p:nvSpPr>
          <p:cNvPr id="628" name="Google Shape;628;p37"/>
          <p:cNvSpPr txBox="1"/>
          <p:nvPr>
            <p:ph idx="2" type="subTitle"/>
          </p:nvPr>
        </p:nvSpPr>
        <p:spPr>
          <a:xfrm>
            <a:off x="1570137" y="175617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Our company is excited to announce the development of a new project that has been in development for months. This innovative idea is expected to revolutionize our work”</a:t>
            </a:r>
            <a:endParaRPr/>
          </a:p>
        </p:txBody>
      </p:sp>
      <p:sp>
        <p:nvSpPr>
          <p:cNvPr id="629" name="Google Shape;629;p37"/>
          <p:cNvSpPr txBox="1"/>
          <p:nvPr>
            <p:ph idx="3" type="subTitle"/>
          </p:nvPr>
        </p:nvSpPr>
        <p:spPr>
          <a:xfrm>
            <a:off x="5448804" y="1756175"/>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The reach of our newsletter is limitless! Every day we have more and more subscribers who want to discover everything we have to tell. We even improved the design!”</a:t>
            </a:r>
            <a:endParaRPr/>
          </a:p>
        </p:txBody>
      </p:sp>
      <p:sp>
        <p:nvSpPr>
          <p:cNvPr id="630" name="Google Shape;630;p37"/>
          <p:cNvSpPr txBox="1"/>
          <p:nvPr>
            <p:ph idx="4" type="subTitle"/>
          </p:nvPr>
        </p:nvSpPr>
        <p:spPr>
          <a:xfrm>
            <a:off x="1570137" y="3504500"/>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Our organization has been recognized for excellence in our field by receiving an award. This recognition reflects the hard work and dedication of all of our amazing collaborators”</a:t>
            </a:r>
            <a:endParaRPr/>
          </a:p>
        </p:txBody>
      </p:sp>
      <p:sp>
        <p:nvSpPr>
          <p:cNvPr id="631" name="Google Shape;631;p37"/>
          <p:cNvSpPr txBox="1"/>
          <p:nvPr>
            <p:ph idx="5" type="subTitle"/>
          </p:nvPr>
        </p:nvSpPr>
        <p:spPr>
          <a:xfrm>
            <a:off x="5448804" y="3504500"/>
            <a:ext cx="2967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“We have recently partnered with a nonprofit organization to provide support and resources to those in need. We believe it is important to be socially responsible”</a:t>
            </a:r>
            <a:endParaRPr/>
          </a:p>
        </p:txBody>
      </p:sp>
      <p:sp>
        <p:nvSpPr>
          <p:cNvPr id="632" name="Google Shape;632;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News examples</a:t>
            </a:r>
            <a:endParaRPr/>
          </a:p>
        </p:txBody>
      </p:sp>
      <p:sp>
        <p:nvSpPr>
          <p:cNvPr id="633" name="Google Shape;633;p37"/>
          <p:cNvSpPr txBox="1"/>
          <p:nvPr>
            <p:ph idx="1" type="subTitle"/>
          </p:nvPr>
        </p:nvSpPr>
        <p:spPr>
          <a:xfrm>
            <a:off x="1570136" y="1306475"/>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New project</a:t>
            </a:r>
            <a:endParaRPr/>
          </a:p>
        </p:txBody>
      </p:sp>
      <p:sp>
        <p:nvSpPr>
          <p:cNvPr id="634" name="Google Shape;634;p37"/>
          <p:cNvSpPr txBox="1"/>
          <p:nvPr>
            <p:ph idx="6" type="subTitle"/>
          </p:nvPr>
        </p:nvSpPr>
        <p:spPr>
          <a:xfrm>
            <a:off x="1570136" y="3054800"/>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Award recognition</a:t>
            </a:r>
            <a:endParaRPr/>
          </a:p>
        </p:txBody>
      </p:sp>
      <p:sp>
        <p:nvSpPr>
          <p:cNvPr id="635" name="Google Shape;635;p37"/>
          <p:cNvSpPr txBox="1"/>
          <p:nvPr>
            <p:ph idx="7" type="subTitle"/>
          </p:nvPr>
        </p:nvSpPr>
        <p:spPr>
          <a:xfrm>
            <a:off x="5448802" y="1306475"/>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Newsletter expansion</a:t>
            </a:r>
            <a:endParaRPr/>
          </a:p>
        </p:txBody>
      </p:sp>
      <p:sp>
        <p:nvSpPr>
          <p:cNvPr id="636" name="Google Shape;636;p37"/>
          <p:cNvSpPr txBox="1"/>
          <p:nvPr>
            <p:ph idx="8" type="subTitle"/>
          </p:nvPr>
        </p:nvSpPr>
        <p:spPr>
          <a:xfrm>
            <a:off x="5448802" y="3054800"/>
            <a:ext cx="29670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CSR</a:t>
            </a:r>
            <a:endParaRPr/>
          </a:p>
        </p:txBody>
      </p:sp>
      <p:grpSp>
        <p:nvGrpSpPr>
          <p:cNvPr id="637" name="Google Shape;637;p37"/>
          <p:cNvGrpSpPr/>
          <p:nvPr/>
        </p:nvGrpSpPr>
        <p:grpSpPr>
          <a:xfrm>
            <a:off x="839003" y="1517177"/>
            <a:ext cx="640077" cy="676779"/>
            <a:chOff x="836325" y="4149725"/>
            <a:chExt cx="364280" cy="363684"/>
          </a:xfrm>
        </p:grpSpPr>
        <p:sp>
          <p:nvSpPr>
            <p:cNvPr id="638" name="Google Shape;638;p37"/>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7"/>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7"/>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7"/>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7"/>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7"/>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7"/>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37"/>
          <p:cNvGrpSpPr/>
          <p:nvPr/>
        </p:nvGrpSpPr>
        <p:grpSpPr>
          <a:xfrm>
            <a:off x="839003" y="3265847"/>
            <a:ext cx="640069" cy="676666"/>
            <a:chOff x="1430832" y="2773689"/>
            <a:chExt cx="294515" cy="349897"/>
          </a:xfrm>
        </p:grpSpPr>
        <p:sp>
          <p:nvSpPr>
            <p:cNvPr id="646" name="Google Shape;646;p3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37"/>
          <p:cNvGrpSpPr/>
          <p:nvPr/>
        </p:nvGrpSpPr>
        <p:grpSpPr>
          <a:xfrm>
            <a:off x="4719137" y="1517302"/>
            <a:ext cx="640062" cy="676655"/>
            <a:chOff x="1342268" y="4161009"/>
            <a:chExt cx="359565" cy="358094"/>
          </a:xfrm>
        </p:grpSpPr>
        <p:sp>
          <p:nvSpPr>
            <p:cNvPr id="660" name="Google Shape;660;p3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37"/>
          <p:cNvGrpSpPr/>
          <p:nvPr/>
        </p:nvGrpSpPr>
        <p:grpSpPr>
          <a:xfrm>
            <a:off x="4809435" y="3265869"/>
            <a:ext cx="505225" cy="676644"/>
            <a:chOff x="8062968" y="2419290"/>
            <a:chExt cx="263316" cy="354728"/>
          </a:xfrm>
        </p:grpSpPr>
        <p:sp>
          <p:nvSpPr>
            <p:cNvPr id="670" name="Google Shape;670;p3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 name="Shape 690"/>
        <p:cNvGrpSpPr/>
        <p:nvPr/>
      </p:nvGrpSpPr>
      <p:grpSpPr>
        <a:xfrm>
          <a:off x="0" y="0"/>
          <a:ext cx="0" cy="0"/>
          <a:chOff x="0" y="0"/>
          <a:chExt cx="0" cy="0"/>
        </a:xfrm>
      </p:grpSpPr>
      <p:sp>
        <p:nvSpPr>
          <p:cNvPr id="691" name="Google Shape;691;p38"/>
          <p:cNvSpPr txBox="1"/>
          <p:nvPr>
            <p:ph type="title"/>
          </p:nvPr>
        </p:nvSpPr>
        <p:spPr>
          <a:xfrm>
            <a:off x="1458150" y="3062100"/>
            <a:ext cx="62277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Our motto</a:t>
            </a:r>
            <a:endParaRPr/>
          </a:p>
        </p:txBody>
      </p:sp>
      <p:sp>
        <p:nvSpPr>
          <p:cNvPr id="692" name="Google Shape;692;p38"/>
          <p:cNvSpPr txBox="1"/>
          <p:nvPr>
            <p:ph idx="1" type="subTitle"/>
          </p:nvPr>
        </p:nvSpPr>
        <p:spPr>
          <a:xfrm>
            <a:off x="1458150" y="1770350"/>
            <a:ext cx="6227700" cy="12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"Believe in yourself and all that you are. Know that there is something inside you that is greater than any obstacle"</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39"/>
          <p:cNvSpPr txBox="1"/>
          <p:nvPr>
            <p:ph type="title"/>
          </p:nvPr>
        </p:nvSpPr>
        <p:spPr>
          <a:xfrm>
            <a:off x="715100" y="651800"/>
            <a:ext cx="48306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April 14</a:t>
            </a:r>
            <a:endParaRPr/>
          </a:p>
        </p:txBody>
      </p:sp>
      <p:sp>
        <p:nvSpPr>
          <p:cNvPr id="698" name="Google Shape;698;p39"/>
          <p:cNvSpPr txBox="1"/>
          <p:nvPr>
            <p:ph idx="1" type="subTitle"/>
          </p:nvPr>
        </p:nvSpPr>
        <p:spPr>
          <a:xfrm>
            <a:off x="715100" y="1301100"/>
            <a:ext cx="48306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699" name="Google Shape;699;p39"/>
          <p:cNvSpPr txBox="1"/>
          <p:nvPr>
            <p:ph idx="3" type="subTitle"/>
          </p:nvPr>
        </p:nvSpPr>
        <p:spPr>
          <a:xfrm>
            <a:off x="715100" y="2673800"/>
            <a:ext cx="48306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700" name="Google Shape;700;p39"/>
          <p:cNvSpPr txBox="1"/>
          <p:nvPr>
            <p:ph idx="5" type="subTitle"/>
          </p:nvPr>
        </p:nvSpPr>
        <p:spPr>
          <a:xfrm>
            <a:off x="715100" y="4046500"/>
            <a:ext cx="48306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insert here the title of the event or a small description</a:t>
            </a:r>
            <a:endParaRPr/>
          </a:p>
        </p:txBody>
      </p:sp>
      <p:sp>
        <p:nvSpPr>
          <p:cNvPr id="701" name="Google Shape;701;p39"/>
          <p:cNvSpPr txBox="1"/>
          <p:nvPr>
            <p:ph idx="2" type="title"/>
          </p:nvPr>
        </p:nvSpPr>
        <p:spPr>
          <a:xfrm>
            <a:off x="715100" y="2024500"/>
            <a:ext cx="48306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June 6</a:t>
            </a:r>
            <a:endParaRPr/>
          </a:p>
        </p:txBody>
      </p:sp>
      <p:sp>
        <p:nvSpPr>
          <p:cNvPr id="702" name="Google Shape;702;p39"/>
          <p:cNvSpPr txBox="1"/>
          <p:nvPr>
            <p:ph idx="4" type="title"/>
          </p:nvPr>
        </p:nvSpPr>
        <p:spPr>
          <a:xfrm>
            <a:off x="715100" y="3397200"/>
            <a:ext cx="4830600" cy="8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July 12</a:t>
            </a:r>
            <a:endParaRPr/>
          </a:p>
        </p:txBody>
      </p:sp>
      <p:grpSp>
        <p:nvGrpSpPr>
          <p:cNvPr id="703" name="Google Shape;703;p39"/>
          <p:cNvGrpSpPr/>
          <p:nvPr/>
        </p:nvGrpSpPr>
        <p:grpSpPr>
          <a:xfrm>
            <a:off x="6778325" y="1301090"/>
            <a:ext cx="2569948" cy="3485886"/>
            <a:chOff x="6778325" y="1301090"/>
            <a:chExt cx="2569948" cy="3485886"/>
          </a:xfrm>
        </p:grpSpPr>
        <p:pic>
          <p:nvPicPr>
            <p:cNvPr id="704" name="Google Shape;704;p39"/>
            <p:cNvPicPr preferRelativeResize="0"/>
            <p:nvPr/>
          </p:nvPicPr>
          <p:blipFill>
            <a:blip r:embed="rId3">
              <a:alphaModFix/>
            </a:blip>
            <a:stretch>
              <a:fillRect/>
            </a:stretch>
          </p:blipFill>
          <p:spPr>
            <a:xfrm>
              <a:off x="6778325" y="3311275"/>
              <a:ext cx="2569948" cy="1475701"/>
            </a:xfrm>
            <a:prstGeom prst="rect">
              <a:avLst/>
            </a:prstGeom>
            <a:noFill/>
            <a:ln>
              <a:noFill/>
            </a:ln>
          </p:spPr>
        </p:pic>
        <p:pic>
          <p:nvPicPr>
            <p:cNvPr id="705" name="Google Shape;705;p39"/>
            <p:cNvPicPr preferRelativeResize="0"/>
            <p:nvPr/>
          </p:nvPicPr>
          <p:blipFill>
            <a:blip r:embed="rId4">
              <a:alphaModFix/>
            </a:blip>
            <a:stretch>
              <a:fillRect/>
            </a:stretch>
          </p:blipFill>
          <p:spPr>
            <a:xfrm rot="9456764">
              <a:off x="7717276" y="1503400"/>
              <a:ext cx="1206298" cy="727275"/>
            </a:xfrm>
            <a:prstGeom prst="rect">
              <a:avLst/>
            </a:prstGeom>
            <a:noFill/>
            <a:ln>
              <a:noFill/>
            </a:ln>
          </p:spPr>
        </p:pic>
        <p:pic>
          <p:nvPicPr>
            <p:cNvPr id="706" name="Google Shape;706;p39"/>
            <p:cNvPicPr preferRelativeResize="0"/>
            <p:nvPr/>
          </p:nvPicPr>
          <p:blipFill>
            <a:blip r:embed="rId5">
              <a:alphaModFix/>
            </a:blip>
            <a:stretch>
              <a:fillRect/>
            </a:stretch>
          </p:blipFill>
          <p:spPr>
            <a:xfrm flipH="1" rot="-1829077">
              <a:off x="7202743" y="2149638"/>
              <a:ext cx="295277" cy="578004"/>
            </a:xfrm>
            <a:prstGeom prst="rect">
              <a:avLst/>
            </a:prstGeom>
            <a:noFill/>
            <a:ln>
              <a:noFill/>
            </a:ln>
          </p:spPr>
        </p:pic>
        <p:pic>
          <p:nvPicPr>
            <p:cNvPr id="707" name="Google Shape;707;p39"/>
            <p:cNvPicPr preferRelativeResize="0"/>
            <p:nvPr/>
          </p:nvPicPr>
          <p:blipFill>
            <a:blip r:embed="rId5">
              <a:alphaModFix/>
            </a:blip>
            <a:stretch>
              <a:fillRect/>
            </a:stretch>
          </p:blipFill>
          <p:spPr>
            <a:xfrm flipH="1" rot="474559">
              <a:off x="7351428" y="2889118"/>
              <a:ext cx="266721" cy="522089"/>
            </a:xfrm>
            <a:prstGeom prst="rect">
              <a:avLst/>
            </a:prstGeom>
            <a:noFill/>
            <a:ln>
              <a:noFill/>
            </a:ln>
          </p:spPr>
        </p:pic>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 name="Shape 711"/>
        <p:cNvGrpSpPr/>
        <p:nvPr/>
      </p:nvGrpSpPr>
      <p:grpSpPr>
        <a:xfrm>
          <a:off x="0" y="0"/>
          <a:ext cx="0" cy="0"/>
          <a:chOff x="0" y="0"/>
          <a:chExt cx="0" cy="0"/>
        </a:xfrm>
      </p:grpSpPr>
      <p:sp>
        <p:nvSpPr>
          <p:cNvPr id="712" name="Google Shape;712;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are we going to do next quarter?</a:t>
            </a:r>
            <a:endParaRPr/>
          </a:p>
        </p:txBody>
      </p:sp>
      <p:sp>
        <p:nvSpPr>
          <p:cNvPr id="713" name="Google Shape;713;p40"/>
          <p:cNvSpPr txBox="1"/>
          <p:nvPr/>
        </p:nvSpPr>
        <p:spPr>
          <a:xfrm>
            <a:off x="535950" y="4364950"/>
            <a:ext cx="8072100" cy="245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Semi Condensed"/>
                <a:ea typeface="Barlow Semi Condensed"/>
                <a:cs typeface="Barlow Semi Condensed"/>
                <a:sym typeface="Barlow Semi Condensed"/>
              </a:rPr>
              <a:t>Follow the link in the graph to modify its data and then paste the new one here. </a:t>
            </a:r>
            <a:r>
              <a:rPr b="1" lang="en" sz="1000" u="sng">
                <a:solidFill>
                  <a:schemeClr val="dk1"/>
                </a:solidFill>
                <a:latin typeface="Barlow Semi Condensed"/>
                <a:ea typeface="Barlow Semi Condensed"/>
                <a:cs typeface="Barlow Semi Condensed"/>
                <a:sym typeface="Barlow Semi Condensed"/>
                <a:hlinkClick r:id="rId3">
                  <a:extLst>
                    <a:ext uri="{A12FA001-AC4F-418D-AE19-62706E023703}">
                      <ahyp:hlinkClr val="tx"/>
                    </a:ext>
                  </a:extLst>
                </a:hlinkClick>
              </a:rPr>
              <a:t>For more info, click here</a:t>
            </a:r>
            <a:endParaRPr b="1" sz="1000" u="sng">
              <a:solidFill>
                <a:schemeClr val="dk1"/>
              </a:solidFill>
              <a:latin typeface="Barlow Semi Condensed"/>
              <a:ea typeface="Barlow Semi Condensed"/>
              <a:cs typeface="Barlow Semi Condensed"/>
              <a:sym typeface="Barlow Semi Condensed"/>
            </a:endParaRPr>
          </a:p>
        </p:txBody>
      </p:sp>
      <p:sp>
        <p:nvSpPr>
          <p:cNvPr id="714" name="Google Shape;714;p40"/>
          <p:cNvSpPr txBox="1"/>
          <p:nvPr/>
        </p:nvSpPr>
        <p:spPr>
          <a:xfrm>
            <a:off x="5906387" y="3300525"/>
            <a:ext cx="1422000" cy="358800"/>
          </a:xfrm>
          <a:prstGeom prst="rect">
            <a:avLst/>
          </a:prstGeom>
          <a:solidFill>
            <a:srgbClr val="D8525F">
              <a:alpha val="44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ntonio"/>
                <a:ea typeface="Antonio"/>
                <a:cs typeface="Antonio"/>
                <a:sym typeface="Antonio"/>
              </a:rPr>
              <a:t>Area 4</a:t>
            </a:r>
            <a:endParaRPr b="1" sz="1800">
              <a:solidFill>
                <a:schemeClr val="dk1"/>
              </a:solidFill>
              <a:latin typeface="Antonio"/>
              <a:ea typeface="Antonio"/>
              <a:cs typeface="Antonio"/>
              <a:sym typeface="Antonio"/>
            </a:endParaRPr>
          </a:p>
        </p:txBody>
      </p:sp>
      <p:sp>
        <p:nvSpPr>
          <p:cNvPr id="715" name="Google Shape;715;p40"/>
          <p:cNvSpPr txBox="1"/>
          <p:nvPr/>
        </p:nvSpPr>
        <p:spPr>
          <a:xfrm>
            <a:off x="5906387" y="2774800"/>
            <a:ext cx="1422000" cy="358800"/>
          </a:xfrm>
          <a:prstGeom prst="rect">
            <a:avLst/>
          </a:prstGeom>
          <a:solidFill>
            <a:srgbClr val="64AA42">
              <a:alpha val="4375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ntonio"/>
                <a:ea typeface="Antonio"/>
                <a:cs typeface="Antonio"/>
                <a:sym typeface="Antonio"/>
              </a:rPr>
              <a:t>Area 3 </a:t>
            </a:r>
            <a:endParaRPr b="1" sz="1800">
              <a:solidFill>
                <a:schemeClr val="dk1"/>
              </a:solidFill>
              <a:latin typeface="Antonio"/>
              <a:ea typeface="Antonio"/>
              <a:cs typeface="Antonio"/>
              <a:sym typeface="Antonio"/>
            </a:endParaRPr>
          </a:p>
        </p:txBody>
      </p:sp>
      <p:sp>
        <p:nvSpPr>
          <p:cNvPr id="716" name="Google Shape;716;p40"/>
          <p:cNvSpPr txBox="1"/>
          <p:nvPr/>
        </p:nvSpPr>
        <p:spPr>
          <a:xfrm>
            <a:off x="5906387" y="2249075"/>
            <a:ext cx="1422000" cy="358800"/>
          </a:xfrm>
          <a:prstGeom prst="rect">
            <a:avLst/>
          </a:prstGeom>
          <a:solidFill>
            <a:srgbClr val="F67839">
              <a:alpha val="3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ntonio"/>
                <a:ea typeface="Antonio"/>
                <a:cs typeface="Antonio"/>
                <a:sym typeface="Antonio"/>
              </a:rPr>
              <a:t>Area 2</a:t>
            </a:r>
            <a:endParaRPr b="1" sz="1800">
              <a:solidFill>
                <a:schemeClr val="dk1"/>
              </a:solidFill>
              <a:latin typeface="Antonio"/>
              <a:ea typeface="Antonio"/>
              <a:cs typeface="Antonio"/>
              <a:sym typeface="Antonio"/>
            </a:endParaRPr>
          </a:p>
        </p:txBody>
      </p:sp>
      <p:sp>
        <p:nvSpPr>
          <p:cNvPr id="717" name="Google Shape;717;p40"/>
          <p:cNvSpPr txBox="1"/>
          <p:nvPr/>
        </p:nvSpPr>
        <p:spPr>
          <a:xfrm>
            <a:off x="5906387" y="1723350"/>
            <a:ext cx="1422000" cy="358800"/>
          </a:xfrm>
          <a:prstGeom prst="rect">
            <a:avLst/>
          </a:prstGeom>
          <a:solidFill>
            <a:srgbClr val="9320BC">
              <a:alpha val="34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ntonio"/>
                <a:ea typeface="Antonio"/>
                <a:cs typeface="Antonio"/>
                <a:sym typeface="Antonio"/>
              </a:rPr>
              <a:t>Area 1</a:t>
            </a:r>
            <a:endParaRPr b="1" sz="1800">
              <a:solidFill>
                <a:schemeClr val="dk1"/>
              </a:solidFill>
              <a:latin typeface="Antonio"/>
              <a:ea typeface="Antonio"/>
              <a:cs typeface="Antonio"/>
              <a:sym typeface="Antonio"/>
            </a:endParaRPr>
          </a:p>
        </p:txBody>
      </p:sp>
      <p:sp>
        <p:nvSpPr>
          <p:cNvPr id="718" name="Google Shape;718;p40"/>
          <p:cNvSpPr/>
          <p:nvPr/>
        </p:nvSpPr>
        <p:spPr>
          <a:xfrm>
            <a:off x="5723087" y="1723362"/>
            <a:ext cx="183300" cy="3588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5723087" y="2249087"/>
            <a:ext cx="183300" cy="358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0"/>
          <p:cNvSpPr/>
          <p:nvPr/>
        </p:nvSpPr>
        <p:spPr>
          <a:xfrm>
            <a:off x="5723087" y="2774812"/>
            <a:ext cx="183300" cy="358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21" name="Google Shape;721;p40"/>
          <p:cNvSpPr/>
          <p:nvPr/>
        </p:nvSpPr>
        <p:spPr>
          <a:xfrm>
            <a:off x="5723087" y="3300537"/>
            <a:ext cx="183300" cy="358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2" name="Google Shape;722;p40" title="Chart">
            <a:hlinkClick r:id="rId4"/>
          </p:cNvPr>
          <p:cNvPicPr preferRelativeResize="0"/>
          <p:nvPr/>
        </p:nvPicPr>
        <p:blipFill>
          <a:blip r:embed="rId5">
            <a:alphaModFix/>
          </a:blip>
          <a:stretch>
            <a:fillRect/>
          </a:stretch>
        </p:blipFill>
        <p:spPr>
          <a:xfrm>
            <a:off x="1815613" y="1446737"/>
            <a:ext cx="3267497" cy="24892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 name="Shape 726"/>
        <p:cNvGrpSpPr/>
        <p:nvPr/>
      </p:nvGrpSpPr>
      <p:grpSpPr>
        <a:xfrm>
          <a:off x="0" y="0"/>
          <a:ext cx="0" cy="0"/>
          <a:chOff x="0" y="0"/>
          <a:chExt cx="0" cy="0"/>
        </a:xfrm>
      </p:grpSpPr>
      <p:sp>
        <p:nvSpPr>
          <p:cNvPr id="727" name="Google Shape;727;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ideas</a:t>
            </a:r>
            <a:endParaRPr/>
          </a:p>
        </p:txBody>
      </p:sp>
      <p:graphicFrame>
        <p:nvGraphicFramePr>
          <p:cNvPr id="728" name="Google Shape;728;p41"/>
          <p:cNvGraphicFramePr/>
          <p:nvPr/>
        </p:nvGraphicFramePr>
        <p:xfrm>
          <a:off x="1232463" y="1461760"/>
          <a:ext cx="3000000" cy="3000000"/>
        </p:xfrm>
        <a:graphic>
          <a:graphicData uri="http://schemas.openxmlformats.org/drawingml/2006/table">
            <a:tbl>
              <a:tblPr>
                <a:noFill/>
                <a:tableStyleId>{2CE927B3-CFA7-4A06-BC6A-35048F079D90}</a:tableStyleId>
              </a:tblPr>
              <a:tblGrid>
                <a:gridCol w="1300900"/>
                <a:gridCol w="1062175"/>
                <a:gridCol w="1062175"/>
                <a:gridCol w="1062175"/>
                <a:gridCol w="1062175"/>
                <a:gridCol w="1214350"/>
              </a:tblGrid>
              <a:tr h="355975">
                <a:tc>
                  <a:txBody>
                    <a:bodyPr/>
                    <a:lstStyle/>
                    <a:p>
                      <a:pPr indent="0" lvl="0" marL="0" rtl="0" algn="ctr">
                        <a:spcBef>
                          <a:spcPts val="0"/>
                        </a:spcBef>
                        <a:spcAft>
                          <a:spcPts val="0"/>
                        </a:spcAft>
                        <a:buNone/>
                      </a:pPr>
                      <a:r>
                        <a:rPr b="1" lang="en" sz="1800">
                          <a:solidFill>
                            <a:schemeClr val="lt2"/>
                          </a:solidFill>
                          <a:latin typeface="Antonio"/>
                          <a:ea typeface="Antonio"/>
                          <a:cs typeface="Antonio"/>
                          <a:sym typeface="Antonio"/>
                        </a:rPr>
                        <a:t>Ideas</a:t>
                      </a:r>
                      <a:endParaRPr b="1" sz="18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500">
                          <a:solidFill>
                            <a:schemeClr val="lt2"/>
                          </a:solidFill>
                          <a:latin typeface="Antonio"/>
                          <a:ea typeface="Antonio"/>
                          <a:cs typeface="Antonio"/>
                          <a:sym typeface="Antonio"/>
                        </a:rPr>
                        <a:t>Budget</a:t>
                      </a:r>
                      <a:endParaRPr b="1" sz="15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500">
                          <a:solidFill>
                            <a:schemeClr val="lt2"/>
                          </a:solidFill>
                          <a:latin typeface="Antonio"/>
                          <a:ea typeface="Antonio"/>
                          <a:cs typeface="Antonio"/>
                          <a:sym typeface="Antonio"/>
                        </a:rPr>
                        <a:t>When</a:t>
                      </a:r>
                      <a:endParaRPr b="1" sz="15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Clr>
                          <a:srgbClr val="000000"/>
                        </a:buClr>
                        <a:buSzPts val="1100"/>
                        <a:buFont typeface="Arial"/>
                        <a:buNone/>
                      </a:pPr>
                      <a:r>
                        <a:rPr b="1" lang="en" sz="1500">
                          <a:solidFill>
                            <a:schemeClr val="lt2"/>
                          </a:solidFill>
                          <a:latin typeface="Antonio"/>
                          <a:ea typeface="Antonio"/>
                          <a:cs typeface="Antonio"/>
                          <a:sym typeface="Antonio"/>
                        </a:rPr>
                        <a:t>Team</a:t>
                      </a:r>
                      <a:endParaRPr b="1" sz="15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500">
                          <a:solidFill>
                            <a:schemeClr val="lt2"/>
                          </a:solidFill>
                          <a:latin typeface="Antonio"/>
                          <a:ea typeface="Antonio"/>
                          <a:cs typeface="Antonio"/>
                          <a:sym typeface="Antonio"/>
                        </a:rPr>
                        <a:t>Comments</a:t>
                      </a:r>
                      <a:endParaRPr b="1" sz="15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1500">
                          <a:solidFill>
                            <a:schemeClr val="lt2"/>
                          </a:solidFill>
                          <a:latin typeface="Antonio"/>
                          <a:ea typeface="Antonio"/>
                          <a:cs typeface="Antonio"/>
                          <a:sym typeface="Antonio"/>
                        </a:rPr>
                        <a:t>Rating</a:t>
                      </a:r>
                      <a:endParaRPr b="1" sz="1500">
                        <a:solidFill>
                          <a:schemeClr val="lt2"/>
                        </a:solidFill>
                        <a:latin typeface="Antonio"/>
                        <a:ea typeface="Antonio"/>
                        <a:cs typeface="Antonio"/>
                        <a:sym typeface="Antonio"/>
                      </a:endParaRPr>
                    </a:p>
                  </a:txBody>
                  <a:tcPr marT="68575" marB="68575"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dk2"/>
                    </a:solidFill>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 </a:t>
                      </a:r>
                      <a:r>
                        <a:rPr b="1" lang="en">
                          <a:solidFill>
                            <a:schemeClr val="dk1"/>
                          </a:solidFill>
                          <a:latin typeface="Antonio"/>
                          <a:ea typeface="Antonio"/>
                          <a:cs typeface="Antonio"/>
                          <a:sym typeface="Antonio"/>
                        </a:rPr>
                        <a:t>1</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1</a:t>
                      </a:r>
                      <a:endParaRPr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1</a:t>
                      </a:r>
                      <a:endParaRPr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1</a:t>
                      </a:r>
                      <a:endParaRPr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4/5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 </a:t>
                      </a:r>
                      <a:r>
                        <a:rPr b="1" lang="en">
                          <a:solidFill>
                            <a:schemeClr val="dk1"/>
                          </a:solidFill>
                          <a:latin typeface="Antonio"/>
                          <a:ea typeface="Antonio"/>
                          <a:cs typeface="Antonio"/>
                          <a:sym typeface="Antonio"/>
                        </a:rPr>
                        <a:t>2</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2</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2</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2</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1/5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a:t>
                      </a:r>
                      <a:r>
                        <a:rPr b="1" lang="en">
                          <a:solidFill>
                            <a:schemeClr val="dk1"/>
                          </a:solidFill>
                          <a:latin typeface="Antonio"/>
                          <a:ea typeface="Antonio"/>
                          <a:cs typeface="Antonio"/>
                          <a:sym typeface="Antonio"/>
                        </a:rPr>
                        <a:t> 3</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3</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3</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3</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3/5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a:t>
                      </a:r>
                      <a:r>
                        <a:rPr b="1" lang="en">
                          <a:solidFill>
                            <a:schemeClr val="dk1"/>
                          </a:solidFill>
                          <a:latin typeface="Antonio"/>
                          <a:ea typeface="Antonio"/>
                          <a:cs typeface="Antonio"/>
                          <a:sym typeface="Antonio"/>
                        </a:rPr>
                        <a:t> 4</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4</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4</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4</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2/5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a:t>
                      </a:r>
                      <a:r>
                        <a:rPr b="1" lang="en">
                          <a:solidFill>
                            <a:schemeClr val="dk1"/>
                          </a:solidFill>
                          <a:latin typeface="Antonio"/>
                          <a:ea typeface="Antonio"/>
                          <a:cs typeface="Antonio"/>
                          <a:sym typeface="Antonio"/>
                        </a:rPr>
                        <a:t> 5</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5</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5</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5</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5/5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39625">
                <a:tc>
                  <a:txBody>
                    <a:bodyPr/>
                    <a:lstStyle/>
                    <a:p>
                      <a:pPr indent="0" lvl="0" marL="0" rtl="0" algn="ctr">
                        <a:spcBef>
                          <a:spcPts val="0"/>
                        </a:spcBef>
                        <a:spcAft>
                          <a:spcPts val="0"/>
                        </a:spcAft>
                        <a:buNone/>
                      </a:pPr>
                      <a:r>
                        <a:rPr b="1" lang="en">
                          <a:solidFill>
                            <a:schemeClr val="dk1"/>
                          </a:solidFill>
                          <a:latin typeface="Antonio"/>
                          <a:ea typeface="Antonio"/>
                          <a:cs typeface="Antonio"/>
                          <a:sym typeface="Antonio"/>
                        </a:rPr>
                        <a:t>Idea</a:t>
                      </a:r>
                      <a:r>
                        <a:rPr b="1" lang="en">
                          <a:solidFill>
                            <a:schemeClr val="dk1"/>
                          </a:solidFill>
                          <a:latin typeface="Antonio"/>
                          <a:ea typeface="Antonio"/>
                          <a:cs typeface="Antonio"/>
                          <a:sym typeface="Antonio"/>
                        </a:rPr>
                        <a:t> 6</a:t>
                      </a:r>
                      <a:endParaRPr b="1">
                        <a:solidFill>
                          <a:schemeClr val="dk1"/>
                        </a:solidFill>
                        <a:latin typeface="Antonio"/>
                        <a:ea typeface="Antonio"/>
                        <a:cs typeface="Antonio"/>
                        <a:sym typeface="Antonio"/>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Budget 6</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Insert the date</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Team 6</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1"/>
                          </a:solidFill>
                          <a:latin typeface="Barlow Semi Condensed"/>
                          <a:ea typeface="Barlow Semi Condensed"/>
                          <a:cs typeface="Barlow Semi Condensed"/>
                          <a:sym typeface="Barlow Semi Condensed"/>
                        </a:rPr>
                        <a:t>Comment 6</a:t>
                      </a:r>
                      <a:endParaRPr>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100">
                          <a:solidFill>
                            <a:schemeClr val="dk1"/>
                          </a:solidFill>
                          <a:latin typeface="Barlow Semi Condensed"/>
                          <a:ea typeface="Barlow Semi Condensed"/>
                          <a:cs typeface="Barlow Semi Condensed"/>
                          <a:sym typeface="Barlow Semi Condensed"/>
                        </a:rPr>
                        <a:t>4/5</a:t>
                      </a:r>
                      <a:endParaRPr b="1" sz="1100">
                        <a:solidFill>
                          <a:schemeClr val="dk1"/>
                        </a:solidFill>
                        <a:latin typeface="Barlow Semi Condensed"/>
                        <a:ea typeface="Barlow Semi Condensed"/>
                        <a:cs typeface="Barlow Semi Condensed"/>
                        <a:sym typeface="Barlow Semi Condensed"/>
                      </a:endParaRPr>
                    </a:p>
                  </a:txBody>
                  <a:tcPr marT="0" marB="0" marR="0" marL="0"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sp>
        <p:nvSpPr>
          <p:cNvPr id="733" name="Google Shape;733;p42"/>
          <p:cNvSpPr txBox="1"/>
          <p:nvPr>
            <p:ph type="title"/>
          </p:nvPr>
        </p:nvSpPr>
        <p:spPr>
          <a:xfrm>
            <a:off x="2557925" y="1307100"/>
            <a:ext cx="54114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“Exclusive</a:t>
            </a:r>
            <a:endParaRPr/>
          </a:p>
          <a:p>
            <a:pPr indent="0" lvl="0" marL="0" rtl="0" algn="ctr">
              <a:spcBef>
                <a:spcPts val="0"/>
              </a:spcBef>
              <a:spcAft>
                <a:spcPts val="0"/>
              </a:spcAft>
              <a:buNone/>
            </a:pPr>
            <a:r>
              <a:rPr lang="en"/>
              <a:t>and inspiring” </a:t>
            </a:r>
            <a:endParaRPr/>
          </a:p>
        </p:txBody>
      </p:sp>
      <p:pic>
        <p:nvPicPr>
          <p:cNvPr id="734" name="Google Shape;734;p42"/>
          <p:cNvPicPr preferRelativeResize="0"/>
          <p:nvPr/>
        </p:nvPicPr>
        <p:blipFill>
          <a:blip r:embed="rId3">
            <a:alphaModFix/>
          </a:blip>
          <a:stretch>
            <a:fillRect/>
          </a:stretch>
        </p:blipFill>
        <p:spPr>
          <a:xfrm rot="930937">
            <a:off x="629250" y="3478723"/>
            <a:ext cx="1345076" cy="967502"/>
          </a:xfrm>
          <a:prstGeom prst="rect">
            <a:avLst/>
          </a:prstGeom>
          <a:noFill/>
          <a:ln>
            <a:noFill/>
          </a:ln>
        </p:spPr>
      </p:pic>
      <p:grpSp>
        <p:nvGrpSpPr>
          <p:cNvPr id="735" name="Google Shape;735;p42"/>
          <p:cNvGrpSpPr/>
          <p:nvPr/>
        </p:nvGrpSpPr>
        <p:grpSpPr>
          <a:xfrm>
            <a:off x="623499" y="1127375"/>
            <a:ext cx="1095190" cy="1272966"/>
            <a:chOff x="623499" y="1127375"/>
            <a:chExt cx="1095190" cy="1272966"/>
          </a:xfrm>
        </p:grpSpPr>
        <p:pic>
          <p:nvPicPr>
            <p:cNvPr id="736" name="Google Shape;736;p42"/>
            <p:cNvPicPr preferRelativeResize="0"/>
            <p:nvPr/>
          </p:nvPicPr>
          <p:blipFill>
            <a:blip r:embed="rId4">
              <a:alphaModFix/>
            </a:blip>
            <a:stretch>
              <a:fillRect/>
            </a:stretch>
          </p:blipFill>
          <p:spPr>
            <a:xfrm rot="1200120">
              <a:off x="711799" y="1233272"/>
              <a:ext cx="733026" cy="645556"/>
            </a:xfrm>
            <a:prstGeom prst="rect">
              <a:avLst/>
            </a:prstGeom>
            <a:noFill/>
            <a:ln>
              <a:noFill/>
            </a:ln>
          </p:spPr>
        </p:pic>
        <p:pic>
          <p:nvPicPr>
            <p:cNvPr id="737" name="Google Shape;737;p42"/>
            <p:cNvPicPr preferRelativeResize="0"/>
            <p:nvPr/>
          </p:nvPicPr>
          <p:blipFill>
            <a:blip r:embed="rId4">
              <a:alphaModFix/>
            </a:blip>
            <a:stretch>
              <a:fillRect/>
            </a:stretch>
          </p:blipFill>
          <p:spPr>
            <a:xfrm rot="-1434330">
              <a:off x="1118791" y="1848014"/>
              <a:ext cx="528292" cy="465243"/>
            </a:xfrm>
            <a:prstGeom prst="rect">
              <a:avLst/>
            </a:prstGeom>
            <a:noFill/>
            <a:ln>
              <a:noFill/>
            </a:ln>
          </p:spPr>
        </p:pic>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 name="Shape 741"/>
        <p:cNvGrpSpPr/>
        <p:nvPr/>
      </p:nvGrpSpPr>
      <p:grpSpPr>
        <a:xfrm>
          <a:off x="0" y="0"/>
          <a:ext cx="0" cy="0"/>
          <a:chOff x="0" y="0"/>
          <a:chExt cx="0" cy="0"/>
        </a:xfrm>
      </p:grpSpPr>
      <p:sp>
        <p:nvSpPr>
          <p:cNvPr id="742" name="Google Shape;742;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Process for the next project</a:t>
            </a:r>
            <a:endParaRPr/>
          </a:p>
        </p:txBody>
      </p:sp>
      <p:sp>
        <p:nvSpPr>
          <p:cNvPr id="743" name="Google Shape;743;p43"/>
          <p:cNvSpPr/>
          <p:nvPr/>
        </p:nvSpPr>
        <p:spPr>
          <a:xfrm>
            <a:off x="1854750" y="172958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01</a:t>
            </a:r>
            <a:endParaRPr sz="2000">
              <a:solidFill>
                <a:schemeClr val="lt2"/>
              </a:solidFill>
              <a:latin typeface="Antonio"/>
              <a:ea typeface="Antonio"/>
              <a:cs typeface="Antonio"/>
              <a:sym typeface="Antonio"/>
            </a:endParaRPr>
          </a:p>
        </p:txBody>
      </p:sp>
      <p:sp>
        <p:nvSpPr>
          <p:cNvPr id="744" name="Google Shape;744;p43"/>
          <p:cNvSpPr/>
          <p:nvPr/>
        </p:nvSpPr>
        <p:spPr>
          <a:xfrm>
            <a:off x="3513850" y="172958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02</a:t>
            </a:r>
            <a:endParaRPr sz="2000">
              <a:solidFill>
                <a:schemeClr val="lt2"/>
              </a:solidFill>
              <a:latin typeface="Antonio"/>
              <a:ea typeface="Antonio"/>
              <a:cs typeface="Antonio"/>
              <a:sym typeface="Antonio"/>
            </a:endParaRPr>
          </a:p>
        </p:txBody>
      </p:sp>
      <p:sp>
        <p:nvSpPr>
          <p:cNvPr id="745" name="Google Shape;745;p43"/>
          <p:cNvSpPr/>
          <p:nvPr/>
        </p:nvSpPr>
        <p:spPr>
          <a:xfrm>
            <a:off x="5172950" y="172958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03</a:t>
            </a:r>
            <a:endParaRPr sz="2000">
              <a:solidFill>
                <a:schemeClr val="lt2"/>
              </a:solidFill>
              <a:latin typeface="Antonio"/>
              <a:ea typeface="Antonio"/>
              <a:cs typeface="Antonio"/>
              <a:sym typeface="Antonio"/>
            </a:endParaRPr>
          </a:p>
        </p:txBody>
      </p:sp>
      <p:sp>
        <p:nvSpPr>
          <p:cNvPr id="746" name="Google Shape;746;p43"/>
          <p:cNvSpPr/>
          <p:nvPr/>
        </p:nvSpPr>
        <p:spPr>
          <a:xfrm>
            <a:off x="6832050" y="172958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04</a:t>
            </a:r>
            <a:endParaRPr sz="2000">
              <a:solidFill>
                <a:schemeClr val="lt2"/>
              </a:solidFill>
              <a:latin typeface="Antonio"/>
              <a:ea typeface="Antonio"/>
              <a:cs typeface="Antonio"/>
              <a:sym typeface="Antonio"/>
            </a:endParaRPr>
          </a:p>
        </p:txBody>
      </p:sp>
      <p:sp>
        <p:nvSpPr>
          <p:cNvPr id="747" name="Google Shape;747;p43"/>
          <p:cNvSpPr txBox="1"/>
          <p:nvPr/>
        </p:nvSpPr>
        <p:spPr>
          <a:xfrm flipH="1">
            <a:off x="1397550" y="2249973"/>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Planning phase</a:t>
            </a:r>
            <a:endParaRPr sz="1200">
              <a:solidFill>
                <a:schemeClr val="dk1"/>
              </a:solidFill>
              <a:latin typeface="Barlow Semi Condensed"/>
              <a:ea typeface="Barlow Semi Condensed"/>
              <a:cs typeface="Barlow Semi Condensed"/>
              <a:sym typeface="Barlow Semi Condensed"/>
            </a:endParaRPr>
          </a:p>
        </p:txBody>
      </p:sp>
      <p:sp>
        <p:nvSpPr>
          <p:cNvPr id="748" name="Google Shape;748;p43"/>
          <p:cNvSpPr txBox="1"/>
          <p:nvPr/>
        </p:nvSpPr>
        <p:spPr>
          <a:xfrm flipH="1">
            <a:off x="3056650" y="2249973"/>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D</a:t>
            </a:r>
            <a:r>
              <a:rPr lang="en" sz="1200">
                <a:solidFill>
                  <a:schemeClr val="dk1"/>
                </a:solidFill>
                <a:latin typeface="Barlow Semi Condensed"/>
                <a:ea typeface="Barlow Semi Condensed"/>
                <a:cs typeface="Barlow Semi Condensed"/>
                <a:sym typeface="Barlow Semi Condensed"/>
              </a:rPr>
              <a:t>evelopment</a:t>
            </a:r>
            <a:endParaRPr sz="1200">
              <a:solidFill>
                <a:schemeClr val="dk1"/>
              </a:solidFill>
              <a:latin typeface="Barlow Semi Condensed"/>
              <a:ea typeface="Barlow Semi Condensed"/>
              <a:cs typeface="Barlow Semi Condensed"/>
              <a:sym typeface="Barlow Semi Condensed"/>
            </a:endParaRPr>
          </a:p>
        </p:txBody>
      </p:sp>
      <p:sp>
        <p:nvSpPr>
          <p:cNvPr id="749" name="Google Shape;749;p43"/>
          <p:cNvSpPr txBox="1"/>
          <p:nvPr/>
        </p:nvSpPr>
        <p:spPr>
          <a:xfrm flipH="1">
            <a:off x="4715750" y="2249973"/>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Testing</a:t>
            </a:r>
            <a:endParaRPr sz="1200">
              <a:solidFill>
                <a:schemeClr val="dk1"/>
              </a:solidFill>
              <a:latin typeface="Barlow Semi Condensed"/>
              <a:ea typeface="Barlow Semi Condensed"/>
              <a:cs typeface="Barlow Semi Condensed"/>
              <a:sym typeface="Barlow Semi Condensed"/>
            </a:endParaRPr>
          </a:p>
        </p:txBody>
      </p:sp>
      <p:sp>
        <p:nvSpPr>
          <p:cNvPr id="750" name="Google Shape;750;p43"/>
          <p:cNvSpPr txBox="1"/>
          <p:nvPr/>
        </p:nvSpPr>
        <p:spPr>
          <a:xfrm flipH="1">
            <a:off x="6374850" y="2249973"/>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Content creation</a:t>
            </a:r>
            <a:endParaRPr sz="1200">
              <a:solidFill>
                <a:schemeClr val="dk1"/>
              </a:solidFill>
              <a:latin typeface="Barlow Semi Condensed"/>
              <a:ea typeface="Barlow Semi Condensed"/>
              <a:cs typeface="Barlow Semi Condensed"/>
              <a:sym typeface="Barlow Semi Condensed"/>
            </a:endParaRPr>
          </a:p>
        </p:txBody>
      </p:sp>
      <p:cxnSp>
        <p:nvCxnSpPr>
          <p:cNvPr id="751" name="Google Shape;751;p43"/>
          <p:cNvCxnSpPr>
            <a:stCxn id="743" idx="3"/>
            <a:endCxn id="744" idx="1"/>
          </p:cNvCxnSpPr>
          <p:nvPr/>
        </p:nvCxnSpPr>
        <p:spPr>
          <a:xfrm>
            <a:off x="2311950" y="1958187"/>
            <a:ext cx="1201800" cy="0"/>
          </a:xfrm>
          <a:prstGeom prst="straightConnector1">
            <a:avLst/>
          </a:prstGeom>
          <a:noFill/>
          <a:ln cap="flat" cmpd="sng" w="9525">
            <a:solidFill>
              <a:schemeClr val="lt2"/>
            </a:solidFill>
            <a:prstDash val="solid"/>
            <a:round/>
            <a:headEnd len="med" w="med" type="none"/>
            <a:tailEnd len="med" w="med" type="none"/>
          </a:ln>
        </p:spPr>
      </p:cxnSp>
      <p:cxnSp>
        <p:nvCxnSpPr>
          <p:cNvPr id="752" name="Google Shape;752;p43"/>
          <p:cNvCxnSpPr>
            <a:stCxn id="744" idx="3"/>
            <a:endCxn id="745" idx="1"/>
          </p:cNvCxnSpPr>
          <p:nvPr/>
        </p:nvCxnSpPr>
        <p:spPr>
          <a:xfrm>
            <a:off x="3971050" y="1958187"/>
            <a:ext cx="1201800" cy="0"/>
          </a:xfrm>
          <a:prstGeom prst="straightConnector1">
            <a:avLst/>
          </a:prstGeom>
          <a:noFill/>
          <a:ln cap="flat" cmpd="sng" w="9525">
            <a:solidFill>
              <a:schemeClr val="lt2"/>
            </a:solidFill>
            <a:prstDash val="solid"/>
            <a:round/>
            <a:headEnd len="med" w="med" type="none"/>
            <a:tailEnd len="med" w="med" type="none"/>
          </a:ln>
        </p:spPr>
      </p:cxnSp>
      <p:cxnSp>
        <p:nvCxnSpPr>
          <p:cNvPr id="753" name="Google Shape;753;p43"/>
          <p:cNvCxnSpPr>
            <a:stCxn id="745" idx="3"/>
            <a:endCxn id="746" idx="1"/>
          </p:cNvCxnSpPr>
          <p:nvPr/>
        </p:nvCxnSpPr>
        <p:spPr>
          <a:xfrm>
            <a:off x="5630150" y="1958187"/>
            <a:ext cx="1201800" cy="0"/>
          </a:xfrm>
          <a:prstGeom prst="straightConnector1">
            <a:avLst/>
          </a:prstGeom>
          <a:noFill/>
          <a:ln cap="flat" cmpd="sng" w="9525">
            <a:solidFill>
              <a:schemeClr val="lt2"/>
            </a:solidFill>
            <a:prstDash val="solid"/>
            <a:round/>
            <a:headEnd len="med" w="med" type="none"/>
            <a:tailEnd len="med" w="med" type="none"/>
          </a:ln>
        </p:spPr>
      </p:cxnSp>
      <p:sp>
        <p:nvSpPr>
          <p:cNvPr id="754" name="Google Shape;754;p43"/>
          <p:cNvSpPr/>
          <p:nvPr/>
        </p:nvSpPr>
        <p:spPr>
          <a:xfrm>
            <a:off x="1854750" y="310683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05</a:t>
            </a:r>
            <a:endParaRPr sz="2000">
              <a:solidFill>
                <a:schemeClr val="lt2"/>
              </a:solidFill>
              <a:latin typeface="Antonio"/>
              <a:ea typeface="Antonio"/>
              <a:cs typeface="Antonio"/>
              <a:sym typeface="Antonio"/>
            </a:endParaRPr>
          </a:p>
        </p:txBody>
      </p:sp>
      <p:sp>
        <p:nvSpPr>
          <p:cNvPr id="755" name="Google Shape;755;p43"/>
          <p:cNvSpPr/>
          <p:nvPr/>
        </p:nvSpPr>
        <p:spPr>
          <a:xfrm>
            <a:off x="3513850" y="310683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06</a:t>
            </a:r>
            <a:endParaRPr sz="2000">
              <a:solidFill>
                <a:schemeClr val="lt2"/>
              </a:solidFill>
              <a:latin typeface="Antonio"/>
              <a:ea typeface="Antonio"/>
              <a:cs typeface="Antonio"/>
              <a:sym typeface="Antonio"/>
            </a:endParaRPr>
          </a:p>
        </p:txBody>
      </p:sp>
      <p:sp>
        <p:nvSpPr>
          <p:cNvPr id="756" name="Google Shape;756;p43"/>
          <p:cNvSpPr/>
          <p:nvPr/>
        </p:nvSpPr>
        <p:spPr>
          <a:xfrm>
            <a:off x="5172950" y="310683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07</a:t>
            </a:r>
            <a:endParaRPr sz="2000">
              <a:solidFill>
                <a:schemeClr val="lt2"/>
              </a:solidFill>
              <a:latin typeface="Antonio"/>
              <a:ea typeface="Antonio"/>
              <a:cs typeface="Antonio"/>
              <a:sym typeface="Antonio"/>
            </a:endParaRPr>
          </a:p>
        </p:txBody>
      </p:sp>
      <p:sp>
        <p:nvSpPr>
          <p:cNvPr id="757" name="Google Shape;757;p43"/>
          <p:cNvSpPr/>
          <p:nvPr/>
        </p:nvSpPr>
        <p:spPr>
          <a:xfrm>
            <a:off x="6832050" y="3106837"/>
            <a:ext cx="457200" cy="4572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2"/>
                </a:solidFill>
                <a:latin typeface="Antonio"/>
                <a:ea typeface="Antonio"/>
                <a:cs typeface="Antonio"/>
                <a:sym typeface="Antonio"/>
              </a:rPr>
              <a:t>08</a:t>
            </a:r>
            <a:endParaRPr sz="2000">
              <a:solidFill>
                <a:schemeClr val="lt2"/>
              </a:solidFill>
              <a:latin typeface="Antonio"/>
              <a:ea typeface="Antonio"/>
              <a:cs typeface="Antonio"/>
              <a:sym typeface="Antonio"/>
            </a:endParaRPr>
          </a:p>
        </p:txBody>
      </p:sp>
      <p:sp>
        <p:nvSpPr>
          <p:cNvPr id="758" name="Google Shape;758;p43"/>
          <p:cNvSpPr txBox="1"/>
          <p:nvPr/>
        </p:nvSpPr>
        <p:spPr>
          <a:xfrm flipH="1">
            <a:off x="1397550" y="3627222"/>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Pre-launch</a:t>
            </a:r>
            <a:endParaRPr sz="1200">
              <a:solidFill>
                <a:schemeClr val="dk1"/>
              </a:solidFill>
              <a:latin typeface="Barlow Semi Condensed"/>
              <a:ea typeface="Barlow Semi Condensed"/>
              <a:cs typeface="Barlow Semi Condensed"/>
              <a:sym typeface="Barlow Semi Condensed"/>
            </a:endParaRPr>
          </a:p>
        </p:txBody>
      </p:sp>
      <p:sp>
        <p:nvSpPr>
          <p:cNvPr id="759" name="Google Shape;759;p43"/>
          <p:cNvSpPr txBox="1"/>
          <p:nvPr/>
        </p:nvSpPr>
        <p:spPr>
          <a:xfrm flipH="1">
            <a:off x="3056650" y="3627222"/>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Launch</a:t>
            </a:r>
            <a:endParaRPr sz="1200">
              <a:solidFill>
                <a:schemeClr val="dk1"/>
              </a:solidFill>
              <a:latin typeface="Barlow Semi Condensed"/>
              <a:ea typeface="Barlow Semi Condensed"/>
              <a:cs typeface="Barlow Semi Condensed"/>
              <a:sym typeface="Barlow Semi Condensed"/>
            </a:endParaRPr>
          </a:p>
        </p:txBody>
      </p:sp>
      <p:sp>
        <p:nvSpPr>
          <p:cNvPr id="760" name="Google Shape;760;p43"/>
          <p:cNvSpPr txBox="1"/>
          <p:nvPr/>
        </p:nvSpPr>
        <p:spPr>
          <a:xfrm flipH="1">
            <a:off x="4715750" y="3627222"/>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Post-launch follow-up</a:t>
            </a:r>
            <a:endParaRPr sz="1200">
              <a:solidFill>
                <a:schemeClr val="dk1"/>
              </a:solidFill>
              <a:latin typeface="Barlow Semi Condensed"/>
              <a:ea typeface="Barlow Semi Condensed"/>
              <a:cs typeface="Barlow Semi Condensed"/>
              <a:sym typeface="Barlow Semi Condensed"/>
            </a:endParaRPr>
          </a:p>
        </p:txBody>
      </p:sp>
      <p:sp>
        <p:nvSpPr>
          <p:cNvPr id="761" name="Google Shape;761;p43"/>
          <p:cNvSpPr txBox="1"/>
          <p:nvPr/>
        </p:nvSpPr>
        <p:spPr>
          <a:xfrm flipH="1">
            <a:off x="6374850" y="3627222"/>
            <a:ext cx="1371600" cy="45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Evaluation</a:t>
            </a:r>
            <a:endParaRPr sz="1200">
              <a:solidFill>
                <a:schemeClr val="dk1"/>
              </a:solidFill>
              <a:latin typeface="Barlow Semi Condensed"/>
              <a:ea typeface="Barlow Semi Condensed"/>
              <a:cs typeface="Barlow Semi Condensed"/>
              <a:sym typeface="Barlow Semi Condensed"/>
            </a:endParaRPr>
          </a:p>
        </p:txBody>
      </p:sp>
      <p:cxnSp>
        <p:nvCxnSpPr>
          <p:cNvPr id="762" name="Google Shape;762;p43"/>
          <p:cNvCxnSpPr>
            <a:stCxn id="754" idx="3"/>
            <a:endCxn id="755" idx="1"/>
          </p:cNvCxnSpPr>
          <p:nvPr/>
        </p:nvCxnSpPr>
        <p:spPr>
          <a:xfrm>
            <a:off x="2311950" y="3335437"/>
            <a:ext cx="1201800" cy="0"/>
          </a:xfrm>
          <a:prstGeom prst="straightConnector1">
            <a:avLst/>
          </a:prstGeom>
          <a:noFill/>
          <a:ln cap="flat" cmpd="sng" w="9525">
            <a:solidFill>
              <a:schemeClr val="lt2"/>
            </a:solidFill>
            <a:prstDash val="solid"/>
            <a:round/>
            <a:headEnd len="med" w="med" type="none"/>
            <a:tailEnd len="med" w="med" type="none"/>
          </a:ln>
        </p:spPr>
      </p:cxnSp>
      <p:cxnSp>
        <p:nvCxnSpPr>
          <p:cNvPr id="763" name="Google Shape;763;p43"/>
          <p:cNvCxnSpPr>
            <a:stCxn id="755" idx="3"/>
            <a:endCxn id="756" idx="1"/>
          </p:cNvCxnSpPr>
          <p:nvPr/>
        </p:nvCxnSpPr>
        <p:spPr>
          <a:xfrm>
            <a:off x="3971050" y="3335437"/>
            <a:ext cx="1201800" cy="0"/>
          </a:xfrm>
          <a:prstGeom prst="straightConnector1">
            <a:avLst/>
          </a:prstGeom>
          <a:noFill/>
          <a:ln cap="flat" cmpd="sng" w="9525">
            <a:solidFill>
              <a:schemeClr val="lt2"/>
            </a:solidFill>
            <a:prstDash val="solid"/>
            <a:round/>
            <a:headEnd len="med" w="med" type="none"/>
            <a:tailEnd len="med" w="med" type="none"/>
          </a:ln>
        </p:spPr>
      </p:cxnSp>
      <p:cxnSp>
        <p:nvCxnSpPr>
          <p:cNvPr id="764" name="Google Shape;764;p43"/>
          <p:cNvCxnSpPr>
            <a:stCxn id="756" idx="3"/>
            <a:endCxn id="757" idx="1"/>
          </p:cNvCxnSpPr>
          <p:nvPr/>
        </p:nvCxnSpPr>
        <p:spPr>
          <a:xfrm>
            <a:off x="5630150" y="3335437"/>
            <a:ext cx="1201800" cy="0"/>
          </a:xfrm>
          <a:prstGeom prst="straightConnector1">
            <a:avLst/>
          </a:prstGeom>
          <a:noFill/>
          <a:ln cap="flat" cmpd="sng" w="9525">
            <a:solidFill>
              <a:schemeClr val="lt2"/>
            </a:solidFill>
            <a:prstDash val="solid"/>
            <a:round/>
            <a:headEnd len="med" w="med" type="none"/>
            <a:tailEnd len="med" w="med" type="none"/>
          </a:ln>
        </p:spPr>
      </p:cxnSp>
      <p:cxnSp>
        <p:nvCxnSpPr>
          <p:cNvPr id="765" name="Google Shape;765;p43"/>
          <p:cNvCxnSpPr>
            <a:stCxn id="746" idx="3"/>
          </p:cNvCxnSpPr>
          <p:nvPr/>
        </p:nvCxnSpPr>
        <p:spPr>
          <a:xfrm>
            <a:off x="7289250" y="1958187"/>
            <a:ext cx="2333100" cy="0"/>
          </a:xfrm>
          <a:prstGeom prst="straightConnector1">
            <a:avLst/>
          </a:prstGeom>
          <a:noFill/>
          <a:ln cap="flat" cmpd="sng" w="9525">
            <a:solidFill>
              <a:schemeClr val="lt2"/>
            </a:solidFill>
            <a:prstDash val="solid"/>
            <a:round/>
            <a:headEnd len="med" w="med" type="none"/>
            <a:tailEnd len="med" w="med" type="none"/>
          </a:ln>
        </p:spPr>
      </p:cxnSp>
      <p:cxnSp>
        <p:nvCxnSpPr>
          <p:cNvPr id="766" name="Google Shape;766;p43"/>
          <p:cNvCxnSpPr>
            <a:endCxn id="754" idx="1"/>
          </p:cNvCxnSpPr>
          <p:nvPr/>
        </p:nvCxnSpPr>
        <p:spPr>
          <a:xfrm>
            <a:off x="-267750" y="3335437"/>
            <a:ext cx="2122500" cy="0"/>
          </a:xfrm>
          <a:prstGeom prst="straightConnector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sp>
        <p:nvSpPr>
          <p:cNvPr id="772" name="Google Shape;772;p44"/>
          <p:cNvSpPr txBox="1"/>
          <p:nvPr/>
        </p:nvSpPr>
        <p:spPr>
          <a:xfrm>
            <a:off x="1466914" y="2726238"/>
            <a:ext cx="1017600" cy="3708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2"/>
                </a:solidFill>
                <a:latin typeface="Antonio"/>
                <a:ea typeface="Antonio"/>
                <a:cs typeface="Antonio"/>
                <a:sym typeface="Antonio"/>
              </a:rPr>
              <a:t>CEO</a:t>
            </a:r>
            <a:endParaRPr b="1">
              <a:solidFill>
                <a:schemeClr val="lt2"/>
              </a:solidFill>
              <a:latin typeface="Antonio"/>
              <a:ea typeface="Antonio"/>
              <a:cs typeface="Antonio"/>
              <a:sym typeface="Antonio"/>
            </a:endParaRPr>
          </a:p>
        </p:txBody>
      </p:sp>
      <p:sp>
        <p:nvSpPr>
          <p:cNvPr id="773" name="Google Shape;773;p44"/>
          <p:cNvSpPr txBox="1"/>
          <p:nvPr/>
        </p:nvSpPr>
        <p:spPr>
          <a:xfrm>
            <a:off x="2575039" y="3594450"/>
            <a:ext cx="1017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Manager 2</a:t>
            </a:r>
            <a:endParaRPr>
              <a:solidFill>
                <a:schemeClr val="dk1"/>
              </a:solidFill>
              <a:latin typeface="Barlow Semi Condensed"/>
              <a:ea typeface="Barlow Semi Condensed"/>
              <a:cs typeface="Barlow Semi Condensed"/>
              <a:sym typeface="Barlow Semi Condensed"/>
            </a:endParaRPr>
          </a:p>
        </p:txBody>
      </p:sp>
      <p:sp>
        <p:nvSpPr>
          <p:cNvPr id="774" name="Google Shape;774;p44"/>
          <p:cNvSpPr txBox="1"/>
          <p:nvPr/>
        </p:nvSpPr>
        <p:spPr>
          <a:xfrm>
            <a:off x="2575041" y="1857900"/>
            <a:ext cx="10176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Manager 1</a:t>
            </a:r>
            <a:endParaRPr>
              <a:solidFill>
                <a:schemeClr val="dk1"/>
              </a:solidFill>
              <a:latin typeface="Barlow Semi Condensed"/>
              <a:ea typeface="Barlow Semi Condensed"/>
              <a:cs typeface="Barlow Semi Condensed"/>
              <a:sym typeface="Barlow Semi Condensed"/>
            </a:endParaRPr>
          </a:p>
        </p:txBody>
      </p:sp>
      <p:sp>
        <p:nvSpPr>
          <p:cNvPr id="775" name="Google Shape;775;p44"/>
          <p:cNvSpPr txBox="1"/>
          <p:nvPr/>
        </p:nvSpPr>
        <p:spPr>
          <a:xfrm>
            <a:off x="4473574" y="2170950"/>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Team Leader 2</a:t>
            </a:r>
            <a:endParaRPr>
              <a:solidFill>
                <a:schemeClr val="dk1"/>
              </a:solidFill>
              <a:latin typeface="Barlow Semi Condensed"/>
              <a:ea typeface="Barlow Semi Condensed"/>
              <a:cs typeface="Barlow Semi Condensed"/>
              <a:sym typeface="Barlow Semi Condensed"/>
            </a:endParaRPr>
          </a:p>
        </p:txBody>
      </p:sp>
      <p:sp>
        <p:nvSpPr>
          <p:cNvPr id="776" name="Google Shape;776;p44"/>
          <p:cNvSpPr txBox="1"/>
          <p:nvPr/>
        </p:nvSpPr>
        <p:spPr>
          <a:xfrm>
            <a:off x="4473574" y="1544850"/>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Team Leader 1</a:t>
            </a:r>
            <a:endParaRPr>
              <a:solidFill>
                <a:schemeClr val="dk1"/>
              </a:solidFill>
              <a:latin typeface="Barlow Semi Condensed"/>
              <a:ea typeface="Barlow Semi Condensed"/>
              <a:cs typeface="Barlow Semi Condensed"/>
              <a:sym typeface="Barlow Semi Condensed"/>
            </a:endParaRPr>
          </a:p>
        </p:txBody>
      </p:sp>
      <p:sp>
        <p:nvSpPr>
          <p:cNvPr id="777" name="Google Shape;777;p44"/>
          <p:cNvSpPr txBox="1"/>
          <p:nvPr/>
        </p:nvSpPr>
        <p:spPr>
          <a:xfrm>
            <a:off x="6462639" y="1881163"/>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Employee 2</a:t>
            </a:r>
            <a:endParaRPr>
              <a:solidFill>
                <a:schemeClr val="dk1"/>
              </a:solidFill>
              <a:latin typeface="Barlow Semi Condensed"/>
              <a:ea typeface="Barlow Semi Condensed"/>
              <a:cs typeface="Barlow Semi Condensed"/>
              <a:sym typeface="Barlow Semi Condensed"/>
            </a:endParaRPr>
          </a:p>
        </p:txBody>
      </p:sp>
      <p:sp>
        <p:nvSpPr>
          <p:cNvPr id="778" name="Google Shape;778;p44"/>
          <p:cNvSpPr txBox="1"/>
          <p:nvPr/>
        </p:nvSpPr>
        <p:spPr>
          <a:xfrm>
            <a:off x="6462639" y="2417926"/>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Employee 3</a:t>
            </a:r>
            <a:endParaRPr>
              <a:solidFill>
                <a:schemeClr val="dk1"/>
              </a:solidFill>
              <a:latin typeface="Barlow Semi Condensed"/>
              <a:ea typeface="Barlow Semi Condensed"/>
              <a:cs typeface="Barlow Semi Condensed"/>
              <a:sym typeface="Barlow Semi Condensed"/>
            </a:endParaRPr>
          </a:p>
        </p:txBody>
      </p:sp>
      <p:sp>
        <p:nvSpPr>
          <p:cNvPr id="779" name="Google Shape;779;p44"/>
          <p:cNvSpPr txBox="1"/>
          <p:nvPr/>
        </p:nvSpPr>
        <p:spPr>
          <a:xfrm>
            <a:off x="6462639" y="1344400"/>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Employee 1</a:t>
            </a:r>
            <a:endParaRPr>
              <a:solidFill>
                <a:schemeClr val="dk1"/>
              </a:solidFill>
              <a:latin typeface="Barlow Semi Condensed"/>
              <a:ea typeface="Barlow Semi Condensed"/>
              <a:cs typeface="Barlow Semi Condensed"/>
              <a:sym typeface="Barlow Semi Condensed"/>
            </a:endParaRPr>
          </a:p>
        </p:txBody>
      </p:sp>
      <p:cxnSp>
        <p:nvCxnSpPr>
          <p:cNvPr id="780" name="Google Shape;780;p44"/>
          <p:cNvCxnSpPr>
            <a:stCxn id="774" idx="2"/>
            <a:endCxn id="772" idx="3"/>
          </p:cNvCxnSpPr>
          <p:nvPr/>
        </p:nvCxnSpPr>
        <p:spPr>
          <a:xfrm rot="5400000">
            <a:off x="2442741" y="2270400"/>
            <a:ext cx="682800" cy="599400"/>
          </a:xfrm>
          <a:prstGeom prst="bentConnector2">
            <a:avLst/>
          </a:prstGeom>
          <a:noFill/>
          <a:ln cap="flat" cmpd="sng" w="9525">
            <a:solidFill>
              <a:schemeClr val="lt2"/>
            </a:solidFill>
            <a:prstDash val="solid"/>
            <a:round/>
            <a:headEnd len="med" w="med" type="none"/>
            <a:tailEnd len="med" w="med" type="none"/>
          </a:ln>
        </p:spPr>
      </p:cxnSp>
      <p:cxnSp>
        <p:nvCxnSpPr>
          <p:cNvPr id="781" name="Google Shape;781;p44"/>
          <p:cNvCxnSpPr>
            <a:stCxn id="772" idx="3"/>
            <a:endCxn id="773" idx="0"/>
          </p:cNvCxnSpPr>
          <p:nvPr/>
        </p:nvCxnSpPr>
        <p:spPr>
          <a:xfrm>
            <a:off x="2484514" y="2911638"/>
            <a:ext cx="599400" cy="682800"/>
          </a:xfrm>
          <a:prstGeom prst="bentConnector2">
            <a:avLst/>
          </a:prstGeom>
          <a:noFill/>
          <a:ln cap="flat" cmpd="sng" w="9525">
            <a:solidFill>
              <a:schemeClr val="lt2"/>
            </a:solidFill>
            <a:prstDash val="solid"/>
            <a:round/>
            <a:headEnd len="med" w="med" type="none"/>
            <a:tailEnd len="med" w="med" type="none"/>
          </a:ln>
        </p:spPr>
      </p:cxnSp>
      <p:cxnSp>
        <p:nvCxnSpPr>
          <p:cNvPr id="782" name="Google Shape;782;p44"/>
          <p:cNvCxnSpPr>
            <a:stCxn id="776" idx="1"/>
            <a:endCxn id="774" idx="3"/>
          </p:cNvCxnSpPr>
          <p:nvPr/>
        </p:nvCxnSpPr>
        <p:spPr>
          <a:xfrm flipH="1">
            <a:off x="3592774" y="1730250"/>
            <a:ext cx="880800" cy="313200"/>
          </a:xfrm>
          <a:prstGeom prst="bentConnector3">
            <a:avLst>
              <a:gd fmla="val 50008" name="adj1"/>
            </a:avLst>
          </a:prstGeom>
          <a:noFill/>
          <a:ln cap="flat" cmpd="sng" w="9525">
            <a:solidFill>
              <a:schemeClr val="lt2"/>
            </a:solidFill>
            <a:prstDash val="solid"/>
            <a:round/>
            <a:headEnd len="med" w="med" type="none"/>
            <a:tailEnd len="med" w="med" type="none"/>
          </a:ln>
        </p:spPr>
      </p:cxnSp>
      <p:cxnSp>
        <p:nvCxnSpPr>
          <p:cNvPr id="783" name="Google Shape;783;p44"/>
          <p:cNvCxnSpPr>
            <a:stCxn id="774" idx="3"/>
            <a:endCxn id="775" idx="1"/>
          </p:cNvCxnSpPr>
          <p:nvPr/>
        </p:nvCxnSpPr>
        <p:spPr>
          <a:xfrm>
            <a:off x="3592641" y="2043300"/>
            <a:ext cx="880800" cy="313200"/>
          </a:xfrm>
          <a:prstGeom prst="bentConnector3">
            <a:avLst>
              <a:gd fmla="val 50008" name="adj1"/>
            </a:avLst>
          </a:prstGeom>
          <a:noFill/>
          <a:ln cap="flat" cmpd="sng" w="9525">
            <a:solidFill>
              <a:schemeClr val="lt2"/>
            </a:solidFill>
            <a:prstDash val="solid"/>
            <a:round/>
            <a:headEnd len="med" w="med" type="none"/>
            <a:tailEnd len="med" w="med" type="none"/>
          </a:ln>
        </p:spPr>
      </p:cxnSp>
      <p:sp>
        <p:nvSpPr>
          <p:cNvPr id="784" name="Google Shape;784;p44"/>
          <p:cNvSpPr txBox="1"/>
          <p:nvPr/>
        </p:nvSpPr>
        <p:spPr>
          <a:xfrm>
            <a:off x="4473574" y="3907500"/>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Team Leader 4</a:t>
            </a:r>
            <a:endParaRPr>
              <a:solidFill>
                <a:schemeClr val="dk1"/>
              </a:solidFill>
              <a:latin typeface="Barlow Semi Condensed"/>
              <a:ea typeface="Barlow Semi Condensed"/>
              <a:cs typeface="Barlow Semi Condensed"/>
              <a:sym typeface="Barlow Semi Condensed"/>
            </a:endParaRPr>
          </a:p>
        </p:txBody>
      </p:sp>
      <p:sp>
        <p:nvSpPr>
          <p:cNvPr id="785" name="Google Shape;785;p44"/>
          <p:cNvSpPr txBox="1"/>
          <p:nvPr/>
        </p:nvSpPr>
        <p:spPr>
          <a:xfrm>
            <a:off x="4473574" y="3281400"/>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Team Leader 3</a:t>
            </a:r>
            <a:endParaRPr>
              <a:solidFill>
                <a:schemeClr val="dk1"/>
              </a:solidFill>
              <a:latin typeface="Barlow Semi Condensed"/>
              <a:ea typeface="Barlow Semi Condensed"/>
              <a:cs typeface="Barlow Semi Condensed"/>
              <a:sym typeface="Barlow Semi Condensed"/>
            </a:endParaRPr>
          </a:p>
        </p:txBody>
      </p:sp>
      <p:sp>
        <p:nvSpPr>
          <p:cNvPr id="786" name="Google Shape;786;p44"/>
          <p:cNvSpPr txBox="1"/>
          <p:nvPr/>
        </p:nvSpPr>
        <p:spPr>
          <a:xfrm>
            <a:off x="6462686" y="3603025"/>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Employee 5</a:t>
            </a:r>
            <a:endParaRPr>
              <a:solidFill>
                <a:schemeClr val="dk1"/>
              </a:solidFill>
              <a:latin typeface="Barlow Semi Condensed"/>
              <a:ea typeface="Barlow Semi Condensed"/>
              <a:cs typeface="Barlow Semi Condensed"/>
              <a:sym typeface="Barlow Semi Condensed"/>
            </a:endParaRPr>
          </a:p>
        </p:txBody>
      </p:sp>
      <p:sp>
        <p:nvSpPr>
          <p:cNvPr id="787" name="Google Shape;787;p44"/>
          <p:cNvSpPr txBox="1"/>
          <p:nvPr/>
        </p:nvSpPr>
        <p:spPr>
          <a:xfrm>
            <a:off x="6462686" y="3066262"/>
            <a:ext cx="1214400" cy="37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Employee 4</a:t>
            </a:r>
            <a:endParaRPr>
              <a:solidFill>
                <a:schemeClr val="dk1"/>
              </a:solidFill>
              <a:latin typeface="Barlow Semi Condensed"/>
              <a:ea typeface="Barlow Semi Condensed"/>
              <a:cs typeface="Barlow Semi Condensed"/>
              <a:sym typeface="Barlow Semi Condensed"/>
            </a:endParaRPr>
          </a:p>
        </p:txBody>
      </p:sp>
      <p:cxnSp>
        <p:nvCxnSpPr>
          <p:cNvPr id="788" name="Google Shape;788;p44"/>
          <p:cNvCxnSpPr>
            <a:stCxn id="775" idx="3"/>
            <a:endCxn id="779" idx="1"/>
          </p:cNvCxnSpPr>
          <p:nvPr/>
        </p:nvCxnSpPr>
        <p:spPr>
          <a:xfrm flipH="1" rot="10800000">
            <a:off x="5687974" y="1529850"/>
            <a:ext cx="774600" cy="826500"/>
          </a:xfrm>
          <a:prstGeom prst="bentConnector3">
            <a:avLst>
              <a:gd fmla="val 50004" name="adj1"/>
            </a:avLst>
          </a:prstGeom>
          <a:noFill/>
          <a:ln cap="flat" cmpd="sng" w="9525">
            <a:solidFill>
              <a:schemeClr val="lt2"/>
            </a:solidFill>
            <a:prstDash val="solid"/>
            <a:round/>
            <a:headEnd len="med" w="med" type="none"/>
            <a:tailEnd len="med" w="med" type="none"/>
          </a:ln>
        </p:spPr>
      </p:cxnSp>
      <p:cxnSp>
        <p:nvCxnSpPr>
          <p:cNvPr id="789" name="Google Shape;789;p44"/>
          <p:cNvCxnSpPr>
            <a:stCxn id="777" idx="1"/>
            <a:endCxn id="775" idx="3"/>
          </p:cNvCxnSpPr>
          <p:nvPr/>
        </p:nvCxnSpPr>
        <p:spPr>
          <a:xfrm flipH="1">
            <a:off x="5688039" y="2066563"/>
            <a:ext cx="774600" cy="289800"/>
          </a:xfrm>
          <a:prstGeom prst="bentConnector3">
            <a:avLst>
              <a:gd fmla="val 50004" name="adj1"/>
            </a:avLst>
          </a:prstGeom>
          <a:noFill/>
          <a:ln cap="flat" cmpd="sng" w="9525">
            <a:solidFill>
              <a:schemeClr val="lt2"/>
            </a:solidFill>
            <a:prstDash val="solid"/>
            <a:round/>
            <a:headEnd len="med" w="med" type="none"/>
            <a:tailEnd len="med" w="med" type="none"/>
          </a:ln>
        </p:spPr>
      </p:cxnSp>
      <p:cxnSp>
        <p:nvCxnSpPr>
          <p:cNvPr id="790" name="Google Shape;790;p44"/>
          <p:cNvCxnSpPr>
            <a:stCxn id="778" idx="1"/>
            <a:endCxn id="775" idx="3"/>
          </p:cNvCxnSpPr>
          <p:nvPr/>
        </p:nvCxnSpPr>
        <p:spPr>
          <a:xfrm rot="10800000">
            <a:off x="5688039" y="2356426"/>
            <a:ext cx="774600" cy="246900"/>
          </a:xfrm>
          <a:prstGeom prst="bentConnector3">
            <a:avLst>
              <a:gd fmla="val 50004" name="adj1"/>
            </a:avLst>
          </a:prstGeom>
          <a:noFill/>
          <a:ln cap="flat" cmpd="sng" w="9525">
            <a:solidFill>
              <a:schemeClr val="lt2"/>
            </a:solidFill>
            <a:prstDash val="solid"/>
            <a:round/>
            <a:headEnd len="med" w="med" type="none"/>
            <a:tailEnd len="med" w="med" type="none"/>
          </a:ln>
        </p:spPr>
      </p:cxnSp>
      <p:cxnSp>
        <p:nvCxnSpPr>
          <p:cNvPr id="791" name="Google Shape;791;p44"/>
          <p:cNvCxnSpPr>
            <a:stCxn id="787" idx="1"/>
            <a:endCxn id="785" idx="3"/>
          </p:cNvCxnSpPr>
          <p:nvPr/>
        </p:nvCxnSpPr>
        <p:spPr>
          <a:xfrm flipH="1">
            <a:off x="5688086" y="3251662"/>
            <a:ext cx="774600" cy="2151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792" name="Google Shape;792;p44"/>
          <p:cNvCxnSpPr>
            <a:stCxn id="785" idx="3"/>
            <a:endCxn id="786" idx="1"/>
          </p:cNvCxnSpPr>
          <p:nvPr/>
        </p:nvCxnSpPr>
        <p:spPr>
          <a:xfrm>
            <a:off x="5687974" y="3466800"/>
            <a:ext cx="774600" cy="321600"/>
          </a:xfrm>
          <a:prstGeom prst="bentConnector3">
            <a:avLst>
              <a:gd fmla="val 50007" name="adj1"/>
            </a:avLst>
          </a:prstGeom>
          <a:noFill/>
          <a:ln cap="flat" cmpd="sng" w="9525">
            <a:solidFill>
              <a:schemeClr val="lt2"/>
            </a:solidFill>
            <a:prstDash val="solid"/>
            <a:round/>
            <a:headEnd len="med" w="med" type="none"/>
            <a:tailEnd len="med" w="med" type="none"/>
          </a:ln>
        </p:spPr>
      </p:cxnSp>
      <p:cxnSp>
        <p:nvCxnSpPr>
          <p:cNvPr id="793" name="Google Shape;793;p44"/>
          <p:cNvCxnSpPr>
            <a:stCxn id="785" idx="1"/>
            <a:endCxn id="773" idx="3"/>
          </p:cNvCxnSpPr>
          <p:nvPr/>
        </p:nvCxnSpPr>
        <p:spPr>
          <a:xfrm flipH="1">
            <a:off x="3592774" y="3466800"/>
            <a:ext cx="880800" cy="313200"/>
          </a:xfrm>
          <a:prstGeom prst="bentConnector3">
            <a:avLst>
              <a:gd fmla="val 50008" name="adj1"/>
            </a:avLst>
          </a:prstGeom>
          <a:noFill/>
          <a:ln cap="flat" cmpd="sng" w="9525">
            <a:solidFill>
              <a:schemeClr val="lt2"/>
            </a:solidFill>
            <a:prstDash val="solid"/>
            <a:round/>
            <a:headEnd len="med" w="med" type="none"/>
            <a:tailEnd len="med" w="med" type="none"/>
          </a:ln>
        </p:spPr>
      </p:cxnSp>
      <p:cxnSp>
        <p:nvCxnSpPr>
          <p:cNvPr id="794" name="Google Shape;794;p44"/>
          <p:cNvCxnSpPr>
            <a:stCxn id="784" idx="1"/>
            <a:endCxn id="773" idx="3"/>
          </p:cNvCxnSpPr>
          <p:nvPr/>
        </p:nvCxnSpPr>
        <p:spPr>
          <a:xfrm rot="10800000">
            <a:off x="3592774" y="3780000"/>
            <a:ext cx="880800" cy="312900"/>
          </a:xfrm>
          <a:prstGeom prst="bentConnector3">
            <a:avLst>
              <a:gd fmla="val 50008" name="adj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8" name="Shape 798"/>
        <p:cNvGrpSpPr/>
        <p:nvPr/>
      </p:nvGrpSpPr>
      <p:grpSpPr>
        <a:xfrm>
          <a:off x="0" y="0"/>
          <a:ext cx="0" cy="0"/>
          <a:chOff x="0" y="0"/>
          <a:chExt cx="0" cy="0"/>
        </a:xfrm>
      </p:grpSpPr>
      <p:sp>
        <p:nvSpPr>
          <p:cNvPr id="799" name="Google Shape;799;p45"/>
          <p:cNvSpPr txBox="1"/>
          <p:nvPr>
            <p:ph type="title"/>
          </p:nvPr>
        </p:nvSpPr>
        <p:spPr>
          <a:xfrm>
            <a:off x="715100" y="375700"/>
            <a:ext cx="3606600" cy="77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Life's moments</a:t>
            </a:r>
            <a:endParaRPr/>
          </a:p>
        </p:txBody>
      </p:sp>
      <p:sp>
        <p:nvSpPr>
          <p:cNvPr id="800" name="Google Shape;800;p45"/>
          <p:cNvSpPr txBox="1"/>
          <p:nvPr>
            <p:ph idx="1" type="subTitle"/>
          </p:nvPr>
        </p:nvSpPr>
        <p:spPr>
          <a:xfrm>
            <a:off x="715100" y="1142200"/>
            <a:ext cx="3606600" cy="69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Don't let life's special moments slip away—capture and preserve them through photographs. In this newsletter we want to show you these special moments!</a:t>
            </a:r>
            <a:endParaRPr/>
          </a:p>
        </p:txBody>
      </p:sp>
      <p:pic>
        <p:nvPicPr>
          <p:cNvPr id="801" name="Google Shape;801;p45"/>
          <p:cNvPicPr preferRelativeResize="0"/>
          <p:nvPr>
            <p:ph idx="2" type="pic"/>
          </p:nvPr>
        </p:nvPicPr>
        <p:blipFill rotWithShape="1">
          <a:blip r:embed="rId3">
            <a:alphaModFix/>
          </a:blip>
          <a:srcRect b="18650" l="0" r="0" t="18657"/>
          <a:stretch/>
        </p:blipFill>
        <p:spPr>
          <a:xfrm>
            <a:off x="0" y="2038825"/>
            <a:ext cx="2933699" cy="2759398"/>
          </a:xfrm>
          <a:prstGeom prst="rect">
            <a:avLst/>
          </a:prstGeom>
        </p:spPr>
      </p:pic>
      <p:pic>
        <p:nvPicPr>
          <p:cNvPr id="802" name="Google Shape;802;p45"/>
          <p:cNvPicPr preferRelativeResize="0"/>
          <p:nvPr>
            <p:ph idx="3" type="pic"/>
          </p:nvPr>
        </p:nvPicPr>
        <p:blipFill rotWithShape="1">
          <a:blip r:embed="rId4">
            <a:alphaModFix/>
          </a:blip>
          <a:srcRect b="0" l="14569" r="14569" t="0"/>
          <a:stretch/>
        </p:blipFill>
        <p:spPr>
          <a:xfrm>
            <a:off x="3127250" y="2038825"/>
            <a:ext cx="2933699" cy="2759399"/>
          </a:xfrm>
          <a:prstGeom prst="rect">
            <a:avLst/>
          </a:prstGeom>
        </p:spPr>
      </p:pic>
      <p:pic>
        <p:nvPicPr>
          <p:cNvPr id="803" name="Google Shape;803;p45"/>
          <p:cNvPicPr preferRelativeResize="0"/>
          <p:nvPr>
            <p:ph idx="4" type="pic"/>
          </p:nvPr>
        </p:nvPicPr>
        <p:blipFill rotWithShape="1">
          <a:blip r:embed="rId5">
            <a:alphaModFix/>
          </a:blip>
          <a:srcRect b="10221" l="21548" r="25350" t="14731"/>
          <a:stretch/>
        </p:blipFill>
        <p:spPr>
          <a:xfrm>
            <a:off x="6254501" y="2038825"/>
            <a:ext cx="2933699" cy="2759400"/>
          </a:xfrm>
          <a:prstGeom prst="rect">
            <a:avLst/>
          </a:prstGeom>
        </p:spPr>
      </p:pic>
      <p:grpSp>
        <p:nvGrpSpPr>
          <p:cNvPr id="804" name="Google Shape;804;p45"/>
          <p:cNvGrpSpPr/>
          <p:nvPr/>
        </p:nvGrpSpPr>
        <p:grpSpPr>
          <a:xfrm>
            <a:off x="-1495800" y="1283400"/>
            <a:ext cx="8449125" cy="4038400"/>
            <a:chOff x="-1495800" y="1283400"/>
            <a:chExt cx="8449125" cy="4038400"/>
          </a:xfrm>
        </p:grpSpPr>
        <p:sp>
          <p:nvSpPr>
            <p:cNvPr id="805" name="Google Shape;805;p45"/>
            <p:cNvSpPr/>
            <p:nvPr/>
          </p:nvSpPr>
          <p:spPr>
            <a:xfrm>
              <a:off x="5162025" y="4749100"/>
              <a:ext cx="1791300" cy="572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806" name="Google Shape;806;p45"/>
            <p:cNvSpPr/>
            <p:nvPr/>
          </p:nvSpPr>
          <p:spPr>
            <a:xfrm>
              <a:off x="-1495800" y="1283400"/>
              <a:ext cx="1985700" cy="12915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 name="Shape 810"/>
        <p:cNvGrpSpPr/>
        <p:nvPr/>
      </p:nvGrpSpPr>
      <p:grpSpPr>
        <a:xfrm>
          <a:off x="0" y="0"/>
          <a:ext cx="0" cy="0"/>
          <a:chOff x="0" y="0"/>
          <a:chExt cx="0" cy="0"/>
        </a:xfrm>
      </p:grpSpPr>
      <p:sp>
        <p:nvSpPr>
          <p:cNvPr id="811" name="Google Shape;811;p46"/>
          <p:cNvSpPr txBox="1"/>
          <p:nvPr>
            <p:ph idx="1" type="subTitle"/>
          </p:nvPr>
        </p:nvSpPr>
        <p:spPr>
          <a:xfrm>
            <a:off x="1877451" y="1656375"/>
            <a:ext cx="35895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Laura Patterson</a:t>
            </a:r>
            <a:endParaRPr/>
          </a:p>
        </p:txBody>
      </p:sp>
      <p:sp>
        <p:nvSpPr>
          <p:cNvPr id="812" name="Google Shape;812;p46"/>
          <p:cNvSpPr txBox="1"/>
          <p:nvPr>
            <p:ph idx="2" type="subTitle"/>
          </p:nvPr>
        </p:nvSpPr>
        <p:spPr>
          <a:xfrm>
            <a:off x="3355975" y="2876075"/>
            <a:ext cx="35895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John Nelson</a:t>
            </a:r>
            <a:endParaRPr/>
          </a:p>
        </p:txBody>
      </p:sp>
      <p:sp>
        <p:nvSpPr>
          <p:cNvPr id="813" name="Google Shape;813;p46"/>
          <p:cNvSpPr txBox="1"/>
          <p:nvPr>
            <p:ph idx="3" type="subTitle"/>
          </p:nvPr>
        </p:nvSpPr>
        <p:spPr>
          <a:xfrm>
            <a:off x="4840017" y="4095775"/>
            <a:ext cx="3589500" cy="52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Sara James</a:t>
            </a:r>
            <a:endParaRPr/>
          </a:p>
        </p:txBody>
      </p:sp>
      <p:sp>
        <p:nvSpPr>
          <p:cNvPr id="814" name="Google Shape;814;p46"/>
          <p:cNvSpPr txBox="1"/>
          <p:nvPr>
            <p:ph idx="4" type="subTitle"/>
          </p:nvPr>
        </p:nvSpPr>
        <p:spPr>
          <a:xfrm>
            <a:off x="1877451" y="1287425"/>
            <a:ext cx="35895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 continually impressed by the valuable insights this newsletter provides. It's become a must-read in my inbox"</a:t>
            </a:r>
            <a:endParaRPr/>
          </a:p>
        </p:txBody>
      </p:sp>
      <p:sp>
        <p:nvSpPr>
          <p:cNvPr id="815" name="Google Shape;815;p46"/>
          <p:cNvSpPr txBox="1"/>
          <p:nvPr>
            <p:ph idx="5" type="subTitle"/>
          </p:nvPr>
        </p:nvSpPr>
        <p:spPr>
          <a:xfrm>
            <a:off x="3355975" y="2507130"/>
            <a:ext cx="35895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diverse range of topics covered in each edition keeps me engaged and looking forward to more"</a:t>
            </a:r>
            <a:endParaRPr/>
          </a:p>
        </p:txBody>
      </p:sp>
      <p:sp>
        <p:nvSpPr>
          <p:cNvPr id="816" name="Google Shape;816;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817" name="Google Shape;817;p46"/>
          <p:cNvSpPr txBox="1"/>
          <p:nvPr>
            <p:ph idx="6" type="subTitle"/>
          </p:nvPr>
        </p:nvSpPr>
        <p:spPr>
          <a:xfrm>
            <a:off x="4840017" y="3726835"/>
            <a:ext cx="35895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newsletter has quickly become my go-to source for thought-provoking content. Kudos to the team!"</a:t>
            </a:r>
            <a:endParaRPr sz="1200"/>
          </a:p>
        </p:txBody>
      </p:sp>
      <p:pic>
        <p:nvPicPr>
          <p:cNvPr id="818" name="Google Shape;818;p46"/>
          <p:cNvPicPr preferRelativeResize="0"/>
          <p:nvPr/>
        </p:nvPicPr>
        <p:blipFill rotWithShape="1">
          <a:blip r:embed="rId3">
            <a:alphaModFix/>
          </a:blip>
          <a:srcRect b="0" l="16626" r="16626" t="0"/>
          <a:stretch/>
        </p:blipFill>
        <p:spPr>
          <a:xfrm>
            <a:off x="2198525" y="2334173"/>
            <a:ext cx="1077652" cy="1077705"/>
          </a:xfrm>
          <a:prstGeom prst="rect">
            <a:avLst/>
          </a:prstGeom>
          <a:noFill/>
          <a:ln>
            <a:noFill/>
          </a:ln>
        </p:spPr>
      </p:pic>
      <p:pic>
        <p:nvPicPr>
          <p:cNvPr id="819" name="Google Shape;819;p46"/>
          <p:cNvPicPr preferRelativeResize="0"/>
          <p:nvPr/>
        </p:nvPicPr>
        <p:blipFill rotWithShape="1">
          <a:blip r:embed="rId4">
            <a:alphaModFix/>
          </a:blip>
          <a:srcRect b="30813" l="0" r="0" t="2532"/>
          <a:stretch/>
        </p:blipFill>
        <p:spPr>
          <a:xfrm>
            <a:off x="3682566" y="3530796"/>
            <a:ext cx="1077654" cy="1077704"/>
          </a:xfrm>
          <a:prstGeom prst="rect">
            <a:avLst/>
          </a:prstGeom>
          <a:noFill/>
          <a:ln>
            <a:noFill/>
          </a:ln>
        </p:spPr>
      </p:pic>
      <p:pic>
        <p:nvPicPr>
          <p:cNvPr id="820" name="Google Shape;820;p46"/>
          <p:cNvPicPr preferRelativeResize="0"/>
          <p:nvPr/>
        </p:nvPicPr>
        <p:blipFill rotWithShape="1">
          <a:blip r:embed="rId5">
            <a:alphaModFix/>
          </a:blip>
          <a:srcRect b="16648" l="0" r="0" t="16648"/>
          <a:stretch/>
        </p:blipFill>
        <p:spPr>
          <a:xfrm>
            <a:off x="720000" y="1137550"/>
            <a:ext cx="1077651" cy="1077704"/>
          </a:xfrm>
          <a:prstGeom prst="rect">
            <a:avLst/>
          </a:prstGeom>
          <a:noFill/>
          <a:ln>
            <a:noFill/>
          </a:ln>
        </p:spPr>
      </p:pic>
      <p:grpSp>
        <p:nvGrpSpPr>
          <p:cNvPr id="821" name="Google Shape;821;p46"/>
          <p:cNvGrpSpPr/>
          <p:nvPr/>
        </p:nvGrpSpPr>
        <p:grpSpPr>
          <a:xfrm>
            <a:off x="160450" y="2606601"/>
            <a:ext cx="2348044" cy="2787129"/>
            <a:chOff x="160450" y="2606601"/>
            <a:chExt cx="2348044" cy="2787129"/>
          </a:xfrm>
        </p:grpSpPr>
        <p:pic>
          <p:nvPicPr>
            <p:cNvPr id="822" name="Google Shape;822;p46"/>
            <p:cNvPicPr preferRelativeResize="0"/>
            <p:nvPr/>
          </p:nvPicPr>
          <p:blipFill>
            <a:blip r:embed="rId6">
              <a:alphaModFix/>
            </a:blip>
            <a:stretch>
              <a:fillRect/>
            </a:stretch>
          </p:blipFill>
          <p:spPr>
            <a:xfrm rot="-349561">
              <a:off x="601535" y="3071173"/>
              <a:ext cx="1314589" cy="1187953"/>
            </a:xfrm>
            <a:prstGeom prst="rect">
              <a:avLst/>
            </a:prstGeom>
            <a:noFill/>
            <a:ln>
              <a:noFill/>
            </a:ln>
          </p:spPr>
        </p:pic>
        <p:pic>
          <p:nvPicPr>
            <p:cNvPr id="823" name="Google Shape;823;p46"/>
            <p:cNvPicPr preferRelativeResize="0"/>
            <p:nvPr/>
          </p:nvPicPr>
          <p:blipFill>
            <a:blip r:embed="rId7">
              <a:alphaModFix/>
            </a:blip>
            <a:stretch>
              <a:fillRect/>
            </a:stretch>
          </p:blipFill>
          <p:spPr>
            <a:xfrm rot="-2272410">
              <a:off x="952556" y="4174103"/>
              <a:ext cx="1441012" cy="868794"/>
            </a:xfrm>
            <a:prstGeom prst="rect">
              <a:avLst/>
            </a:prstGeom>
            <a:noFill/>
            <a:ln>
              <a:noFill/>
            </a:ln>
          </p:spPr>
        </p:pic>
        <p:pic>
          <p:nvPicPr>
            <p:cNvPr id="824" name="Google Shape;824;p46"/>
            <p:cNvPicPr preferRelativeResize="0"/>
            <p:nvPr/>
          </p:nvPicPr>
          <p:blipFill>
            <a:blip r:embed="rId8">
              <a:alphaModFix/>
            </a:blip>
            <a:stretch>
              <a:fillRect/>
            </a:stretch>
          </p:blipFill>
          <p:spPr>
            <a:xfrm flipH="1" rot="-1236157">
              <a:off x="324392" y="2741624"/>
              <a:ext cx="968792" cy="1107878"/>
            </a:xfrm>
            <a:prstGeom prst="rect">
              <a:avLst/>
            </a:prstGeom>
            <a:noFill/>
            <a:ln>
              <a:noFill/>
            </a:ln>
          </p:spPr>
        </p:pic>
      </p:grpSp>
      <p:sp>
        <p:nvSpPr>
          <p:cNvPr id="825" name="Google Shape;825;p46"/>
          <p:cNvSpPr/>
          <p:nvPr/>
        </p:nvSpPr>
        <p:spPr>
          <a:xfrm>
            <a:off x="-613600" y="3530801"/>
            <a:ext cx="1825500" cy="506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
        <p:nvSpPr>
          <p:cNvPr id="826" name="Google Shape;826;p46"/>
          <p:cNvSpPr/>
          <p:nvPr/>
        </p:nvSpPr>
        <p:spPr>
          <a:xfrm>
            <a:off x="3361000" y="4455225"/>
            <a:ext cx="868500" cy="3471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exandria"/>
              <a:ea typeface="Alexandria"/>
              <a:cs typeface="Alexandria"/>
              <a:sym typeface="Alexandria"/>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 name="Shape 830"/>
        <p:cNvGrpSpPr/>
        <p:nvPr/>
      </p:nvGrpSpPr>
      <p:grpSpPr>
        <a:xfrm>
          <a:off x="0" y="0"/>
          <a:ext cx="0" cy="0"/>
          <a:chOff x="0" y="0"/>
          <a:chExt cx="0" cy="0"/>
        </a:xfrm>
      </p:grpSpPr>
      <p:sp>
        <p:nvSpPr>
          <p:cNvPr id="831" name="Google Shape;83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studies</a:t>
            </a:r>
            <a:endParaRPr/>
          </a:p>
        </p:txBody>
      </p:sp>
      <p:sp>
        <p:nvSpPr>
          <p:cNvPr id="832" name="Google Shape;832;p47"/>
          <p:cNvSpPr txBox="1"/>
          <p:nvPr/>
        </p:nvSpPr>
        <p:spPr>
          <a:xfrm>
            <a:off x="1421400" y="1407475"/>
            <a:ext cx="2448000" cy="441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Antonio"/>
                <a:ea typeface="Antonio"/>
                <a:cs typeface="Antonio"/>
                <a:sym typeface="Antonio"/>
              </a:rPr>
              <a:t>Campaign objective</a:t>
            </a:r>
            <a:endParaRPr b="1" sz="1800">
              <a:solidFill>
                <a:schemeClr val="dk1"/>
              </a:solidFill>
              <a:latin typeface="Antonio"/>
              <a:ea typeface="Antonio"/>
              <a:cs typeface="Antonio"/>
              <a:sym typeface="Antonio"/>
            </a:endParaRPr>
          </a:p>
        </p:txBody>
      </p:sp>
      <p:sp>
        <p:nvSpPr>
          <p:cNvPr id="833" name="Google Shape;833;p47"/>
          <p:cNvSpPr txBox="1"/>
          <p:nvPr/>
        </p:nvSpPr>
        <p:spPr>
          <a:xfrm>
            <a:off x="1421400" y="1773177"/>
            <a:ext cx="2448000" cy="68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Write your campaign objective here. It’s important to be concise and clear</a:t>
            </a:r>
            <a:endParaRPr sz="1200">
              <a:solidFill>
                <a:schemeClr val="dk1"/>
              </a:solidFill>
              <a:latin typeface="Barlow Semi Condensed"/>
              <a:ea typeface="Barlow Semi Condensed"/>
              <a:cs typeface="Barlow Semi Condensed"/>
              <a:sym typeface="Barlow Semi Condensed"/>
            </a:endParaRPr>
          </a:p>
        </p:txBody>
      </p:sp>
      <p:sp>
        <p:nvSpPr>
          <p:cNvPr id="834" name="Google Shape;834;p47"/>
          <p:cNvSpPr txBox="1"/>
          <p:nvPr/>
        </p:nvSpPr>
        <p:spPr>
          <a:xfrm>
            <a:off x="1421400" y="2644800"/>
            <a:ext cx="2448000" cy="487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Antonio"/>
                <a:ea typeface="Antonio"/>
                <a:cs typeface="Antonio"/>
                <a:sym typeface="Antonio"/>
              </a:rPr>
              <a:t>Approach</a:t>
            </a:r>
            <a:endParaRPr b="1" sz="1800">
              <a:solidFill>
                <a:schemeClr val="dk1"/>
              </a:solidFill>
              <a:latin typeface="Antonio"/>
              <a:ea typeface="Antonio"/>
              <a:cs typeface="Antonio"/>
              <a:sym typeface="Antonio"/>
            </a:endParaRPr>
          </a:p>
        </p:txBody>
      </p:sp>
      <p:sp>
        <p:nvSpPr>
          <p:cNvPr id="835" name="Google Shape;835;p47"/>
          <p:cNvSpPr txBox="1"/>
          <p:nvPr/>
        </p:nvSpPr>
        <p:spPr>
          <a:xfrm>
            <a:off x="1421400" y="3045800"/>
            <a:ext cx="2448000" cy="1638900"/>
          </a:xfrm>
          <a:prstGeom prst="rect">
            <a:avLst/>
          </a:prstGeom>
          <a:noFill/>
          <a:ln>
            <a:noFill/>
          </a:ln>
        </p:spPr>
        <p:txBody>
          <a:bodyPr anchorCtr="0" anchor="t" bIns="91425" lIns="91425" spcFirstLastPara="1" rIns="91425" wrap="square" tIns="91425">
            <a:noAutofit/>
          </a:bodyPr>
          <a:lstStyle/>
          <a:p>
            <a:pPr indent="-213359" lvl="0" marL="256032" rtl="0" algn="l">
              <a:spcBef>
                <a:spcPts val="0"/>
              </a:spcBef>
              <a:spcAft>
                <a:spcPts val="0"/>
              </a:spcAft>
              <a:buClr>
                <a:schemeClr val="dk1"/>
              </a:buClr>
              <a:buSzPts val="1200"/>
              <a:buFont typeface="Barlow Semi Condensed"/>
              <a:buChar char="●"/>
            </a:pPr>
            <a:r>
              <a:rPr lang="en" sz="1200">
                <a:solidFill>
                  <a:schemeClr val="dk1"/>
                </a:solidFill>
                <a:latin typeface="Barlow Semi Condensed"/>
                <a:ea typeface="Barlow Semi Condensed"/>
                <a:cs typeface="Barlow Semi Condensed"/>
                <a:sym typeface="Barlow Semi Condensed"/>
              </a:rPr>
              <a:t>Developed a comprehensive approach that addressed various aspects of the challenge</a:t>
            </a:r>
            <a:endParaRPr sz="1200">
              <a:solidFill>
                <a:schemeClr val="dk1"/>
              </a:solidFill>
              <a:latin typeface="Barlow Semi Condensed"/>
              <a:ea typeface="Barlow Semi Condensed"/>
              <a:cs typeface="Barlow Semi Condensed"/>
              <a:sym typeface="Barlow Semi Condensed"/>
            </a:endParaRPr>
          </a:p>
          <a:p>
            <a:pPr indent="-213359" lvl="0" marL="256032" rtl="0" algn="l">
              <a:spcBef>
                <a:spcPts val="0"/>
              </a:spcBef>
              <a:spcAft>
                <a:spcPts val="0"/>
              </a:spcAft>
              <a:buClr>
                <a:schemeClr val="dk1"/>
              </a:buClr>
              <a:buSzPts val="1200"/>
              <a:buFont typeface="Barlow Semi Condensed"/>
              <a:buChar char="●"/>
            </a:pPr>
            <a:r>
              <a:rPr lang="en" sz="1200">
                <a:solidFill>
                  <a:schemeClr val="dk1"/>
                </a:solidFill>
                <a:latin typeface="Barlow Semi Condensed"/>
                <a:ea typeface="Barlow Semi Condensed"/>
                <a:cs typeface="Barlow Semi Condensed"/>
                <a:sym typeface="Barlow Semi Condensed"/>
              </a:rPr>
              <a:t>Utilized data analysis to inform decision-making</a:t>
            </a:r>
            <a:endParaRPr sz="1200">
              <a:solidFill>
                <a:schemeClr val="dk1"/>
              </a:solidFill>
              <a:latin typeface="Barlow Semi Condensed"/>
              <a:ea typeface="Barlow Semi Condensed"/>
              <a:cs typeface="Barlow Semi Condensed"/>
              <a:sym typeface="Barlow Semi Condensed"/>
            </a:endParaRPr>
          </a:p>
          <a:p>
            <a:pPr indent="-213359" lvl="0" marL="256032" rtl="0" algn="l">
              <a:spcBef>
                <a:spcPts val="0"/>
              </a:spcBef>
              <a:spcAft>
                <a:spcPts val="0"/>
              </a:spcAft>
              <a:buClr>
                <a:schemeClr val="dk1"/>
              </a:buClr>
              <a:buSzPts val="1200"/>
              <a:buFont typeface="Barlow Semi Condensed"/>
              <a:buChar char="●"/>
            </a:pPr>
            <a:r>
              <a:rPr lang="en" sz="1200">
                <a:solidFill>
                  <a:schemeClr val="dk1"/>
                </a:solidFill>
                <a:latin typeface="Barlow Semi Condensed"/>
                <a:ea typeface="Barlow Semi Condensed"/>
                <a:cs typeface="Barlow Semi Condensed"/>
                <a:sym typeface="Barlow Semi Condensed"/>
              </a:rPr>
              <a:t>Employed cross-functional teamwork for an ideal solution</a:t>
            </a:r>
            <a:endParaRPr sz="1200">
              <a:solidFill>
                <a:schemeClr val="dk1"/>
              </a:solidFill>
              <a:latin typeface="Barlow Semi Condensed"/>
              <a:ea typeface="Barlow Semi Condensed"/>
              <a:cs typeface="Barlow Semi Condensed"/>
              <a:sym typeface="Barlow Semi Condensed"/>
            </a:endParaRPr>
          </a:p>
        </p:txBody>
      </p:sp>
      <p:sp>
        <p:nvSpPr>
          <p:cNvPr id="836" name="Google Shape;836;p47"/>
          <p:cNvSpPr txBox="1"/>
          <p:nvPr/>
        </p:nvSpPr>
        <p:spPr>
          <a:xfrm>
            <a:off x="4032275" y="1407475"/>
            <a:ext cx="4417200" cy="441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Antonio"/>
                <a:ea typeface="Antonio"/>
                <a:cs typeface="Antonio"/>
                <a:sym typeface="Antonio"/>
              </a:rPr>
              <a:t>Results</a:t>
            </a:r>
            <a:endParaRPr b="1" sz="1800">
              <a:solidFill>
                <a:schemeClr val="dk1"/>
              </a:solidFill>
              <a:latin typeface="Antonio"/>
              <a:ea typeface="Antonio"/>
              <a:cs typeface="Antonio"/>
              <a:sym typeface="Antonio"/>
            </a:endParaRPr>
          </a:p>
        </p:txBody>
      </p:sp>
      <p:sp>
        <p:nvSpPr>
          <p:cNvPr id="837" name="Google Shape;837;p47"/>
          <p:cNvSpPr txBox="1"/>
          <p:nvPr/>
        </p:nvSpPr>
        <p:spPr>
          <a:xfrm>
            <a:off x="4032275" y="2339725"/>
            <a:ext cx="1335000" cy="44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Increase in </a:t>
            </a:r>
            <a:endParaRPr sz="1200">
              <a:solidFill>
                <a:schemeClr val="dk1"/>
              </a:solidFill>
              <a:latin typeface="Barlow Semi Condensed"/>
              <a:ea typeface="Barlow Semi Condensed"/>
              <a:cs typeface="Barlow Semi Condensed"/>
              <a:sym typeface="Barlow Semi Condensed"/>
            </a:endParaRPr>
          </a:p>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website traffic</a:t>
            </a:r>
            <a:endParaRPr sz="1200">
              <a:solidFill>
                <a:schemeClr val="dk1"/>
              </a:solidFill>
              <a:latin typeface="Barlow Semi Condensed"/>
              <a:ea typeface="Barlow Semi Condensed"/>
              <a:cs typeface="Barlow Semi Condensed"/>
              <a:sym typeface="Barlow Semi Condensed"/>
            </a:endParaRPr>
          </a:p>
        </p:txBody>
      </p:sp>
      <p:sp>
        <p:nvSpPr>
          <p:cNvPr id="838" name="Google Shape;838;p47"/>
          <p:cNvSpPr txBox="1"/>
          <p:nvPr/>
        </p:nvSpPr>
        <p:spPr>
          <a:xfrm>
            <a:off x="5573285" y="2339725"/>
            <a:ext cx="1335000" cy="44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Increase</a:t>
            </a:r>
            <a:endParaRPr sz="1200">
              <a:solidFill>
                <a:schemeClr val="dk1"/>
              </a:solidFill>
              <a:latin typeface="Barlow Semi Condensed"/>
              <a:ea typeface="Barlow Semi Condensed"/>
              <a:cs typeface="Barlow Semi Condensed"/>
              <a:sym typeface="Barlow Semi Condensed"/>
            </a:endParaRPr>
          </a:p>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in sales</a:t>
            </a:r>
            <a:endParaRPr sz="1200">
              <a:solidFill>
                <a:schemeClr val="dk1"/>
              </a:solidFill>
              <a:latin typeface="Barlow Semi Condensed"/>
              <a:ea typeface="Barlow Semi Condensed"/>
              <a:cs typeface="Barlow Semi Condensed"/>
              <a:sym typeface="Barlow Semi Condensed"/>
            </a:endParaRPr>
          </a:p>
        </p:txBody>
      </p:sp>
      <p:sp>
        <p:nvSpPr>
          <p:cNvPr id="839" name="Google Shape;839;p47"/>
          <p:cNvSpPr txBox="1"/>
          <p:nvPr/>
        </p:nvSpPr>
        <p:spPr>
          <a:xfrm>
            <a:off x="7114295" y="2339725"/>
            <a:ext cx="1335000" cy="441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Increase</a:t>
            </a:r>
            <a:endParaRPr sz="1200">
              <a:solidFill>
                <a:schemeClr val="dk1"/>
              </a:solidFill>
              <a:latin typeface="Barlow Semi Condensed"/>
              <a:ea typeface="Barlow Semi Condensed"/>
              <a:cs typeface="Barlow Semi Condensed"/>
              <a:sym typeface="Barlow Semi Condensed"/>
            </a:endParaRPr>
          </a:p>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in clicks</a:t>
            </a:r>
            <a:endParaRPr sz="1200">
              <a:solidFill>
                <a:schemeClr val="dk1"/>
              </a:solidFill>
              <a:latin typeface="Barlow Semi Condensed"/>
              <a:ea typeface="Barlow Semi Condensed"/>
              <a:cs typeface="Barlow Semi Condensed"/>
              <a:sym typeface="Barlow Semi Condensed"/>
            </a:endParaRPr>
          </a:p>
        </p:txBody>
      </p:sp>
      <p:sp>
        <p:nvSpPr>
          <p:cNvPr id="840" name="Google Shape;840;p47"/>
          <p:cNvSpPr/>
          <p:nvPr/>
        </p:nvSpPr>
        <p:spPr>
          <a:xfrm>
            <a:off x="4032275" y="1973950"/>
            <a:ext cx="1335000" cy="365700"/>
          </a:xfrm>
          <a:prstGeom prst="rect">
            <a:avLst/>
          </a:prstGeom>
          <a:solidFill>
            <a:srgbClr val="9A31C0">
              <a:alpha val="1938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ntonio"/>
                <a:ea typeface="Antonio"/>
                <a:cs typeface="Antonio"/>
                <a:sym typeface="Antonio"/>
              </a:rPr>
              <a:t>23%</a:t>
            </a:r>
            <a:endParaRPr sz="1600">
              <a:solidFill>
                <a:schemeClr val="dk1"/>
              </a:solidFill>
              <a:latin typeface="Antonio"/>
              <a:ea typeface="Antonio"/>
              <a:cs typeface="Antonio"/>
              <a:sym typeface="Antonio"/>
            </a:endParaRPr>
          </a:p>
        </p:txBody>
      </p:sp>
      <p:sp>
        <p:nvSpPr>
          <p:cNvPr id="841" name="Google Shape;841;p47"/>
          <p:cNvSpPr/>
          <p:nvPr/>
        </p:nvSpPr>
        <p:spPr>
          <a:xfrm>
            <a:off x="5573285" y="1973988"/>
            <a:ext cx="1335000" cy="365700"/>
          </a:xfrm>
          <a:prstGeom prst="rect">
            <a:avLst/>
          </a:prstGeom>
          <a:solidFill>
            <a:srgbClr val="F67839">
              <a:alpha val="1624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ntonio"/>
                <a:ea typeface="Antonio"/>
                <a:cs typeface="Antonio"/>
                <a:sym typeface="Antonio"/>
              </a:rPr>
              <a:t>7</a:t>
            </a:r>
            <a:r>
              <a:rPr lang="en" sz="1600">
                <a:solidFill>
                  <a:schemeClr val="dk1"/>
                </a:solidFill>
                <a:latin typeface="Antonio"/>
                <a:ea typeface="Antonio"/>
                <a:cs typeface="Antonio"/>
                <a:sym typeface="Antonio"/>
              </a:rPr>
              <a:t>0%</a:t>
            </a:r>
            <a:endParaRPr sz="1600">
              <a:solidFill>
                <a:schemeClr val="dk1"/>
              </a:solidFill>
              <a:latin typeface="Antonio"/>
              <a:ea typeface="Antonio"/>
              <a:cs typeface="Antonio"/>
              <a:sym typeface="Antonio"/>
            </a:endParaRPr>
          </a:p>
        </p:txBody>
      </p:sp>
      <p:sp>
        <p:nvSpPr>
          <p:cNvPr id="842" name="Google Shape;842;p47"/>
          <p:cNvSpPr/>
          <p:nvPr/>
        </p:nvSpPr>
        <p:spPr>
          <a:xfrm>
            <a:off x="7114295" y="1973988"/>
            <a:ext cx="1335000" cy="365700"/>
          </a:xfrm>
          <a:prstGeom prst="rect">
            <a:avLst/>
          </a:prstGeom>
          <a:solidFill>
            <a:srgbClr val="64AA42">
              <a:alpha val="2063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ntonio"/>
                <a:ea typeface="Antonio"/>
                <a:cs typeface="Antonio"/>
                <a:sym typeface="Antonio"/>
              </a:rPr>
              <a:t>9</a:t>
            </a:r>
            <a:r>
              <a:rPr lang="en" sz="1600">
                <a:solidFill>
                  <a:schemeClr val="dk1"/>
                </a:solidFill>
                <a:latin typeface="Antonio"/>
                <a:ea typeface="Antonio"/>
                <a:cs typeface="Antonio"/>
                <a:sym typeface="Antonio"/>
              </a:rPr>
              <a:t>0%</a:t>
            </a:r>
            <a:endParaRPr sz="1600">
              <a:solidFill>
                <a:schemeClr val="dk1"/>
              </a:solidFill>
              <a:latin typeface="Antonio"/>
              <a:ea typeface="Antonio"/>
              <a:cs typeface="Antonio"/>
              <a:sym typeface="Antonio"/>
            </a:endParaRPr>
          </a:p>
        </p:txBody>
      </p:sp>
      <p:sp>
        <p:nvSpPr>
          <p:cNvPr id="843" name="Google Shape;843;p47"/>
          <p:cNvSpPr txBox="1"/>
          <p:nvPr/>
        </p:nvSpPr>
        <p:spPr>
          <a:xfrm>
            <a:off x="4032275" y="3177700"/>
            <a:ext cx="4388700" cy="36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ntonio"/>
                <a:ea typeface="Antonio"/>
                <a:cs typeface="Antonio"/>
                <a:sym typeface="Antonio"/>
              </a:rPr>
              <a:t>Key takeaway 1</a:t>
            </a:r>
            <a:endParaRPr b="1" sz="1200">
              <a:solidFill>
                <a:schemeClr val="dk1"/>
              </a:solidFill>
              <a:latin typeface="Antonio"/>
              <a:ea typeface="Antonio"/>
              <a:cs typeface="Antonio"/>
              <a:sym typeface="Antonio"/>
            </a:endParaRPr>
          </a:p>
        </p:txBody>
      </p:sp>
      <p:sp>
        <p:nvSpPr>
          <p:cNvPr id="844" name="Google Shape;844;p47"/>
          <p:cNvSpPr txBox="1"/>
          <p:nvPr/>
        </p:nvSpPr>
        <p:spPr>
          <a:xfrm>
            <a:off x="4032275" y="3872575"/>
            <a:ext cx="4388700" cy="36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Antonio"/>
                <a:ea typeface="Antonio"/>
                <a:cs typeface="Antonio"/>
                <a:sym typeface="Antonio"/>
              </a:rPr>
              <a:t>Key takeaway 2</a:t>
            </a:r>
            <a:endParaRPr b="1" sz="1200">
              <a:solidFill>
                <a:schemeClr val="dk1"/>
              </a:solidFill>
              <a:latin typeface="Antonio"/>
              <a:ea typeface="Antonio"/>
              <a:cs typeface="Antonio"/>
              <a:sym typeface="Antonio"/>
            </a:endParaRPr>
          </a:p>
        </p:txBody>
      </p:sp>
      <p:sp>
        <p:nvSpPr>
          <p:cNvPr id="845" name="Google Shape;845;p47"/>
          <p:cNvSpPr txBox="1"/>
          <p:nvPr/>
        </p:nvSpPr>
        <p:spPr>
          <a:xfrm>
            <a:off x="4032275" y="3426125"/>
            <a:ext cx="4388700" cy="274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Partnering with influencers who align with the same values we have</a:t>
            </a:r>
            <a:endParaRPr sz="1200">
              <a:solidFill>
                <a:schemeClr val="dk1"/>
              </a:solidFill>
              <a:latin typeface="Barlow Semi Condensed"/>
              <a:ea typeface="Barlow Semi Condensed"/>
              <a:cs typeface="Barlow Semi Condensed"/>
              <a:sym typeface="Barlow Semi Condensed"/>
            </a:endParaRPr>
          </a:p>
        </p:txBody>
      </p:sp>
      <p:sp>
        <p:nvSpPr>
          <p:cNvPr id="846" name="Google Shape;846;p47"/>
          <p:cNvSpPr txBox="1"/>
          <p:nvPr/>
        </p:nvSpPr>
        <p:spPr>
          <a:xfrm>
            <a:off x="4032275" y="4121000"/>
            <a:ext cx="4388700" cy="274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Highlighting the unique qualities of our project/product or idea</a:t>
            </a:r>
            <a:endParaRPr sz="1200">
              <a:solidFill>
                <a:schemeClr val="dk1"/>
              </a:solidFill>
              <a:latin typeface="Barlow Semi Condensed"/>
              <a:ea typeface="Barlow Semi Condensed"/>
              <a:cs typeface="Barlow Semi Condensed"/>
              <a:sym typeface="Barlow Semi Condensed"/>
            </a:endParaRPr>
          </a:p>
        </p:txBody>
      </p:sp>
      <p:sp>
        <p:nvSpPr>
          <p:cNvPr id="847" name="Google Shape;847;p47"/>
          <p:cNvSpPr/>
          <p:nvPr/>
        </p:nvSpPr>
        <p:spPr>
          <a:xfrm>
            <a:off x="4032276" y="1839906"/>
            <a:ext cx="303900" cy="13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p:nvPr/>
        </p:nvSpPr>
        <p:spPr>
          <a:xfrm>
            <a:off x="5573300" y="1839900"/>
            <a:ext cx="992400" cy="13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7"/>
          <p:cNvSpPr/>
          <p:nvPr/>
        </p:nvSpPr>
        <p:spPr>
          <a:xfrm>
            <a:off x="7114325" y="1839900"/>
            <a:ext cx="1233600" cy="13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 name="Google Shape;850;p47"/>
          <p:cNvGrpSpPr/>
          <p:nvPr/>
        </p:nvGrpSpPr>
        <p:grpSpPr>
          <a:xfrm>
            <a:off x="804428" y="1515854"/>
            <a:ext cx="493766" cy="494168"/>
            <a:chOff x="4644406" y="4162322"/>
            <a:chExt cx="392065" cy="387887"/>
          </a:xfrm>
        </p:grpSpPr>
        <p:sp>
          <p:nvSpPr>
            <p:cNvPr id="851" name="Google Shape;851;p4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47"/>
          <p:cNvGrpSpPr/>
          <p:nvPr/>
        </p:nvGrpSpPr>
        <p:grpSpPr>
          <a:xfrm>
            <a:off x="804437" y="2750398"/>
            <a:ext cx="493757" cy="494178"/>
            <a:chOff x="2189681" y="3821606"/>
            <a:chExt cx="395607" cy="318928"/>
          </a:xfrm>
        </p:grpSpPr>
        <p:sp>
          <p:nvSpPr>
            <p:cNvPr id="858" name="Google Shape;858;p47"/>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7"/>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7"/>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7"/>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7"/>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7"/>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7"/>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7"/>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7"/>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7"/>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7"/>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7"/>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7"/>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7"/>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7"/>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7"/>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7"/>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7"/>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7"/>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 name="Shape 889"/>
        <p:cNvGrpSpPr/>
        <p:nvPr/>
      </p:nvGrpSpPr>
      <p:grpSpPr>
        <a:xfrm>
          <a:off x="0" y="0"/>
          <a:ext cx="0" cy="0"/>
          <a:chOff x="0" y="0"/>
          <a:chExt cx="0" cy="0"/>
        </a:xfrm>
      </p:grpSpPr>
      <p:sp>
        <p:nvSpPr>
          <p:cNvPr id="890" name="Google Shape;890;p48"/>
          <p:cNvSpPr txBox="1"/>
          <p:nvPr>
            <p:ph idx="1" type="subTitle"/>
          </p:nvPr>
        </p:nvSpPr>
        <p:spPr>
          <a:xfrm>
            <a:off x="2382300" y="1700400"/>
            <a:ext cx="4379400" cy="117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700">
                <a:latin typeface="Antonio"/>
                <a:ea typeface="Antonio"/>
                <a:cs typeface="Antonio"/>
                <a:sym typeface="Antonio"/>
              </a:rPr>
              <a:t>Do you have any questions?</a:t>
            </a:r>
            <a:endParaRPr b="1" sz="1700">
              <a:latin typeface="Antonio"/>
              <a:ea typeface="Antonio"/>
              <a:cs typeface="Antonio"/>
              <a:sym typeface="Antonio"/>
            </a:endParaRPr>
          </a:p>
          <a:p>
            <a:pPr indent="0" lvl="0" marL="0" rtl="0" algn="ctr">
              <a:spcBef>
                <a:spcPts val="1000"/>
              </a:spcBef>
              <a:spcAft>
                <a:spcPts val="0"/>
              </a:spcAft>
              <a:buNone/>
            </a:pPr>
            <a:r>
              <a:rPr lang="en"/>
              <a:t>addyouremail@freepik.com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891" name="Google Shape;891;p48"/>
          <p:cNvSpPr txBox="1"/>
          <p:nvPr>
            <p:ph type="ctrTitle"/>
          </p:nvPr>
        </p:nvSpPr>
        <p:spPr>
          <a:xfrm>
            <a:off x="2382300" y="763050"/>
            <a:ext cx="4379400" cy="1056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892" name="Google Shape;892;p48"/>
          <p:cNvSpPr txBox="1"/>
          <p:nvPr/>
        </p:nvSpPr>
        <p:spPr>
          <a:xfrm>
            <a:off x="2382300" y="4107575"/>
            <a:ext cx="4379400" cy="43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Barlow Semi Condensed"/>
                <a:ea typeface="Barlow Semi Condensed"/>
                <a:cs typeface="Barlow Semi Condensed"/>
                <a:sym typeface="Barlow Semi Condensed"/>
              </a:rPr>
              <a:t>Please keep this slide for attribution</a:t>
            </a:r>
            <a:endParaRPr sz="1200">
              <a:solidFill>
                <a:schemeClr val="dk1"/>
              </a:solidFill>
              <a:latin typeface="Barlow Semi Condensed"/>
              <a:ea typeface="Barlow Semi Condensed"/>
              <a:cs typeface="Barlow Semi Condensed"/>
              <a:sym typeface="Barlow Semi Condensed"/>
            </a:endParaRPr>
          </a:p>
        </p:txBody>
      </p:sp>
      <p:grpSp>
        <p:nvGrpSpPr>
          <p:cNvPr id="893" name="Google Shape;893;p48"/>
          <p:cNvGrpSpPr/>
          <p:nvPr/>
        </p:nvGrpSpPr>
        <p:grpSpPr>
          <a:xfrm>
            <a:off x="3299040" y="2985327"/>
            <a:ext cx="495604" cy="489012"/>
            <a:chOff x="2866317" y="3817357"/>
            <a:chExt cx="362920" cy="356865"/>
          </a:xfrm>
        </p:grpSpPr>
        <p:sp>
          <p:nvSpPr>
            <p:cNvPr id="894" name="Google Shape;894;p48"/>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2"/>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895" name="Google Shape;895;p48"/>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39380"/>
              </a:srgbClr>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896" name="Google Shape;896;p48"/>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grpSp>
      <p:grpSp>
        <p:nvGrpSpPr>
          <p:cNvPr id="897" name="Google Shape;897;p48"/>
          <p:cNvGrpSpPr/>
          <p:nvPr/>
        </p:nvGrpSpPr>
        <p:grpSpPr>
          <a:xfrm>
            <a:off x="4323929" y="2985525"/>
            <a:ext cx="496141" cy="488617"/>
            <a:chOff x="3763184" y="3817357"/>
            <a:chExt cx="363314" cy="356576"/>
          </a:xfrm>
        </p:grpSpPr>
        <p:sp>
          <p:nvSpPr>
            <p:cNvPr id="898" name="Google Shape;898;p48"/>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2"/>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899" name="Google Shape;899;p48"/>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39380"/>
              </a:srgbClr>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900" name="Google Shape;900;p48"/>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901" name="Google Shape;901;p48"/>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902" name="Google Shape;902;p48"/>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grpSp>
      <p:grpSp>
        <p:nvGrpSpPr>
          <p:cNvPr id="903" name="Google Shape;903;p48"/>
          <p:cNvGrpSpPr/>
          <p:nvPr/>
        </p:nvGrpSpPr>
        <p:grpSpPr>
          <a:xfrm>
            <a:off x="5349213" y="2985525"/>
            <a:ext cx="495640" cy="488617"/>
            <a:chOff x="4211985" y="3817357"/>
            <a:chExt cx="362947" cy="356576"/>
          </a:xfrm>
        </p:grpSpPr>
        <p:sp>
          <p:nvSpPr>
            <p:cNvPr id="904" name="Google Shape;904;p48"/>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lt2"/>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905" name="Google Shape;905;p48"/>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191919">
                <a:alpha val="39380"/>
              </a:srgbClr>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sp>
          <p:nvSpPr>
            <p:cNvPr id="906" name="Google Shape;906;p48"/>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anchorCtr="0" anchor="ctr" bIns="64525" lIns="64525" spcFirstLastPara="1" rIns="64525" wrap="square" tIns="645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49"/>
          <p:cNvSpPr txBox="1"/>
          <p:nvPr>
            <p:ph idx="4294967295"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t>Here’s an assortment of alternative resources whose style fits the one of this template:</a:t>
            </a:r>
            <a:endParaRPr/>
          </a:p>
          <a:p>
            <a:pPr indent="-203200" lvl="0" marL="241300" rtl="0" algn="l">
              <a:lnSpc>
                <a:spcPct val="125000"/>
              </a:lnSpc>
              <a:spcBef>
                <a:spcPts val="800"/>
              </a:spcBef>
              <a:spcAft>
                <a:spcPts val="0"/>
              </a:spcAft>
              <a:buClr>
                <a:schemeClr val="lt2"/>
              </a:buClr>
              <a:buSzPts val="1200"/>
              <a:buFont typeface="Archivo"/>
              <a:buChar char="●"/>
            </a:pPr>
            <a:r>
              <a:rPr lang="en" u="sng">
                <a:solidFill>
                  <a:schemeClr val="hlink"/>
                </a:solidFill>
                <a:hlinkClick r:id="rId3"/>
              </a:rPr>
              <a:t>Realistic flying ingredients</a:t>
            </a:r>
            <a:endParaRPr u="sng"/>
          </a:p>
        </p:txBody>
      </p:sp>
      <p:sp>
        <p:nvSpPr>
          <p:cNvPr id="912" name="Google Shape;91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913" name="Google Shape;913;p49"/>
          <p:cNvPicPr preferRelativeResize="0"/>
          <p:nvPr/>
        </p:nvPicPr>
        <p:blipFill>
          <a:blip r:embed="rId4">
            <a:alphaModFix/>
          </a:blip>
          <a:stretch>
            <a:fillRect/>
          </a:stretch>
        </p:blipFill>
        <p:spPr>
          <a:xfrm>
            <a:off x="5081543" y="2127279"/>
            <a:ext cx="1337048" cy="888943"/>
          </a:xfrm>
          <a:prstGeom prst="rect">
            <a:avLst/>
          </a:prstGeom>
          <a:noFill/>
          <a:ln>
            <a:noFill/>
          </a:ln>
        </p:spPr>
      </p:pic>
      <p:pic>
        <p:nvPicPr>
          <p:cNvPr id="914" name="Google Shape;914;p49"/>
          <p:cNvPicPr preferRelativeResize="0"/>
          <p:nvPr/>
        </p:nvPicPr>
        <p:blipFill>
          <a:blip r:embed="rId5">
            <a:alphaModFix/>
          </a:blip>
          <a:stretch>
            <a:fillRect/>
          </a:stretch>
        </p:blipFill>
        <p:spPr>
          <a:xfrm>
            <a:off x="921135" y="2080327"/>
            <a:ext cx="1107525" cy="888100"/>
          </a:xfrm>
          <a:prstGeom prst="rect">
            <a:avLst/>
          </a:prstGeom>
          <a:noFill/>
          <a:ln>
            <a:noFill/>
          </a:ln>
        </p:spPr>
      </p:pic>
      <p:pic>
        <p:nvPicPr>
          <p:cNvPr id="915" name="Google Shape;915;p49"/>
          <p:cNvPicPr preferRelativeResize="0"/>
          <p:nvPr/>
        </p:nvPicPr>
        <p:blipFill>
          <a:blip r:embed="rId6">
            <a:alphaModFix/>
          </a:blip>
          <a:stretch>
            <a:fillRect/>
          </a:stretch>
        </p:blipFill>
        <p:spPr>
          <a:xfrm>
            <a:off x="4141634" y="3624532"/>
            <a:ext cx="699491" cy="717712"/>
          </a:xfrm>
          <a:prstGeom prst="rect">
            <a:avLst/>
          </a:prstGeom>
          <a:noFill/>
          <a:ln>
            <a:noFill/>
          </a:ln>
        </p:spPr>
      </p:pic>
      <p:pic>
        <p:nvPicPr>
          <p:cNvPr id="916" name="Google Shape;916;p49"/>
          <p:cNvPicPr preferRelativeResize="0"/>
          <p:nvPr/>
        </p:nvPicPr>
        <p:blipFill>
          <a:blip r:embed="rId7">
            <a:alphaModFix/>
          </a:blip>
          <a:stretch>
            <a:fillRect/>
          </a:stretch>
        </p:blipFill>
        <p:spPr>
          <a:xfrm>
            <a:off x="3060400" y="2649275"/>
            <a:ext cx="1033231" cy="1114825"/>
          </a:xfrm>
          <a:prstGeom prst="rect">
            <a:avLst/>
          </a:prstGeom>
          <a:noFill/>
          <a:ln>
            <a:noFill/>
          </a:ln>
        </p:spPr>
      </p:pic>
      <p:pic>
        <p:nvPicPr>
          <p:cNvPr id="917" name="Google Shape;917;p49"/>
          <p:cNvPicPr preferRelativeResize="0"/>
          <p:nvPr/>
        </p:nvPicPr>
        <p:blipFill>
          <a:blip r:embed="rId8">
            <a:alphaModFix/>
          </a:blip>
          <a:stretch>
            <a:fillRect/>
          </a:stretch>
        </p:blipFill>
        <p:spPr>
          <a:xfrm>
            <a:off x="5123659" y="3288997"/>
            <a:ext cx="1107525" cy="1138931"/>
          </a:xfrm>
          <a:prstGeom prst="rect">
            <a:avLst/>
          </a:prstGeom>
          <a:noFill/>
          <a:ln>
            <a:noFill/>
          </a:ln>
        </p:spPr>
      </p:pic>
      <p:pic>
        <p:nvPicPr>
          <p:cNvPr id="918" name="Google Shape;918;p49"/>
          <p:cNvPicPr preferRelativeResize="0"/>
          <p:nvPr/>
        </p:nvPicPr>
        <p:blipFill>
          <a:blip r:embed="rId9">
            <a:alphaModFix/>
          </a:blip>
          <a:stretch>
            <a:fillRect/>
          </a:stretch>
        </p:blipFill>
        <p:spPr>
          <a:xfrm>
            <a:off x="7341406" y="3016216"/>
            <a:ext cx="535548" cy="1344344"/>
          </a:xfrm>
          <a:prstGeom prst="rect">
            <a:avLst/>
          </a:prstGeom>
          <a:noFill/>
          <a:ln>
            <a:noFill/>
          </a:ln>
        </p:spPr>
      </p:pic>
      <p:pic>
        <p:nvPicPr>
          <p:cNvPr id="919" name="Google Shape;919;p49"/>
          <p:cNvPicPr preferRelativeResize="0"/>
          <p:nvPr/>
        </p:nvPicPr>
        <p:blipFill>
          <a:blip r:embed="rId10">
            <a:alphaModFix/>
          </a:blip>
          <a:stretch>
            <a:fillRect/>
          </a:stretch>
        </p:blipFill>
        <p:spPr>
          <a:xfrm>
            <a:off x="7526349" y="2044812"/>
            <a:ext cx="902550" cy="959123"/>
          </a:xfrm>
          <a:prstGeom prst="rect">
            <a:avLst/>
          </a:prstGeom>
          <a:noFill/>
          <a:ln>
            <a:noFill/>
          </a:ln>
        </p:spPr>
      </p:pic>
      <p:pic>
        <p:nvPicPr>
          <p:cNvPr id="920" name="Google Shape;920;p49"/>
          <p:cNvPicPr preferRelativeResize="0"/>
          <p:nvPr/>
        </p:nvPicPr>
        <p:blipFill>
          <a:blip r:embed="rId11">
            <a:alphaModFix/>
          </a:blip>
          <a:stretch>
            <a:fillRect/>
          </a:stretch>
        </p:blipFill>
        <p:spPr>
          <a:xfrm>
            <a:off x="6418588" y="2892775"/>
            <a:ext cx="829748" cy="1114825"/>
          </a:xfrm>
          <a:prstGeom prst="rect">
            <a:avLst/>
          </a:prstGeom>
          <a:noFill/>
          <a:ln>
            <a:noFill/>
          </a:ln>
        </p:spPr>
      </p:pic>
      <p:pic>
        <p:nvPicPr>
          <p:cNvPr id="921" name="Google Shape;921;p49"/>
          <p:cNvPicPr preferRelativeResize="0"/>
          <p:nvPr/>
        </p:nvPicPr>
        <p:blipFill>
          <a:blip r:embed="rId12">
            <a:alphaModFix/>
          </a:blip>
          <a:stretch>
            <a:fillRect/>
          </a:stretch>
        </p:blipFill>
        <p:spPr>
          <a:xfrm>
            <a:off x="1802405" y="3139997"/>
            <a:ext cx="561050" cy="546481"/>
          </a:xfrm>
          <a:prstGeom prst="rect">
            <a:avLst/>
          </a:prstGeom>
          <a:noFill/>
          <a:ln>
            <a:noFill/>
          </a:ln>
        </p:spPr>
      </p:pic>
      <p:pic>
        <p:nvPicPr>
          <p:cNvPr id="922" name="Google Shape;922;p49"/>
          <p:cNvPicPr preferRelativeResize="0"/>
          <p:nvPr/>
        </p:nvPicPr>
        <p:blipFill>
          <a:blip r:embed="rId13">
            <a:alphaModFix/>
          </a:blip>
          <a:stretch>
            <a:fillRect/>
          </a:stretch>
        </p:blipFill>
        <p:spPr>
          <a:xfrm>
            <a:off x="6557684" y="1914102"/>
            <a:ext cx="739566" cy="779646"/>
          </a:xfrm>
          <a:prstGeom prst="rect">
            <a:avLst/>
          </a:prstGeom>
          <a:noFill/>
          <a:ln>
            <a:noFill/>
          </a:ln>
        </p:spPr>
      </p:pic>
      <p:pic>
        <p:nvPicPr>
          <p:cNvPr id="923" name="Google Shape;923;p49"/>
          <p:cNvPicPr preferRelativeResize="0"/>
          <p:nvPr/>
        </p:nvPicPr>
        <p:blipFill>
          <a:blip r:embed="rId14">
            <a:alphaModFix/>
          </a:blip>
          <a:stretch>
            <a:fillRect/>
          </a:stretch>
        </p:blipFill>
        <p:spPr>
          <a:xfrm>
            <a:off x="2479455" y="3686466"/>
            <a:ext cx="721350" cy="593843"/>
          </a:xfrm>
          <a:prstGeom prst="rect">
            <a:avLst/>
          </a:prstGeom>
          <a:noFill/>
          <a:ln>
            <a:noFill/>
          </a:ln>
        </p:spPr>
      </p:pic>
      <p:pic>
        <p:nvPicPr>
          <p:cNvPr id="924" name="Google Shape;924;p49"/>
          <p:cNvPicPr preferRelativeResize="0"/>
          <p:nvPr/>
        </p:nvPicPr>
        <p:blipFill>
          <a:blip r:embed="rId15">
            <a:alphaModFix/>
          </a:blip>
          <a:stretch>
            <a:fillRect/>
          </a:stretch>
        </p:blipFill>
        <p:spPr>
          <a:xfrm flipH="1" rot="-1410447">
            <a:off x="7766878" y="3256110"/>
            <a:ext cx="732280" cy="721355"/>
          </a:xfrm>
          <a:prstGeom prst="rect">
            <a:avLst/>
          </a:prstGeom>
          <a:noFill/>
          <a:ln>
            <a:noFill/>
          </a:ln>
        </p:spPr>
      </p:pic>
      <p:pic>
        <p:nvPicPr>
          <p:cNvPr id="925" name="Google Shape;925;p49"/>
          <p:cNvPicPr preferRelativeResize="0"/>
          <p:nvPr/>
        </p:nvPicPr>
        <p:blipFill>
          <a:blip r:embed="rId16">
            <a:alphaModFix/>
          </a:blip>
          <a:stretch>
            <a:fillRect/>
          </a:stretch>
        </p:blipFill>
        <p:spPr>
          <a:xfrm>
            <a:off x="3584580" y="1871985"/>
            <a:ext cx="1162175" cy="721355"/>
          </a:xfrm>
          <a:prstGeom prst="rect">
            <a:avLst/>
          </a:prstGeom>
          <a:noFill/>
          <a:ln>
            <a:noFill/>
          </a:ln>
        </p:spPr>
      </p:pic>
      <p:pic>
        <p:nvPicPr>
          <p:cNvPr id="926" name="Google Shape;926;p49"/>
          <p:cNvPicPr preferRelativeResize="0"/>
          <p:nvPr/>
        </p:nvPicPr>
        <p:blipFill>
          <a:blip r:embed="rId17">
            <a:alphaModFix/>
          </a:blip>
          <a:stretch>
            <a:fillRect/>
          </a:stretch>
        </p:blipFill>
        <p:spPr>
          <a:xfrm rot="-2212825">
            <a:off x="1185272" y="3066052"/>
            <a:ext cx="579266" cy="1409922"/>
          </a:xfrm>
          <a:prstGeom prst="rect">
            <a:avLst/>
          </a:prstGeom>
          <a:noFill/>
          <a:ln>
            <a:noFill/>
          </a:ln>
        </p:spPr>
      </p:pic>
      <p:pic>
        <p:nvPicPr>
          <p:cNvPr id="927" name="Google Shape;927;p49"/>
          <p:cNvPicPr preferRelativeResize="0"/>
          <p:nvPr/>
        </p:nvPicPr>
        <p:blipFill>
          <a:blip r:embed="rId18">
            <a:alphaModFix/>
          </a:blip>
          <a:stretch>
            <a:fillRect/>
          </a:stretch>
        </p:blipFill>
        <p:spPr>
          <a:xfrm>
            <a:off x="2169070" y="2191035"/>
            <a:ext cx="790571" cy="76143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 name="Shape 931"/>
        <p:cNvGrpSpPr/>
        <p:nvPr/>
      </p:nvGrpSpPr>
      <p:grpSpPr>
        <a:xfrm>
          <a:off x="0" y="0"/>
          <a:ext cx="0" cy="0"/>
          <a:chOff x="0" y="0"/>
          <a:chExt cx="0" cy="0"/>
        </a:xfrm>
      </p:grpSpPr>
      <p:sp>
        <p:nvSpPr>
          <p:cNvPr id="932" name="Google Shape;932;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933" name="Google Shape;933;p50"/>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at these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800">
                <a:latin typeface="Antonio"/>
                <a:ea typeface="Antonio"/>
                <a:cs typeface="Antonio"/>
                <a:sym typeface="Antonio"/>
              </a:rPr>
              <a:t>Vectors</a:t>
            </a:r>
            <a:endParaRPr b="1" sz="1800">
              <a:latin typeface="Antonio"/>
              <a:ea typeface="Antonio"/>
              <a:cs typeface="Antonio"/>
              <a:sym typeface="Antonio"/>
            </a:endParaRPr>
          </a:p>
          <a:p>
            <a:pPr indent="-215900" lvl="0" marL="241300" rtl="0" algn="l">
              <a:spcBef>
                <a:spcPts val="0"/>
              </a:spcBef>
              <a:spcAft>
                <a:spcPts val="0"/>
              </a:spcAft>
              <a:buSzPts val="1400"/>
              <a:buFont typeface="Rajdhani"/>
              <a:buChar char="●"/>
            </a:pPr>
            <a:r>
              <a:rPr lang="en" u="sng">
                <a:solidFill>
                  <a:schemeClr val="hlink"/>
                </a:solidFill>
                <a:hlinkClick r:id="rId3"/>
              </a:rPr>
              <a:t>Flat world health day instagram stories collection</a:t>
            </a:r>
            <a:endParaRPr/>
          </a:p>
          <a:p>
            <a:pPr indent="-215900" lvl="0" marL="241300" rtl="0" algn="l">
              <a:spcBef>
                <a:spcPts val="0"/>
              </a:spcBef>
              <a:spcAft>
                <a:spcPts val="0"/>
              </a:spcAft>
              <a:buSzPts val="1400"/>
              <a:buFont typeface="Rajdhani"/>
              <a:buChar char="●"/>
            </a:pPr>
            <a:r>
              <a:rPr lang="en" u="sng">
                <a:solidFill>
                  <a:schemeClr val="hlink"/>
                </a:solidFill>
                <a:hlinkClick r:id="rId4"/>
              </a:rPr>
              <a:t>Flat world health day illustration</a:t>
            </a:r>
            <a:endParaRPr/>
          </a:p>
          <a:p>
            <a:pPr indent="-215900" lvl="0" marL="241300" rtl="0" algn="l">
              <a:spcBef>
                <a:spcPts val="0"/>
              </a:spcBef>
              <a:spcAft>
                <a:spcPts val="0"/>
              </a:spcAft>
              <a:buSzPts val="1400"/>
              <a:buFont typeface="Rajdhani"/>
              <a:buChar char="●"/>
            </a:pPr>
            <a:r>
              <a:rPr lang="en" u="sng">
                <a:solidFill>
                  <a:schemeClr val="hlink"/>
                </a:solidFill>
                <a:hlinkClick r:id="rId5"/>
              </a:rPr>
              <a:t>Flat world health day illustration I</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sz="1800">
                <a:latin typeface="Antonio"/>
                <a:ea typeface="Antonio"/>
                <a:cs typeface="Antonio"/>
                <a:sym typeface="Antonio"/>
              </a:rPr>
              <a:t>Photos</a:t>
            </a:r>
            <a:endParaRPr sz="2400">
              <a:latin typeface="EB Garamond SemiBold"/>
              <a:ea typeface="EB Garamond SemiBold"/>
              <a:cs typeface="EB Garamond SemiBold"/>
              <a:sym typeface="EB Garamond SemiBold"/>
            </a:endParaRPr>
          </a:p>
          <a:p>
            <a:pPr indent="-215900" lvl="0" marL="241300" rtl="0" algn="l">
              <a:spcBef>
                <a:spcPts val="0"/>
              </a:spcBef>
              <a:spcAft>
                <a:spcPts val="0"/>
              </a:spcAft>
              <a:buSzPts val="1400"/>
              <a:buFont typeface="Rajdhani"/>
              <a:buChar char="●"/>
            </a:pPr>
            <a:r>
              <a:rPr lang="en" u="sng">
                <a:solidFill>
                  <a:schemeClr val="hlink"/>
                </a:solidFill>
                <a:hlinkClick r:id="rId6"/>
              </a:rPr>
              <a:t>Full shot smiley woman on yoga mat</a:t>
            </a:r>
            <a:endParaRPr/>
          </a:p>
          <a:p>
            <a:pPr indent="-215900" lvl="0" marL="241300" rtl="0" algn="l">
              <a:spcBef>
                <a:spcPts val="0"/>
              </a:spcBef>
              <a:spcAft>
                <a:spcPts val="0"/>
              </a:spcAft>
              <a:buSzPts val="1400"/>
              <a:buFont typeface="Rajdhani"/>
              <a:buChar char="●"/>
            </a:pPr>
            <a:r>
              <a:rPr lang="en" u="sng">
                <a:solidFill>
                  <a:schemeClr val="hlink"/>
                </a:solidFill>
                <a:hlinkClick r:id="rId7"/>
              </a:rPr>
              <a:t>Free photo flat lay composition of healthy vegetables</a:t>
            </a:r>
            <a:endParaRPr/>
          </a:p>
          <a:p>
            <a:pPr indent="-215900" lvl="0" marL="241300" rtl="0" algn="l">
              <a:spcBef>
                <a:spcPts val="0"/>
              </a:spcBef>
              <a:spcAft>
                <a:spcPts val="0"/>
              </a:spcAft>
              <a:buSzPts val="1400"/>
              <a:buFont typeface="Rajdhani"/>
              <a:buChar char="●"/>
            </a:pPr>
            <a:r>
              <a:rPr lang="en" u="sng">
                <a:solidFill>
                  <a:schemeClr val="hlink"/>
                </a:solidFill>
                <a:hlinkClick r:id="rId8"/>
              </a:rPr>
              <a:t>Smiley woman training outdoors medium shot</a:t>
            </a:r>
            <a:endParaRPr/>
          </a:p>
          <a:p>
            <a:pPr indent="-215900" lvl="0" marL="241300" rtl="0" algn="l">
              <a:spcBef>
                <a:spcPts val="0"/>
              </a:spcBef>
              <a:spcAft>
                <a:spcPts val="0"/>
              </a:spcAft>
              <a:buSzPts val="1400"/>
              <a:buFont typeface="Rajdhani"/>
              <a:buChar char="●"/>
            </a:pPr>
            <a:r>
              <a:rPr lang="en" u="sng">
                <a:solidFill>
                  <a:schemeClr val="hlink"/>
                </a:solidFill>
                <a:hlinkClick r:id="rId9"/>
              </a:rPr>
              <a:t>Full shot man eating eating salad</a:t>
            </a:r>
            <a:endParaRPr/>
          </a:p>
          <a:p>
            <a:pPr indent="-215900" lvl="0" marL="241300" rtl="0" algn="l">
              <a:spcBef>
                <a:spcPts val="0"/>
              </a:spcBef>
              <a:spcAft>
                <a:spcPts val="0"/>
              </a:spcAft>
              <a:buSzPts val="1400"/>
              <a:buFont typeface="Rajdhani"/>
              <a:buChar char="●"/>
            </a:pPr>
            <a:r>
              <a:rPr lang="en" u="sng">
                <a:solidFill>
                  <a:schemeClr val="hlink"/>
                </a:solidFill>
                <a:hlinkClick r:id="rId10"/>
              </a:rPr>
              <a:t>Medium shot smiley woman portrait</a:t>
            </a:r>
            <a:endParaRPr/>
          </a:p>
          <a:p>
            <a:pPr indent="-215900" lvl="0" marL="241300" rtl="0" algn="l">
              <a:spcBef>
                <a:spcPts val="0"/>
              </a:spcBef>
              <a:spcAft>
                <a:spcPts val="0"/>
              </a:spcAft>
              <a:buSzPts val="1400"/>
              <a:buFont typeface="Rajdhani"/>
              <a:buChar char="●"/>
            </a:pPr>
            <a:r>
              <a:rPr lang="en" u="sng">
                <a:solidFill>
                  <a:schemeClr val="hlink"/>
                </a:solidFill>
                <a:hlinkClick r:id="rId11"/>
              </a:rPr>
              <a:t>Handsome adult male posing</a:t>
            </a:r>
            <a:endParaRPr/>
          </a:p>
          <a:p>
            <a:pPr indent="-215900" lvl="0" marL="241300" rtl="0" algn="l">
              <a:spcBef>
                <a:spcPts val="0"/>
              </a:spcBef>
              <a:spcAft>
                <a:spcPts val="0"/>
              </a:spcAft>
              <a:buSzPts val="1400"/>
              <a:buFont typeface="Rajdhani"/>
              <a:buChar char="●"/>
            </a:pPr>
            <a:r>
              <a:rPr lang="en" u="sng">
                <a:solidFill>
                  <a:schemeClr val="hlink"/>
                </a:solidFill>
                <a:hlinkClick r:id="rId12"/>
              </a:rPr>
              <a:t>Front view smiley woman posing</a:t>
            </a:r>
            <a:endParaRPr/>
          </a:p>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7" name="Shape 937"/>
        <p:cNvGrpSpPr/>
        <p:nvPr/>
      </p:nvGrpSpPr>
      <p:grpSpPr>
        <a:xfrm>
          <a:off x="0" y="0"/>
          <a:ext cx="0" cy="0"/>
          <a:chOff x="0" y="0"/>
          <a:chExt cx="0" cy="0"/>
        </a:xfrm>
      </p:grpSpPr>
      <p:sp>
        <p:nvSpPr>
          <p:cNvPr id="938" name="Google Shape;938;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939" name="Google Shape;939;p5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3" name="Shape 943"/>
        <p:cNvGrpSpPr/>
        <p:nvPr/>
      </p:nvGrpSpPr>
      <p:grpSpPr>
        <a:xfrm>
          <a:off x="0" y="0"/>
          <a:ext cx="0" cy="0"/>
          <a:chOff x="0" y="0"/>
          <a:chExt cx="0" cy="0"/>
        </a:xfrm>
      </p:grpSpPr>
      <p:sp>
        <p:nvSpPr>
          <p:cNvPr id="944" name="Google Shape;944;p52"/>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945" name="Google Shape;945;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9" name="Shape 949"/>
        <p:cNvGrpSpPr/>
        <p:nvPr/>
      </p:nvGrpSpPr>
      <p:grpSpPr>
        <a:xfrm>
          <a:off x="0" y="0"/>
          <a:ext cx="0" cy="0"/>
          <a:chOff x="0" y="0"/>
          <a:chExt cx="0" cy="0"/>
        </a:xfrm>
      </p:grpSpPr>
      <p:sp>
        <p:nvSpPr>
          <p:cNvPr id="950" name="Google Shape;950;p53"/>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Antonio</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https://fonts.google.com/specimen/Antonio</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Barlow Semi Condensed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https://fonts.google.com/specimen/Barlow+Semi+Condensed</a:t>
            </a:r>
            <a:r>
              <a:rPr lang="en" sz="1100">
                <a:solidFill>
                  <a:schemeClr val="lt1"/>
                </a:solidFill>
              </a:rPr>
              <a:t>)</a:t>
            </a:r>
            <a:endParaRPr sz="1100">
              <a:solidFill>
                <a:schemeClr val="lt1"/>
              </a:solidFill>
            </a:endParaRPr>
          </a:p>
        </p:txBody>
      </p:sp>
      <p:sp>
        <p:nvSpPr>
          <p:cNvPr id="951" name="Google Shape;951;p53"/>
          <p:cNvSpPr/>
          <p:nvPr/>
        </p:nvSpPr>
        <p:spPr>
          <a:xfrm>
            <a:off x="2583563" y="294717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3"/>
          <p:cNvSpPr/>
          <p:nvPr/>
        </p:nvSpPr>
        <p:spPr>
          <a:xfrm>
            <a:off x="3645382" y="2947175"/>
            <a:ext cx="791400" cy="754200"/>
          </a:xfrm>
          <a:prstGeom prst="roundRect">
            <a:avLst>
              <a:gd fmla="val 16667" name="adj"/>
            </a:avLst>
          </a:prstGeom>
          <a:solidFill>
            <a:srgbClr val="FFF5F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3"/>
          <p:cNvSpPr/>
          <p:nvPr/>
        </p:nvSpPr>
        <p:spPr>
          <a:xfrm>
            <a:off x="4707202" y="2947175"/>
            <a:ext cx="791400" cy="754200"/>
          </a:xfrm>
          <a:prstGeom prst="roundRect">
            <a:avLst>
              <a:gd fmla="val 16667" name="adj"/>
            </a:avLst>
          </a:prstGeom>
          <a:solidFill>
            <a:srgbClr val="FFDD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3"/>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955" name="Google Shape;955;p53"/>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fff5f6</a:t>
            </a:r>
            <a:endParaRPr sz="1000">
              <a:solidFill>
                <a:schemeClr val="dk1"/>
              </a:solidFill>
            </a:endParaRPr>
          </a:p>
        </p:txBody>
      </p:sp>
      <p:sp>
        <p:nvSpPr>
          <p:cNvPr id="956" name="Google Shape;956;p53"/>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ffdde1</a:t>
            </a:r>
            <a:endParaRPr sz="1000">
              <a:solidFill>
                <a:schemeClr val="dk1"/>
              </a:solidFill>
            </a:endParaRPr>
          </a:p>
        </p:txBody>
      </p:sp>
      <p:sp>
        <p:nvSpPr>
          <p:cNvPr id="957" name="Google Shape;957;p53"/>
          <p:cNvSpPr/>
          <p:nvPr/>
        </p:nvSpPr>
        <p:spPr>
          <a:xfrm>
            <a:off x="5769038" y="2947175"/>
            <a:ext cx="791400" cy="754200"/>
          </a:xfrm>
          <a:prstGeom prst="roundRect">
            <a:avLst>
              <a:gd fmla="val 16667" name="adj"/>
            </a:avLst>
          </a:prstGeom>
          <a:solidFill>
            <a:srgbClr val="9320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3"/>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t>
            </a:r>
            <a:r>
              <a:rPr lang="en" sz="1000">
                <a:solidFill>
                  <a:schemeClr val="lt1"/>
                </a:solidFill>
              </a:rPr>
              <a:t>9320bc</a:t>
            </a:r>
            <a:endParaRPr sz="1000">
              <a:solidFill>
                <a:schemeClr val="lt1"/>
              </a:solidFill>
            </a:endParaRPr>
          </a:p>
        </p:txBody>
      </p:sp>
      <p:sp>
        <p:nvSpPr>
          <p:cNvPr id="959" name="Google Shape;959;p53"/>
          <p:cNvSpPr/>
          <p:nvPr/>
        </p:nvSpPr>
        <p:spPr>
          <a:xfrm>
            <a:off x="2583563" y="3878275"/>
            <a:ext cx="791400" cy="754200"/>
          </a:xfrm>
          <a:prstGeom prst="roundRect">
            <a:avLst>
              <a:gd fmla="val 16667" name="adj"/>
            </a:avLst>
          </a:prstGeom>
          <a:solidFill>
            <a:srgbClr val="F678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3"/>
          <p:cNvSpPr/>
          <p:nvPr/>
        </p:nvSpPr>
        <p:spPr>
          <a:xfrm>
            <a:off x="3645382" y="3878275"/>
            <a:ext cx="791400" cy="754200"/>
          </a:xfrm>
          <a:prstGeom prst="roundRect">
            <a:avLst>
              <a:gd fmla="val 16667" name="adj"/>
            </a:avLst>
          </a:prstGeom>
          <a:solidFill>
            <a:srgbClr val="64AA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3"/>
          <p:cNvSpPr/>
          <p:nvPr/>
        </p:nvSpPr>
        <p:spPr>
          <a:xfrm>
            <a:off x="4707202" y="3878275"/>
            <a:ext cx="791400" cy="754200"/>
          </a:xfrm>
          <a:prstGeom prst="roundRect">
            <a:avLst>
              <a:gd fmla="val 16667" name="adj"/>
            </a:avLst>
          </a:prstGeom>
          <a:solidFill>
            <a:srgbClr val="4F7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3"/>
          <p:cNvSpPr txBox="1"/>
          <p:nvPr/>
        </p:nvSpPr>
        <p:spPr>
          <a:xfrm>
            <a:off x="25835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f67839</a:t>
            </a:r>
            <a:endParaRPr sz="1000">
              <a:solidFill>
                <a:schemeClr val="dk1"/>
              </a:solidFill>
            </a:endParaRPr>
          </a:p>
        </p:txBody>
      </p:sp>
      <p:sp>
        <p:nvSpPr>
          <p:cNvPr id="963" name="Google Shape;963;p53"/>
          <p:cNvSpPr txBox="1"/>
          <p:nvPr/>
        </p:nvSpPr>
        <p:spPr>
          <a:xfrm>
            <a:off x="36453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64aa42</a:t>
            </a:r>
            <a:endParaRPr sz="1000">
              <a:solidFill>
                <a:schemeClr val="dk1"/>
              </a:solidFill>
            </a:endParaRPr>
          </a:p>
        </p:txBody>
      </p:sp>
      <p:sp>
        <p:nvSpPr>
          <p:cNvPr id="964" name="Google Shape;964;p53"/>
          <p:cNvSpPr txBox="1"/>
          <p:nvPr/>
        </p:nvSpPr>
        <p:spPr>
          <a:xfrm>
            <a:off x="47072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4f7afa</a:t>
            </a:r>
            <a:endParaRPr sz="1000">
              <a:solidFill>
                <a:schemeClr val="dk1"/>
              </a:solidFill>
            </a:endParaRPr>
          </a:p>
        </p:txBody>
      </p:sp>
      <p:sp>
        <p:nvSpPr>
          <p:cNvPr id="965" name="Google Shape;965;p53"/>
          <p:cNvSpPr/>
          <p:nvPr/>
        </p:nvSpPr>
        <p:spPr>
          <a:xfrm>
            <a:off x="5769038" y="3878275"/>
            <a:ext cx="791400" cy="754200"/>
          </a:xfrm>
          <a:prstGeom prst="roundRect">
            <a:avLst>
              <a:gd fmla="val 16667" name="adj"/>
            </a:avLst>
          </a:prstGeom>
          <a:solidFill>
            <a:srgbClr val="D8525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3"/>
          <p:cNvSpPr txBox="1"/>
          <p:nvPr/>
        </p:nvSpPr>
        <p:spPr>
          <a:xfrm>
            <a:off x="576903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d8525f</a:t>
            </a:r>
            <a:endParaRPr sz="1000">
              <a:solidFill>
                <a:schemeClr val="dk1"/>
              </a:solidFill>
            </a:endParaRPr>
          </a:p>
        </p:txBody>
      </p:sp>
      <p:sp>
        <p:nvSpPr>
          <p:cNvPr id="967" name="Google Shape;967;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1" name="Shape 971"/>
        <p:cNvGrpSpPr/>
        <p:nvPr/>
      </p:nvGrpSpPr>
      <p:grpSpPr>
        <a:xfrm>
          <a:off x="0" y="0"/>
          <a:ext cx="0" cy="0"/>
          <a:chOff x="0" y="0"/>
          <a:chExt cx="0" cy="0"/>
        </a:xfrm>
      </p:grpSpPr>
      <p:sp>
        <p:nvSpPr>
          <p:cNvPr id="972" name="Google Shape;972;p54"/>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973" name="Google Shape;973;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974" name="Google Shape;974;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975" name="Google Shape;975;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976" name="Google Shape;976;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977" name="Google Shape;977;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978" name="Google Shape;978;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979" name="Google Shape;979;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980" name="Google Shape;980;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981" name="Google Shape;981;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982" name="Google Shape;982;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983" name="Google Shape;983;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 name="Shape 987"/>
        <p:cNvGrpSpPr/>
        <p:nvPr/>
      </p:nvGrpSpPr>
      <p:grpSpPr>
        <a:xfrm>
          <a:off x="0" y="0"/>
          <a:ext cx="0" cy="0"/>
          <a:chOff x="0" y="0"/>
          <a:chExt cx="0" cy="0"/>
        </a:xfrm>
      </p:grpSpPr>
      <p:sp>
        <p:nvSpPr>
          <p:cNvPr id="988" name="Google Shape;988;p55"/>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989" name="Google Shape;989;p5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990" name="Google Shape;990;p55"/>
          <p:cNvGrpSpPr/>
          <p:nvPr/>
        </p:nvGrpSpPr>
        <p:grpSpPr>
          <a:xfrm>
            <a:off x="5048544" y="3019584"/>
            <a:ext cx="442841" cy="514271"/>
            <a:chOff x="4727025" y="1332775"/>
            <a:chExt cx="59900" cy="69625"/>
          </a:xfrm>
        </p:grpSpPr>
        <p:sp>
          <p:nvSpPr>
            <p:cNvPr id="991" name="Google Shape;991;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5"/>
          <p:cNvGrpSpPr/>
          <p:nvPr/>
        </p:nvGrpSpPr>
        <p:grpSpPr>
          <a:xfrm>
            <a:off x="5723860" y="2267072"/>
            <a:ext cx="500909" cy="500899"/>
            <a:chOff x="4820425" y="1329900"/>
            <a:chExt cx="70175" cy="70350"/>
          </a:xfrm>
        </p:grpSpPr>
        <p:sp>
          <p:nvSpPr>
            <p:cNvPr id="994" name="Google Shape;994;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55"/>
          <p:cNvGrpSpPr/>
          <p:nvPr/>
        </p:nvGrpSpPr>
        <p:grpSpPr>
          <a:xfrm>
            <a:off x="6376484" y="2278862"/>
            <a:ext cx="538135" cy="493119"/>
            <a:chOff x="4903200" y="1331525"/>
            <a:chExt cx="73575" cy="67425"/>
          </a:xfrm>
        </p:grpSpPr>
        <p:sp>
          <p:nvSpPr>
            <p:cNvPr id="999" name="Google Shape;999;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00" name="Google Shape;1000;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55"/>
          <p:cNvGrpSpPr/>
          <p:nvPr/>
        </p:nvGrpSpPr>
        <p:grpSpPr>
          <a:xfrm>
            <a:off x="5636435" y="3020840"/>
            <a:ext cx="544563" cy="511895"/>
            <a:chOff x="4815575" y="1416800"/>
            <a:chExt cx="73750" cy="71400"/>
          </a:xfrm>
        </p:grpSpPr>
        <p:sp>
          <p:nvSpPr>
            <p:cNvPr id="1002" name="Google Shape;1002;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55"/>
          <p:cNvGrpSpPr/>
          <p:nvPr/>
        </p:nvGrpSpPr>
        <p:grpSpPr>
          <a:xfrm>
            <a:off x="6333060" y="3020546"/>
            <a:ext cx="602914" cy="512477"/>
            <a:chOff x="4902475" y="1418875"/>
            <a:chExt cx="74500" cy="63775"/>
          </a:xfrm>
        </p:grpSpPr>
        <p:sp>
          <p:nvSpPr>
            <p:cNvPr id="1006" name="Google Shape;1006;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5"/>
          <p:cNvGrpSpPr/>
          <p:nvPr/>
        </p:nvGrpSpPr>
        <p:grpSpPr>
          <a:xfrm>
            <a:off x="5748932" y="3759785"/>
            <a:ext cx="515391" cy="525699"/>
            <a:chOff x="4818100" y="1507675"/>
            <a:chExt cx="71225" cy="71625"/>
          </a:xfrm>
        </p:grpSpPr>
        <p:sp>
          <p:nvSpPr>
            <p:cNvPr id="1009" name="Google Shape;1009;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55"/>
          <p:cNvGrpSpPr/>
          <p:nvPr/>
        </p:nvGrpSpPr>
        <p:grpSpPr>
          <a:xfrm>
            <a:off x="5087034" y="3781317"/>
            <a:ext cx="522956" cy="489869"/>
            <a:chOff x="4721450" y="1509475"/>
            <a:chExt cx="79350" cy="74325"/>
          </a:xfrm>
        </p:grpSpPr>
        <p:sp>
          <p:nvSpPr>
            <p:cNvPr id="1014" name="Google Shape;1014;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55"/>
          <p:cNvGrpSpPr/>
          <p:nvPr/>
        </p:nvGrpSpPr>
        <p:grpSpPr>
          <a:xfrm>
            <a:off x="6410277" y="3761069"/>
            <a:ext cx="525704" cy="535436"/>
            <a:chOff x="4906800" y="1507500"/>
            <a:chExt cx="70350" cy="71075"/>
          </a:xfrm>
        </p:grpSpPr>
        <p:sp>
          <p:nvSpPr>
            <p:cNvPr id="1019" name="Google Shape;1019;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55"/>
          <p:cNvGrpSpPr/>
          <p:nvPr/>
        </p:nvGrpSpPr>
        <p:grpSpPr>
          <a:xfrm>
            <a:off x="4443099" y="2267050"/>
            <a:ext cx="508054" cy="508095"/>
            <a:chOff x="3736598" y="2170606"/>
            <a:chExt cx="404889" cy="404889"/>
          </a:xfrm>
        </p:grpSpPr>
        <p:sp>
          <p:nvSpPr>
            <p:cNvPr id="1025" name="Google Shape;1025;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55"/>
          <p:cNvGrpSpPr/>
          <p:nvPr/>
        </p:nvGrpSpPr>
        <p:grpSpPr>
          <a:xfrm>
            <a:off x="3731139" y="2267145"/>
            <a:ext cx="575790" cy="507904"/>
            <a:chOff x="3161917" y="2170682"/>
            <a:chExt cx="458870" cy="404737"/>
          </a:xfrm>
        </p:grpSpPr>
        <p:sp>
          <p:nvSpPr>
            <p:cNvPr id="1030" name="Google Shape;1030;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1" name="Google Shape;1031;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55"/>
          <p:cNvGrpSpPr/>
          <p:nvPr/>
        </p:nvGrpSpPr>
        <p:grpSpPr>
          <a:xfrm>
            <a:off x="3758669" y="3027517"/>
            <a:ext cx="520730" cy="498567"/>
            <a:chOff x="3179914" y="2889488"/>
            <a:chExt cx="422876" cy="404911"/>
          </a:xfrm>
        </p:grpSpPr>
        <p:sp>
          <p:nvSpPr>
            <p:cNvPr id="1034" name="Google Shape;1034;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55"/>
          <p:cNvGrpSpPr/>
          <p:nvPr/>
        </p:nvGrpSpPr>
        <p:grpSpPr>
          <a:xfrm>
            <a:off x="4387349" y="3027477"/>
            <a:ext cx="516145" cy="498648"/>
            <a:chOff x="3729467" y="2889422"/>
            <a:chExt cx="419153" cy="404977"/>
          </a:xfrm>
        </p:grpSpPr>
        <p:sp>
          <p:nvSpPr>
            <p:cNvPr id="1041" name="Google Shape;1041;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 name="Google Shape;1048;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 name="Google Shape;1052;p55"/>
          <p:cNvGrpSpPr/>
          <p:nvPr/>
        </p:nvGrpSpPr>
        <p:grpSpPr>
          <a:xfrm>
            <a:off x="7107677" y="2474362"/>
            <a:ext cx="166473" cy="141497"/>
            <a:chOff x="4660325" y="1866850"/>
            <a:chExt cx="68350" cy="58100"/>
          </a:xfrm>
        </p:grpSpPr>
        <p:sp>
          <p:nvSpPr>
            <p:cNvPr id="1053" name="Google Shape;1053;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55"/>
          <p:cNvGrpSpPr/>
          <p:nvPr/>
        </p:nvGrpSpPr>
        <p:grpSpPr>
          <a:xfrm>
            <a:off x="7417022" y="2500086"/>
            <a:ext cx="162515" cy="90049"/>
            <a:chOff x="4791775" y="1877500"/>
            <a:chExt cx="66725" cy="36975"/>
          </a:xfrm>
        </p:grpSpPr>
        <p:sp>
          <p:nvSpPr>
            <p:cNvPr id="1056" name="Google Shape;1056;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55"/>
          <p:cNvGrpSpPr/>
          <p:nvPr/>
        </p:nvGrpSpPr>
        <p:grpSpPr>
          <a:xfrm>
            <a:off x="7738734" y="2500086"/>
            <a:ext cx="144979" cy="90049"/>
            <a:chOff x="4923925" y="1877500"/>
            <a:chExt cx="59525" cy="36975"/>
          </a:xfrm>
        </p:grpSpPr>
        <p:sp>
          <p:nvSpPr>
            <p:cNvPr id="1059" name="Google Shape;1059;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55"/>
          <p:cNvGrpSpPr/>
          <p:nvPr/>
        </p:nvGrpSpPr>
        <p:grpSpPr>
          <a:xfrm>
            <a:off x="8033226" y="2482277"/>
            <a:ext cx="141447" cy="125667"/>
            <a:chOff x="5058450" y="1870100"/>
            <a:chExt cx="58075" cy="51600"/>
          </a:xfrm>
        </p:grpSpPr>
        <p:sp>
          <p:nvSpPr>
            <p:cNvPr id="1062" name="Google Shape;1062;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55"/>
          <p:cNvGrpSpPr/>
          <p:nvPr/>
        </p:nvGrpSpPr>
        <p:grpSpPr>
          <a:xfrm>
            <a:off x="7447741" y="2904685"/>
            <a:ext cx="101077" cy="107645"/>
            <a:chOff x="4811425" y="2065025"/>
            <a:chExt cx="41500" cy="44200"/>
          </a:xfrm>
        </p:grpSpPr>
        <p:sp>
          <p:nvSpPr>
            <p:cNvPr id="1065" name="Google Shape;1065;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55"/>
          <p:cNvGrpSpPr/>
          <p:nvPr/>
        </p:nvGrpSpPr>
        <p:grpSpPr>
          <a:xfrm>
            <a:off x="7740178" y="2904898"/>
            <a:ext cx="120867" cy="107218"/>
            <a:chOff x="4929875" y="2065025"/>
            <a:chExt cx="49625" cy="44025"/>
          </a:xfrm>
        </p:grpSpPr>
        <p:sp>
          <p:nvSpPr>
            <p:cNvPr id="1068" name="Google Shape;1068;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55"/>
          <p:cNvGrpSpPr/>
          <p:nvPr/>
        </p:nvGrpSpPr>
        <p:grpSpPr>
          <a:xfrm>
            <a:off x="8068847" y="2907912"/>
            <a:ext cx="70206" cy="101191"/>
            <a:chOff x="5083925" y="2066350"/>
            <a:chExt cx="28825" cy="41550"/>
          </a:xfrm>
        </p:grpSpPr>
        <p:sp>
          <p:nvSpPr>
            <p:cNvPr id="1071" name="Google Shape;1071;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55"/>
          <p:cNvGrpSpPr/>
          <p:nvPr/>
        </p:nvGrpSpPr>
        <p:grpSpPr>
          <a:xfrm>
            <a:off x="7100401" y="2923559"/>
            <a:ext cx="181026" cy="69896"/>
            <a:chOff x="4659775" y="2072775"/>
            <a:chExt cx="74325" cy="28700"/>
          </a:xfrm>
        </p:grpSpPr>
        <p:sp>
          <p:nvSpPr>
            <p:cNvPr id="1074" name="Google Shape;1074;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55"/>
          <p:cNvGrpSpPr/>
          <p:nvPr/>
        </p:nvGrpSpPr>
        <p:grpSpPr>
          <a:xfrm>
            <a:off x="8020257" y="2714124"/>
            <a:ext cx="167387" cy="89197"/>
            <a:chOff x="4662475" y="1976500"/>
            <a:chExt cx="68725" cy="36625"/>
          </a:xfrm>
        </p:grpSpPr>
        <p:sp>
          <p:nvSpPr>
            <p:cNvPr id="1078" name="Google Shape;1078;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5"/>
          <p:cNvGrpSpPr/>
          <p:nvPr/>
        </p:nvGrpSpPr>
        <p:grpSpPr>
          <a:xfrm>
            <a:off x="7717162" y="2717564"/>
            <a:ext cx="166899" cy="82317"/>
            <a:chOff x="4920150" y="1977875"/>
            <a:chExt cx="68525" cy="33800"/>
          </a:xfrm>
        </p:grpSpPr>
        <p:sp>
          <p:nvSpPr>
            <p:cNvPr id="1082" name="Google Shape;1082;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55"/>
          <p:cNvGrpSpPr/>
          <p:nvPr/>
        </p:nvGrpSpPr>
        <p:grpSpPr>
          <a:xfrm>
            <a:off x="7128319" y="3121482"/>
            <a:ext cx="125190" cy="127858"/>
            <a:chOff x="4676550" y="2160575"/>
            <a:chExt cx="51400" cy="52500"/>
          </a:xfrm>
        </p:grpSpPr>
        <p:sp>
          <p:nvSpPr>
            <p:cNvPr id="1086" name="Google Shape;1086;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55"/>
          <p:cNvGrpSpPr/>
          <p:nvPr/>
        </p:nvGrpSpPr>
        <p:grpSpPr>
          <a:xfrm>
            <a:off x="7425577" y="3128514"/>
            <a:ext cx="145405" cy="113794"/>
            <a:chOff x="4768325" y="2163475"/>
            <a:chExt cx="59700" cy="46725"/>
          </a:xfrm>
        </p:grpSpPr>
        <p:sp>
          <p:nvSpPr>
            <p:cNvPr id="1090" name="Google Shape;1090;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 name="Google Shape;1092;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 name="Google Shape;1098;p55"/>
          <p:cNvGrpSpPr/>
          <p:nvPr/>
        </p:nvGrpSpPr>
        <p:grpSpPr>
          <a:xfrm>
            <a:off x="7441895" y="3383608"/>
            <a:ext cx="112768" cy="106853"/>
            <a:chOff x="4768575" y="2253950"/>
            <a:chExt cx="46300" cy="43875"/>
          </a:xfrm>
        </p:grpSpPr>
        <p:sp>
          <p:nvSpPr>
            <p:cNvPr id="1099" name="Google Shape;1099;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55"/>
          <p:cNvGrpSpPr/>
          <p:nvPr/>
        </p:nvGrpSpPr>
        <p:grpSpPr>
          <a:xfrm>
            <a:off x="7741518" y="3872634"/>
            <a:ext cx="118187" cy="146246"/>
            <a:chOff x="4960900" y="2433225"/>
            <a:chExt cx="48525" cy="60050"/>
          </a:xfrm>
        </p:grpSpPr>
        <p:sp>
          <p:nvSpPr>
            <p:cNvPr id="1102" name="Google Shape;1102;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55"/>
          <p:cNvGrpSpPr/>
          <p:nvPr/>
        </p:nvGrpSpPr>
        <p:grpSpPr>
          <a:xfrm>
            <a:off x="7430083" y="4136695"/>
            <a:ext cx="136394" cy="143810"/>
            <a:chOff x="4854075" y="2527625"/>
            <a:chExt cx="56000" cy="59050"/>
          </a:xfrm>
        </p:grpSpPr>
        <p:sp>
          <p:nvSpPr>
            <p:cNvPr id="1105" name="Google Shape;1105;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 name="Google Shape;1107;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 name="Google Shape;1110;p55"/>
          <p:cNvGrpSpPr/>
          <p:nvPr/>
        </p:nvGrpSpPr>
        <p:grpSpPr>
          <a:xfrm>
            <a:off x="8054294" y="3600439"/>
            <a:ext cx="99312" cy="160797"/>
            <a:chOff x="5059700" y="2334775"/>
            <a:chExt cx="40775" cy="66025"/>
          </a:xfrm>
        </p:grpSpPr>
        <p:sp>
          <p:nvSpPr>
            <p:cNvPr id="1111" name="Google Shape;1111;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55"/>
          <p:cNvGrpSpPr/>
          <p:nvPr/>
        </p:nvGrpSpPr>
        <p:grpSpPr>
          <a:xfrm>
            <a:off x="8011458" y="3865571"/>
            <a:ext cx="184984" cy="160371"/>
            <a:chOff x="5037700" y="2430325"/>
            <a:chExt cx="75950" cy="65850"/>
          </a:xfrm>
        </p:grpSpPr>
        <p:sp>
          <p:nvSpPr>
            <p:cNvPr id="1121" name="Google Shape;1121;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55"/>
          <p:cNvGrpSpPr/>
          <p:nvPr/>
        </p:nvGrpSpPr>
        <p:grpSpPr>
          <a:xfrm>
            <a:off x="7430964" y="3632023"/>
            <a:ext cx="173014" cy="97629"/>
            <a:chOff x="4756975" y="2341800"/>
            <a:chExt cx="91975" cy="51925"/>
          </a:xfrm>
        </p:grpSpPr>
        <p:sp>
          <p:nvSpPr>
            <p:cNvPr id="1124" name="Google Shape;1124;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5"/>
          <p:cNvGrpSpPr/>
          <p:nvPr/>
        </p:nvGrpSpPr>
        <p:grpSpPr>
          <a:xfrm>
            <a:off x="7697901" y="4120720"/>
            <a:ext cx="212497" cy="175761"/>
            <a:chOff x="4943575" y="2516350"/>
            <a:chExt cx="98675" cy="81700"/>
          </a:xfrm>
        </p:grpSpPr>
        <p:sp>
          <p:nvSpPr>
            <p:cNvPr id="1145" name="Google Shape;1145;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55"/>
          <p:cNvGrpSpPr/>
          <p:nvPr/>
        </p:nvGrpSpPr>
        <p:grpSpPr>
          <a:xfrm>
            <a:off x="1955962" y="3346963"/>
            <a:ext cx="965351" cy="134611"/>
            <a:chOff x="4411970" y="2962952"/>
            <a:chExt cx="706544" cy="104212"/>
          </a:xfrm>
        </p:grpSpPr>
        <p:sp>
          <p:nvSpPr>
            <p:cNvPr id="1224" name="Google Shape;1224;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55"/>
          <p:cNvGrpSpPr/>
          <p:nvPr/>
        </p:nvGrpSpPr>
        <p:grpSpPr>
          <a:xfrm>
            <a:off x="1955962" y="2935877"/>
            <a:ext cx="960158" cy="289172"/>
            <a:chOff x="4411970" y="2726085"/>
            <a:chExt cx="643107" cy="193659"/>
          </a:xfrm>
        </p:grpSpPr>
        <p:sp>
          <p:nvSpPr>
            <p:cNvPr id="1229" name="Google Shape;1229;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5"/>
          <p:cNvGrpSpPr/>
          <p:nvPr/>
        </p:nvGrpSpPr>
        <p:grpSpPr>
          <a:xfrm>
            <a:off x="958854" y="3201987"/>
            <a:ext cx="833173" cy="259209"/>
            <a:chOff x="4411970" y="4340222"/>
            <a:chExt cx="779467" cy="242683"/>
          </a:xfrm>
        </p:grpSpPr>
        <p:sp>
          <p:nvSpPr>
            <p:cNvPr id="1233" name="Google Shape;1233;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55"/>
          <p:cNvGrpSpPr/>
          <p:nvPr/>
        </p:nvGrpSpPr>
        <p:grpSpPr>
          <a:xfrm>
            <a:off x="1955962" y="2597733"/>
            <a:ext cx="965160" cy="216230"/>
            <a:chOff x="4411970" y="2468674"/>
            <a:chExt cx="747317" cy="167425"/>
          </a:xfrm>
        </p:grpSpPr>
        <p:sp>
          <p:nvSpPr>
            <p:cNvPr id="1237" name="Google Shape;1237;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5"/>
          <p:cNvGrpSpPr/>
          <p:nvPr/>
        </p:nvGrpSpPr>
        <p:grpSpPr>
          <a:xfrm>
            <a:off x="954709" y="2502450"/>
            <a:ext cx="810451" cy="319148"/>
            <a:chOff x="4411970" y="3686602"/>
            <a:chExt cx="797845" cy="314215"/>
          </a:xfrm>
        </p:grpSpPr>
        <p:sp>
          <p:nvSpPr>
            <p:cNvPr id="1240" name="Google Shape;1240;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 name="Google Shape;1245;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 name="Google Shape;1246;p55"/>
          <p:cNvGrpSpPr/>
          <p:nvPr/>
        </p:nvGrpSpPr>
        <p:grpSpPr>
          <a:xfrm>
            <a:off x="954806" y="2256974"/>
            <a:ext cx="1970333" cy="208784"/>
            <a:chOff x="6336019" y="3733725"/>
            <a:chExt cx="2566206" cy="351310"/>
          </a:xfrm>
        </p:grpSpPr>
        <p:sp>
          <p:nvSpPr>
            <p:cNvPr id="1247" name="Google Shape;1247;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55"/>
          <p:cNvGrpSpPr/>
          <p:nvPr/>
        </p:nvGrpSpPr>
        <p:grpSpPr>
          <a:xfrm>
            <a:off x="1955962" y="3864529"/>
            <a:ext cx="946551" cy="153200"/>
            <a:chOff x="4404545" y="3301592"/>
            <a:chExt cx="782403" cy="129272"/>
          </a:xfrm>
        </p:grpSpPr>
        <p:sp>
          <p:nvSpPr>
            <p:cNvPr id="1252" name="Google Shape;1252;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 name="Google Shape;1254;p55"/>
          <p:cNvGrpSpPr/>
          <p:nvPr/>
        </p:nvGrpSpPr>
        <p:grpSpPr>
          <a:xfrm>
            <a:off x="1955962" y="3603488"/>
            <a:ext cx="962257" cy="139127"/>
            <a:chOff x="4411970" y="3131459"/>
            <a:chExt cx="710520" cy="117397"/>
          </a:xfrm>
        </p:grpSpPr>
        <p:sp>
          <p:nvSpPr>
            <p:cNvPr id="1255" name="Google Shape;1255;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57" name="Google Shape;1257;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55"/>
          <p:cNvGrpSpPr/>
          <p:nvPr/>
        </p:nvGrpSpPr>
        <p:grpSpPr>
          <a:xfrm>
            <a:off x="956107" y="3538282"/>
            <a:ext cx="823838" cy="458988"/>
            <a:chOff x="4411970" y="1801825"/>
            <a:chExt cx="734586" cy="409262"/>
          </a:xfrm>
        </p:grpSpPr>
        <p:sp>
          <p:nvSpPr>
            <p:cNvPr id="1259" name="Google Shape;1259;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55"/>
          <p:cNvGrpSpPr/>
          <p:nvPr/>
        </p:nvGrpSpPr>
        <p:grpSpPr>
          <a:xfrm>
            <a:off x="956107" y="4086708"/>
            <a:ext cx="856348" cy="212039"/>
            <a:chOff x="4411970" y="2233974"/>
            <a:chExt cx="763574" cy="189068"/>
          </a:xfrm>
        </p:grpSpPr>
        <p:sp>
          <p:nvSpPr>
            <p:cNvPr id="1262" name="Google Shape;1262;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55"/>
          <p:cNvGrpSpPr/>
          <p:nvPr/>
        </p:nvGrpSpPr>
        <p:grpSpPr>
          <a:xfrm>
            <a:off x="3066303" y="2262044"/>
            <a:ext cx="511602" cy="511602"/>
            <a:chOff x="5681300" y="2527788"/>
            <a:chExt cx="805800" cy="805800"/>
          </a:xfrm>
        </p:grpSpPr>
        <p:sp>
          <p:nvSpPr>
            <p:cNvPr id="1265" name="Google Shape;1265;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55"/>
          <p:cNvGrpSpPr/>
          <p:nvPr/>
        </p:nvGrpSpPr>
        <p:grpSpPr>
          <a:xfrm>
            <a:off x="3063497" y="3028627"/>
            <a:ext cx="513021" cy="512935"/>
            <a:chOff x="4049800" y="640400"/>
            <a:chExt cx="858900" cy="858900"/>
          </a:xfrm>
        </p:grpSpPr>
        <p:sp>
          <p:nvSpPr>
            <p:cNvPr id="1268" name="Google Shape;1268;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55"/>
          <p:cNvGrpSpPr/>
          <p:nvPr/>
        </p:nvGrpSpPr>
        <p:grpSpPr>
          <a:xfrm>
            <a:off x="2980696" y="3680519"/>
            <a:ext cx="686489" cy="686585"/>
            <a:chOff x="5080188" y="927900"/>
            <a:chExt cx="961200" cy="961200"/>
          </a:xfrm>
        </p:grpSpPr>
        <p:sp>
          <p:nvSpPr>
            <p:cNvPr id="1271" name="Google Shape;1271;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55"/>
          <p:cNvGrpSpPr/>
          <p:nvPr/>
        </p:nvGrpSpPr>
        <p:grpSpPr>
          <a:xfrm>
            <a:off x="3763848" y="3773248"/>
            <a:ext cx="510373" cy="510937"/>
            <a:chOff x="7508249" y="1522825"/>
            <a:chExt cx="1326332" cy="1322987"/>
          </a:xfrm>
        </p:grpSpPr>
        <p:sp>
          <p:nvSpPr>
            <p:cNvPr id="1280" name="Google Shape;1280;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55"/>
          <p:cNvGrpSpPr/>
          <p:nvPr/>
        </p:nvGrpSpPr>
        <p:grpSpPr>
          <a:xfrm>
            <a:off x="4455441" y="3774653"/>
            <a:ext cx="492652" cy="503348"/>
            <a:chOff x="6039282" y="1042577"/>
            <a:chExt cx="734315" cy="731929"/>
          </a:xfrm>
        </p:grpSpPr>
        <p:sp>
          <p:nvSpPr>
            <p:cNvPr id="1291" name="Google Shape;1291;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5"/>
          <p:cNvGrpSpPr/>
          <p:nvPr/>
        </p:nvGrpSpPr>
        <p:grpSpPr>
          <a:xfrm>
            <a:off x="5095855" y="2270694"/>
            <a:ext cx="483304" cy="504902"/>
            <a:chOff x="1825800" y="1651625"/>
            <a:chExt cx="568125" cy="591775"/>
          </a:xfrm>
        </p:grpSpPr>
        <p:sp>
          <p:nvSpPr>
            <p:cNvPr id="1313" name="Google Shape;1313;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 name="Google Shape;1319;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6" name="Shape 1326"/>
        <p:cNvGrpSpPr/>
        <p:nvPr/>
      </p:nvGrpSpPr>
      <p:grpSpPr>
        <a:xfrm>
          <a:off x="0" y="0"/>
          <a:ext cx="0" cy="0"/>
          <a:chOff x="0" y="0"/>
          <a:chExt cx="0" cy="0"/>
        </a:xfrm>
      </p:grpSpPr>
      <p:grpSp>
        <p:nvGrpSpPr>
          <p:cNvPr id="1327" name="Google Shape;1327;p56"/>
          <p:cNvGrpSpPr/>
          <p:nvPr/>
        </p:nvGrpSpPr>
        <p:grpSpPr>
          <a:xfrm>
            <a:off x="722059" y="974193"/>
            <a:ext cx="2492868" cy="1379876"/>
            <a:chOff x="2654821" y="2311071"/>
            <a:chExt cx="2279715" cy="1262120"/>
          </a:xfrm>
        </p:grpSpPr>
        <p:grpSp>
          <p:nvGrpSpPr>
            <p:cNvPr id="1328" name="Google Shape;1328;p56"/>
            <p:cNvGrpSpPr/>
            <p:nvPr/>
          </p:nvGrpSpPr>
          <p:grpSpPr>
            <a:xfrm>
              <a:off x="4034269" y="2840745"/>
              <a:ext cx="40212" cy="36437"/>
              <a:chOff x="4293400" y="2574725"/>
              <a:chExt cx="84425" cy="80100"/>
            </a:xfrm>
          </p:grpSpPr>
          <p:sp>
            <p:nvSpPr>
              <p:cNvPr id="1329" name="Google Shape;1329;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30" name="Google Shape;1330;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56"/>
            <p:cNvGrpSpPr/>
            <p:nvPr/>
          </p:nvGrpSpPr>
          <p:grpSpPr>
            <a:xfrm>
              <a:off x="3894606" y="2334874"/>
              <a:ext cx="913198" cy="518984"/>
              <a:chOff x="4000175" y="1462675"/>
              <a:chExt cx="1917275" cy="1140875"/>
            </a:xfrm>
          </p:grpSpPr>
          <p:sp>
            <p:nvSpPr>
              <p:cNvPr id="1332" name="Google Shape;1332;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33" name="Google Shape;1333;p56"/>
              <p:cNvGrpSpPr/>
              <p:nvPr/>
            </p:nvGrpSpPr>
            <p:grpSpPr>
              <a:xfrm>
                <a:off x="4000175" y="1462675"/>
                <a:ext cx="1917275" cy="1140875"/>
                <a:chOff x="4000175" y="1462675"/>
                <a:chExt cx="1917275" cy="1140875"/>
              </a:xfrm>
            </p:grpSpPr>
            <p:sp>
              <p:nvSpPr>
                <p:cNvPr id="1334" name="Google Shape;1334;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35" name="Google Shape;1335;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39" name="Google Shape;1339;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0" name="Google Shape;1340;p56"/>
            <p:cNvGrpSpPr/>
            <p:nvPr/>
          </p:nvGrpSpPr>
          <p:grpSpPr>
            <a:xfrm>
              <a:off x="3875768" y="2846704"/>
              <a:ext cx="44796" cy="47366"/>
              <a:chOff x="3960625" y="2587825"/>
              <a:chExt cx="94050" cy="104125"/>
            </a:xfrm>
          </p:grpSpPr>
          <p:sp>
            <p:nvSpPr>
              <p:cNvPr id="1341" name="Google Shape;1341;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42" name="Google Shape;1342;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56"/>
            <p:cNvGrpSpPr/>
            <p:nvPr/>
          </p:nvGrpSpPr>
          <p:grpSpPr>
            <a:xfrm>
              <a:off x="3782759" y="2807162"/>
              <a:ext cx="82686" cy="85487"/>
              <a:chOff x="3765350" y="2500900"/>
              <a:chExt cx="173600" cy="187925"/>
            </a:xfrm>
          </p:grpSpPr>
          <p:sp>
            <p:nvSpPr>
              <p:cNvPr id="1344" name="Google Shape;1344;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45" name="Google Shape;1345;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56"/>
            <p:cNvGrpSpPr/>
            <p:nvPr/>
          </p:nvGrpSpPr>
          <p:grpSpPr>
            <a:xfrm>
              <a:off x="3775674" y="2798496"/>
              <a:ext cx="40545" cy="23564"/>
              <a:chOff x="3750475" y="2481850"/>
              <a:chExt cx="85125" cy="51800"/>
            </a:xfrm>
          </p:grpSpPr>
          <p:sp>
            <p:nvSpPr>
              <p:cNvPr id="1351" name="Google Shape;1351;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53" name="Google Shape;1353;p56"/>
            <p:cNvGrpSpPr/>
            <p:nvPr/>
          </p:nvGrpSpPr>
          <p:grpSpPr>
            <a:xfrm>
              <a:off x="3716946" y="2776024"/>
              <a:ext cx="81971" cy="76912"/>
              <a:chOff x="3627175" y="2432450"/>
              <a:chExt cx="172100" cy="169075"/>
            </a:xfrm>
          </p:grpSpPr>
          <p:sp>
            <p:nvSpPr>
              <p:cNvPr id="1354" name="Google Shape;1354;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56" name="Google Shape;1356;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57" name="Google Shape;1357;p56"/>
            <p:cNvGrpSpPr/>
            <p:nvPr/>
          </p:nvGrpSpPr>
          <p:grpSpPr>
            <a:xfrm>
              <a:off x="3685682" y="2845624"/>
              <a:ext cx="29311" cy="45055"/>
              <a:chOff x="3561536" y="2585450"/>
              <a:chExt cx="61539" cy="99045"/>
            </a:xfrm>
          </p:grpSpPr>
          <p:sp>
            <p:nvSpPr>
              <p:cNvPr id="1358" name="Google Shape;1358;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60" name="Google Shape;1360;p56"/>
            <p:cNvGrpSpPr/>
            <p:nvPr/>
          </p:nvGrpSpPr>
          <p:grpSpPr>
            <a:xfrm>
              <a:off x="3849905" y="2572252"/>
              <a:ext cx="74339" cy="119559"/>
              <a:chOff x="3906325" y="1984500"/>
              <a:chExt cx="156075" cy="262825"/>
            </a:xfrm>
          </p:grpSpPr>
          <p:sp>
            <p:nvSpPr>
              <p:cNvPr id="1361" name="Google Shape;1361;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62" name="Google Shape;1362;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6"/>
            <p:cNvGrpSpPr/>
            <p:nvPr/>
          </p:nvGrpSpPr>
          <p:grpSpPr>
            <a:xfrm>
              <a:off x="2654821" y="2414345"/>
              <a:ext cx="667570" cy="558731"/>
              <a:chOff x="1397225" y="1637375"/>
              <a:chExt cx="1401575" cy="1228250"/>
            </a:xfrm>
          </p:grpSpPr>
          <p:sp>
            <p:nvSpPr>
              <p:cNvPr id="1364" name="Google Shape;1364;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65" name="Google Shape;1365;p56"/>
              <p:cNvGrpSpPr/>
              <p:nvPr/>
            </p:nvGrpSpPr>
            <p:grpSpPr>
              <a:xfrm>
                <a:off x="1397225" y="1637375"/>
                <a:ext cx="1398775" cy="1228250"/>
                <a:chOff x="1397225" y="1637375"/>
                <a:chExt cx="1398775" cy="1228250"/>
              </a:xfrm>
            </p:grpSpPr>
            <p:sp>
              <p:nvSpPr>
                <p:cNvPr id="1366" name="Google Shape;1366;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 name="Google Shape;1368;p56"/>
            <p:cNvGrpSpPr/>
            <p:nvPr/>
          </p:nvGrpSpPr>
          <p:grpSpPr>
            <a:xfrm>
              <a:off x="3230417" y="3103734"/>
              <a:ext cx="282982" cy="280332"/>
              <a:chOff x="2605700" y="3152850"/>
              <a:chExt cx="594125" cy="616250"/>
            </a:xfrm>
          </p:grpSpPr>
          <p:sp>
            <p:nvSpPr>
              <p:cNvPr id="1369" name="Google Shape;1369;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370" name="Google Shape;1370;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371" name="Google Shape;1371;p56"/>
            <p:cNvGrpSpPr/>
            <p:nvPr/>
          </p:nvGrpSpPr>
          <p:grpSpPr>
            <a:xfrm>
              <a:off x="3265985" y="3226989"/>
              <a:ext cx="87151" cy="346202"/>
              <a:chOff x="2680375" y="3423800"/>
              <a:chExt cx="182975" cy="761050"/>
            </a:xfrm>
          </p:grpSpPr>
          <p:sp>
            <p:nvSpPr>
              <p:cNvPr id="1372" name="Google Shape;1372;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373" name="Google Shape;1373;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56"/>
            <p:cNvGrpSpPr/>
            <p:nvPr/>
          </p:nvGrpSpPr>
          <p:grpSpPr>
            <a:xfrm>
              <a:off x="3855466" y="3289811"/>
              <a:ext cx="112514" cy="94210"/>
              <a:chOff x="3918000" y="3561900"/>
              <a:chExt cx="236225" cy="207100"/>
            </a:xfrm>
          </p:grpSpPr>
          <p:sp>
            <p:nvSpPr>
              <p:cNvPr id="1375" name="Google Shape;1375;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376" name="Google Shape;1376;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 name="Google Shape;1377;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380" name="Google Shape;1380;p56"/>
            <p:cNvGrpSpPr/>
            <p:nvPr/>
          </p:nvGrpSpPr>
          <p:grpSpPr>
            <a:xfrm>
              <a:off x="2905224" y="2311071"/>
              <a:ext cx="596721" cy="528992"/>
              <a:chOff x="1922950" y="1410350"/>
              <a:chExt cx="1252825" cy="1162875"/>
            </a:xfrm>
          </p:grpSpPr>
          <p:sp>
            <p:nvSpPr>
              <p:cNvPr id="1381" name="Google Shape;1381;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397" name="Google Shape;1397;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17" name="Google Shape;1417;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18" name="Google Shape;1418;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 name="Google Shape;1419;p56"/>
            <p:cNvGrpSpPr/>
            <p:nvPr/>
          </p:nvGrpSpPr>
          <p:grpSpPr>
            <a:xfrm>
              <a:off x="3280929" y="3294542"/>
              <a:ext cx="109894" cy="272224"/>
              <a:chOff x="2711750" y="3572300"/>
              <a:chExt cx="230725" cy="598425"/>
            </a:xfrm>
          </p:grpSpPr>
          <p:sp>
            <p:nvSpPr>
              <p:cNvPr id="1420" name="Google Shape;1420;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 name="Google Shape;1422;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 name="Google Shape;1423;p56"/>
            <p:cNvGrpSpPr/>
            <p:nvPr/>
          </p:nvGrpSpPr>
          <p:grpSpPr>
            <a:xfrm>
              <a:off x="3790439" y="2408636"/>
              <a:ext cx="73017" cy="75684"/>
              <a:chOff x="3781475" y="1624825"/>
              <a:chExt cx="153300" cy="166375"/>
            </a:xfrm>
          </p:grpSpPr>
          <p:sp>
            <p:nvSpPr>
              <p:cNvPr id="1424" name="Google Shape;1424;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 name="Google Shape;1428;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 name="Google Shape;1435;p56"/>
            <p:cNvGrpSpPr/>
            <p:nvPr/>
          </p:nvGrpSpPr>
          <p:grpSpPr>
            <a:xfrm>
              <a:off x="4403342" y="3107749"/>
              <a:ext cx="316680" cy="101374"/>
              <a:chOff x="5068275" y="3161675"/>
              <a:chExt cx="664875" cy="222850"/>
            </a:xfrm>
          </p:grpSpPr>
          <p:sp>
            <p:nvSpPr>
              <p:cNvPr id="1436" name="Google Shape;1436;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 name="Google Shape;1440;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56"/>
            <p:cNvGrpSpPr/>
            <p:nvPr/>
          </p:nvGrpSpPr>
          <p:grpSpPr>
            <a:xfrm>
              <a:off x="3697513" y="2707266"/>
              <a:ext cx="59549" cy="79733"/>
              <a:chOff x="3586375" y="2281300"/>
              <a:chExt cx="125025" cy="175275"/>
            </a:xfrm>
          </p:grpSpPr>
          <p:sp>
            <p:nvSpPr>
              <p:cNvPr id="1470" name="Google Shape;1470;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 name="Google Shape;1472;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 name="Google Shape;1473;p56"/>
            <p:cNvGrpSpPr/>
            <p:nvPr/>
          </p:nvGrpSpPr>
          <p:grpSpPr>
            <a:xfrm>
              <a:off x="4513224" y="3221724"/>
              <a:ext cx="274563" cy="280321"/>
              <a:chOff x="5298975" y="3412225"/>
              <a:chExt cx="576450" cy="616225"/>
            </a:xfrm>
          </p:grpSpPr>
          <p:sp>
            <p:nvSpPr>
              <p:cNvPr id="1474" name="Google Shape;1474;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75" name="Google Shape;1475;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56"/>
            <p:cNvGrpSpPr/>
            <p:nvPr/>
          </p:nvGrpSpPr>
          <p:grpSpPr>
            <a:xfrm>
              <a:off x="4824403" y="3421846"/>
              <a:ext cx="110132" cy="130647"/>
              <a:chOff x="5952300" y="3852150"/>
              <a:chExt cx="231225" cy="287200"/>
            </a:xfrm>
          </p:grpSpPr>
          <p:sp>
            <p:nvSpPr>
              <p:cNvPr id="1477" name="Google Shape;1477;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 name="Google Shape;1479;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 name="Google Shape;1487;p56"/>
            <p:cNvGrpSpPr/>
            <p:nvPr/>
          </p:nvGrpSpPr>
          <p:grpSpPr>
            <a:xfrm>
              <a:off x="4295710" y="3079670"/>
              <a:ext cx="14968" cy="27135"/>
              <a:chOff x="4842300" y="3099950"/>
              <a:chExt cx="31425" cy="59650"/>
            </a:xfrm>
          </p:grpSpPr>
          <p:sp>
            <p:nvSpPr>
              <p:cNvPr id="1488" name="Google Shape;1488;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 name="Google Shape;1492;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 name="Google Shape;1500;p56"/>
            <p:cNvGrpSpPr/>
            <p:nvPr/>
          </p:nvGrpSpPr>
          <p:grpSpPr>
            <a:xfrm>
              <a:off x="3831056" y="2816010"/>
              <a:ext cx="37378" cy="27612"/>
              <a:chOff x="3866750" y="2520350"/>
              <a:chExt cx="78475" cy="60700"/>
            </a:xfrm>
          </p:grpSpPr>
          <p:sp>
            <p:nvSpPr>
              <p:cNvPr id="1501" name="Google Shape;1501;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 name="Google Shape;1505;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22" name="Google Shape;1522;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34" name="Google Shape;1534;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 name="Google Shape;1547;p56"/>
            <p:cNvGrpSpPr/>
            <p:nvPr/>
          </p:nvGrpSpPr>
          <p:grpSpPr>
            <a:xfrm>
              <a:off x="3632736" y="3051591"/>
              <a:ext cx="63288" cy="45217"/>
              <a:chOff x="3450375" y="3038225"/>
              <a:chExt cx="132875" cy="99400"/>
            </a:xfrm>
          </p:grpSpPr>
          <p:sp>
            <p:nvSpPr>
              <p:cNvPr id="1548" name="Google Shape;1548;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 name="Google Shape;1550;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59" name="Google Shape;1559;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9" name="Google Shape;1569;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75" name="Google Shape;1575;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56"/>
          <p:cNvGrpSpPr/>
          <p:nvPr/>
        </p:nvGrpSpPr>
        <p:grpSpPr>
          <a:xfrm>
            <a:off x="719116" y="2869970"/>
            <a:ext cx="2622876" cy="1333540"/>
            <a:chOff x="238125" y="1038125"/>
            <a:chExt cx="7146800" cy="3633625"/>
          </a:xfrm>
        </p:grpSpPr>
        <p:sp>
          <p:nvSpPr>
            <p:cNvPr id="1586" name="Google Shape;1586;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56"/>
          <p:cNvGrpSpPr/>
          <p:nvPr/>
        </p:nvGrpSpPr>
        <p:grpSpPr>
          <a:xfrm>
            <a:off x="5834044" y="1012080"/>
            <a:ext cx="2590840" cy="1380235"/>
            <a:chOff x="233350" y="949250"/>
            <a:chExt cx="7137300" cy="3802300"/>
          </a:xfrm>
        </p:grpSpPr>
        <p:sp>
          <p:nvSpPr>
            <p:cNvPr id="3159" name="Google Shape;3159;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56"/>
          <p:cNvGrpSpPr/>
          <p:nvPr/>
        </p:nvGrpSpPr>
        <p:grpSpPr>
          <a:xfrm>
            <a:off x="7648473" y="3056853"/>
            <a:ext cx="104231" cy="320340"/>
            <a:chOff x="7564426" y="3224343"/>
            <a:chExt cx="119985" cy="368801"/>
          </a:xfrm>
        </p:grpSpPr>
        <p:sp>
          <p:nvSpPr>
            <p:cNvPr id="3211" name="Google Shape;3211;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3" name="Google Shape;3213;p56"/>
          <p:cNvGrpSpPr/>
          <p:nvPr/>
        </p:nvGrpSpPr>
        <p:grpSpPr>
          <a:xfrm>
            <a:off x="7347962" y="3050954"/>
            <a:ext cx="189489" cy="332132"/>
            <a:chOff x="8370831" y="3202002"/>
            <a:chExt cx="218129" cy="382376"/>
          </a:xfrm>
        </p:grpSpPr>
        <p:sp>
          <p:nvSpPr>
            <p:cNvPr id="3214" name="Google Shape;3214;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56"/>
          <p:cNvGrpSpPr/>
          <p:nvPr/>
        </p:nvGrpSpPr>
        <p:grpSpPr>
          <a:xfrm>
            <a:off x="8071351" y="3462086"/>
            <a:ext cx="309429" cy="267000"/>
            <a:chOff x="6742064" y="3750480"/>
            <a:chExt cx="399315" cy="344560"/>
          </a:xfrm>
        </p:grpSpPr>
        <p:sp>
          <p:nvSpPr>
            <p:cNvPr id="3217" name="Google Shape;3217;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56"/>
          <p:cNvGrpSpPr/>
          <p:nvPr/>
        </p:nvGrpSpPr>
        <p:grpSpPr>
          <a:xfrm>
            <a:off x="7610370" y="3813134"/>
            <a:ext cx="180437" cy="281608"/>
            <a:chOff x="7248525" y="3739696"/>
            <a:chExt cx="230531" cy="359790"/>
          </a:xfrm>
        </p:grpSpPr>
        <p:sp>
          <p:nvSpPr>
            <p:cNvPr id="3220" name="Google Shape;3220;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56"/>
          <p:cNvGrpSpPr/>
          <p:nvPr/>
        </p:nvGrpSpPr>
        <p:grpSpPr>
          <a:xfrm>
            <a:off x="7856289" y="3456358"/>
            <a:ext cx="162896" cy="278710"/>
            <a:chOff x="7601242" y="3729267"/>
            <a:chExt cx="222566" cy="380803"/>
          </a:xfrm>
        </p:grpSpPr>
        <p:sp>
          <p:nvSpPr>
            <p:cNvPr id="3223" name="Google Shape;3223;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5" name="Google Shape;3225;p56"/>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6" name="Google Shape;3226;p56"/>
          <p:cNvGrpSpPr/>
          <p:nvPr/>
        </p:nvGrpSpPr>
        <p:grpSpPr>
          <a:xfrm>
            <a:off x="7345935" y="3457498"/>
            <a:ext cx="193543" cy="275990"/>
            <a:chOff x="8304647" y="3738687"/>
            <a:chExt cx="225076" cy="320956"/>
          </a:xfrm>
        </p:grpSpPr>
        <p:sp>
          <p:nvSpPr>
            <p:cNvPr id="3227" name="Google Shape;3227;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56"/>
          <p:cNvGrpSpPr/>
          <p:nvPr/>
        </p:nvGrpSpPr>
        <p:grpSpPr>
          <a:xfrm>
            <a:off x="7618427" y="3457498"/>
            <a:ext cx="178492" cy="275990"/>
            <a:chOff x="8615101" y="3738687"/>
            <a:chExt cx="207573" cy="320956"/>
          </a:xfrm>
        </p:grpSpPr>
        <p:sp>
          <p:nvSpPr>
            <p:cNvPr id="3231" name="Google Shape;3231;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4" name="Google Shape;3234;p56"/>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5" name="Google Shape;3235;p56"/>
          <p:cNvGrpSpPr/>
          <p:nvPr/>
        </p:nvGrpSpPr>
        <p:grpSpPr>
          <a:xfrm>
            <a:off x="6013132" y="3578986"/>
            <a:ext cx="557671" cy="511283"/>
            <a:chOff x="6015419" y="3716859"/>
            <a:chExt cx="557671" cy="511283"/>
          </a:xfrm>
        </p:grpSpPr>
        <p:sp>
          <p:nvSpPr>
            <p:cNvPr id="3236" name="Google Shape;3236;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7" name="Google Shape;3237;p56"/>
            <p:cNvGrpSpPr/>
            <p:nvPr/>
          </p:nvGrpSpPr>
          <p:grpSpPr>
            <a:xfrm>
              <a:off x="6036094" y="3716980"/>
              <a:ext cx="529860" cy="510468"/>
              <a:chOff x="6036094" y="3716980"/>
              <a:chExt cx="529860" cy="510468"/>
            </a:xfrm>
          </p:grpSpPr>
          <p:sp>
            <p:nvSpPr>
              <p:cNvPr id="3238" name="Google Shape;3238;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8" name="Google Shape;3248;p56"/>
          <p:cNvGrpSpPr/>
          <p:nvPr/>
        </p:nvGrpSpPr>
        <p:grpSpPr>
          <a:xfrm>
            <a:off x="6642017" y="2935755"/>
            <a:ext cx="576302" cy="511871"/>
            <a:chOff x="6644304" y="3073628"/>
            <a:chExt cx="576302" cy="511871"/>
          </a:xfrm>
        </p:grpSpPr>
        <p:sp>
          <p:nvSpPr>
            <p:cNvPr id="3249" name="Google Shape;3249;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0" name="Google Shape;3250;p56"/>
            <p:cNvGrpSpPr/>
            <p:nvPr/>
          </p:nvGrpSpPr>
          <p:grpSpPr>
            <a:xfrm>
              <a:off x="6712169" y="3085440"/>
              <a:ext cx="481622" cy="494913"/>
              <a:chOff x="6712169" y="3085440"/>
              <a:chExt cx="481622" cy="494913"/>
            </a:xfrm>
          </p:grpSpPr>
          <p:sp>
            <p:nvSpPr>
              <p:cNvPr id="3251" name="Google Shape;3251;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6" name="Google Shape;3256;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56"/>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56"/>
          <p:cNvGrpSpPr/>
          <p:nvPr/>
        </p:nvGrpSpPr>
        <p:grpSpPr>
          <a:xfrm>
            <a:off x="6649868" y="3578750"/>
            <a:ext cx="560631" cy="511352"/>
            <a:chOff x="6652154" y="3716623"/>
            <a:chExt cx="560631" cy="511352"/>
          </a:xfrm>
        </p:grpSpPr>
        <p:sp>
          <p:nvSpPr>
            <p:cNvPr id="3261" name="Google Shape;3261;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2" name="Google Shape;3262;p56"/>
            <p:cNvGrpSpPr/>
            <p:nvPr/>
          </p:nvGrpSpPr>
          <p:grpSpPr>
            <a:xfrm>
              <a:off x="6669657" y="3716715"/>
              <a:ext cx="466779" cy="464290"/>
              <a:chOff x="6669657" y="3716715"/>
              <a:chExt cx="466779" cy="464290"/>
            </a:xfrm>
          </p:grpSpPr>
          <p:sp>
            <p:nvSpPr>
              <p:cNvPr id="3263" name="Google Shape;3263;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6" name="Google Shape;3276;p56"/>
          <p:cNvGrpSpPr/>
          <p:nvPr/>
        </p:nvGrpSpPr>
        <p:grpSpPr>
          <a:xfrm>
            <a:off x="7843959" y="3860159"/>
            <a:ext cx="187557" cy="187557"/>
            <a:chOff x="8565775" y="671075"/>
            <a:chExt cx="441000" cy="441000"/>
          </a:xfrm>
        </p:grpSpPr>
        <p:sp>
          <p:nvSpPr>
            <p:cNvPr id="3277" name="Google Shape;3277;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9" name="Google Shape;3279;p56"/>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1" name="Google Shape;3281;p56"/>
          <p:cNvGrpSpPr/>
          <p:nvPr/>
        </p:nvGrpSpPr>
        <p:grpSpPr>
          <a:xfrm>
            <a:off x="5997814" y="2938377"/>
            <a:ext cx="587871" cy="512373"/>
            <a:chOff x="6000100" y="3076250"/>
            <a:chExt cx="587871" cy="512373"/>
          </a:xfrm>
        </p:grpSpPr>
        <p:sp>
          <p:nvSpPr>
            <p:cNvPr id="3282" name="Google Shape;3282;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3" name="Google Shape;3283;p56"/>
            <p:cNvGrpSpPr/>
            <p:nvPr/>
          </p:nvGrpSpPr>
          <p:grpSpPr>
            <a:xfrm>
              <a:off x="6031360" y="3076713"/>
              <a:ext cx="539107" cy="480965"/>
              <a:chOff x="6031360" y="3076713"/>
              <a:chExt cx="539107" cy="480965"/>
            </a:xfrm>
          </p:grpSpPr>
          <p:sp>
            <p:nvSpPr>
              <p:cNvPr id="3284" name="Google Shape;3284;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1" name="Google Shape;3291;p56"/>
          <p:cNvGrpSpPr/>
          <p:nvPr/>
        </p:nvGrpSpPr>
        <p:grpSpPr>
          <a:xfrm>
            <a:off x="3416805" y="919691"/>
            <a:ext cx="2310381" cy="1488888"/>
            <a:chOff x="229225" y="549050"/>
            <a:chExt cx="7161750" cy="4615275"/>
          </a:xfrm>
        </p:grpSpPr>
        <p:sp>
          <p:nvSpPr>
            <p:cNvPr id="3292" name="Google Shape;3292;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56"/>
          <p:cNvGrpSpPr/>
          <p:nvPr/>
        </p:nvGrpSpPr>
        <p:grpSpPr>
          <a:xfrm>
            <a:off x="3514723" y="2849588"/>
            <a:ext cx="2310282" cy="1374222"/>
            <a:chOff x="238125" y="732525"/>
            <a:chExt cx="7130500" cy="4241425"/>
          </a:xfrm>
        </p:grpSpPr>
        <p:sp>
          <p:nvSpPr>
            <p:cNvPr id="3410" name="Google Shape;3410;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7" name="Shape 3527"/>
        <p:cNvGrpSpPr/>
        <p:nvPr/>
      </p:nvGrpSpPr>
      <p:grpSpPr>
        <a:xfrm>
          <a:off x="0" y="0"/>
          <a:ext cx="0" cy="0"/>
          <a:chOff x="0" y="0"/>
          <a:chExt cx="0" cy="0"/>
        </a:xfrm>
      </p:grpSpPr>
      <p:grpSp>
        <p:nvGrpSpPr>
          <p:cNvPr id="3528" name="Google Shape;3528;p57"/>
          <p:cNvGrpSpPr/>
          <p:nvPr/>
        </p:nvGrpSpPr>
        <p:grpSpPr>
          <a:xfrm>
            <a:off x="725414" y="969763"/>
            <a:ext cx="2507799" cy="206239"/>
            <a:chOff x="106648" y="895722"/>
            <a:chExt cx="4481413" cy="374300"/>
          </a:xfrm>
        </p:grpSpPr>
        <p:grpSp>
          <p:nvGrpSpPr>
            <p:cNvPr id="3529" name="Google Shape;3529;p57"/>
            <p:cNvGrpSpPr/>
            <p:nvPr/>
          </p:nvGrpSpPr>
          <p:grpSpPr>
            <a:xfrm>
              <a:off x="2233276" y="895722"/>
              <a:ext cx="1082667" cy="223591"/>
              <a:chOff x="4808316" y="2800065"/>
              <a:chExt cx="1999386" cy="412910"/>
            </a:xfrm>
          </p:grpSpPr>
          <p:sp>
            <p:nvSpPr>
              <p:cNvPr id="3530" name="Google Shape;3530;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1" name="Google Shape;3531;p57"/>
              <p:cNvGrpSpPr/>
              <p:nvPr/>
            </p:nvGrpSpPr>
            <p:grpSpPr>
              <a:xfrm>
                <a:off x="4808316" y="2800065"/>
                <a:ext cx="92400" cy="411825"/>
                <a:chOff x="845575" y="2563700"/>
                <a:chExt cx="92400" cy="411825"/>
              </a:xfrm>
            </p:grpSpPr>
            <p:cxnSp>
              <p:nvCxnSpPr>
                <p:cNvPr id="3532" name="Google Shape;3532;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33" name="Google Shape;3533;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4" name="Google Shape;3534;p57"/>
            <p:cNvGrpSpPr/>
            <p:nvPr/>
          </p:nvGrpSpPr>
          <p:grpSpPr>
            <a:xfrm>
              <a:off x="106648" y="895722"/>
              <a:ext cx="1088401" cy="223591"/>
              <a:chOff x="881025" y="2800065"/>
              <a:chExt cx="2009975" cy="412910"/>
            </a:xfrm>
          </p:grpSpPr>
          <p:sp>
            <p:nvSpPr>
              <p:cNvPr id="3535" name="Google Shape;3535;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6" name="Google Shape;3536;p57"/>
              <p:cNvGrpSpPr/>
              <p:nvPr/>
            </p:nvGrpSpPr>
            <p:grpSpPr>
              <a:xfrm>
                <a:off x="881025" y="2800065"/>
                <a:ext cx="92400" cy="411825"/>
                <a:chOff x="845575" y="2563700"/>
                <a:chExt cx="92400" cy="411825"/>
              </a:xfrm>
            </p:grpSpPr>
            <p:cxnSp>
              <p:nvCxnSpPr>
                <p:cNvPr id="3537" name="Google Shape;3537;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38" name="Google Shape;3538;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9" name="Google Shape;3539;p57"/>
            <p:cNvGrpSpPr/>
            <p:nvPr/>
          </p:nvGrpSpPr>
          <p:grpSpPr>
            <a:xfrm>
              <a:off x="1172346" y="1047018"/>
              <a:ext cx="1083151" cy="223003"/>
              <a:chOff x="2849073" y="3079467"/>
              <a:chExt cx="2000279" cy="411825"/>
            </a:xfrm>
          </p:grpSpPr>
          <p:sp>
            <p:nvSpPr>
              <p:cNvPr id="3540" name="Google Shape;3540;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1" name="Google Shape;3541;p57"/>
              <p:cNvGrpSpPr/>
              <p:nvPr/>
            </p:nvGrpSpPr>
            <p:grpSpPr>
              <a:xfrm rot="10800000">
                <a:off x="2849073" y="3079467"/>
                <a:ext cx="92400" cy="411825"/>
                <a:chOff x="2070100" y="2563700"/>
                <a:chExt cx="92400" cy="411825"/>
              </a:xfrm>
            </p:grpSpPr>
            <p:cxnSp>
              <p:nvCxnSpPr>
                <p:cNvPr id="3542" name="Google Shape;3542;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43" name="Google Shape;3543;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44" name="Google Shape;3544;p57"/>
            <p:cNvGrpSpPr/>
            <p:nvPr/>
          </p:nvGrpSpPr>
          <p:grpSpPr>
            <a:xfrm>
              <a:off x="3290132" y="1047018"/>
              <a:ext cx="1297929" cy="223003"/>
              <a:chOff x="6760035" y="3079467"/>
              <a:chExt cx="2396914" cy="411825"/>
            </a:xfrm>
          </p:grpSpPr>
          <p:sp>
            <p:nvSpPr>
              <p:cNvPr id="3545" name="Google Shape;3545;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6" name="Google Shape;3546;p57"/>
              <p:cNvGrpSpPr/>
              <p:nvPr/>
            </p:nvGrpSpPr>
            <p:grpSpPr>
              <a:xfrm rot="10800000">
                <a:off x="6760035" y="3079467"/>
                <a:ext cx="92400" cy="411825"/>
                <a:chOff x="2070100" y="2563700"/>
                <a:chExt cx="92400" cy="411825"/>
              </a:xfrm>
            </p:grpSpPr>
            <p:cxnSp>
              <p:nvCxnSpPr>
                <p:cNvPr id="3547" name="Google Shape;3547;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48" name="Google Shape;3548;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49" name="Google Shape;3549;p57"/>
          <p:cNvGrpSpPr/>
          <p:nvPr/>
        </p:nvGrpSpPr>
        <p:grpSpPr>
          <a:xfrm>
            <a:off x="2143176" y="3369134"/>
            <a:ext cx="1086701" cy="799429"/>
            <a:chOff x="2183288" y="3555572"/>
            <a:chExt cx="1136241" cy="835873"/>
          </a:xfrm>
        </p:grpSpPr>
        <p:sp>
          <p:nvSpPr>
            <p:cNvPr id="3550" name="Google Shape;3550;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1" name="Google Shape;3551;p57"/>
            <p:cNvGrpSpPr/>
            <p:nvPr/>
          </p:nvGrpSpPr>
          <p:grpSpPr>
            <a:xfrm>
              <a:off x="2205895" y="3637269"/>
              <a:ext cx="1089848" cy="724993"/>
              <a:chOff x="2205895" y="3637269"/>
              <a:chExt cx="1089848" cy="724993"/>
            </a:xfrm>
          </p:grpSpPr>
          <p:sp>
            <p:nvSpPr>
              <p:cNvPr id="3552" name="Google Shape;3552;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8" name="Google Shape;3558;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59" name="Google Shape;3559;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60" name="Google Shape;3560;p57"/>
            <p:cNvGrpSpPr/>
            <p:nvPr/>
          </p:nvGrpSpPr>
          <p:grpSpPr>
            <a:xfrm>
              <a:off x="3173850" y="3779426"/>
              <a:ext cx="145679" cy="70048"/>
              <a:chOff x="3173850" y="3779426"/>
              <a:chExt cx="145679" cy="70048"/>
            </a:xfrm>
          </p:grpSpPr>
          <p:cxnSp>
            <p:nvCxnSpPr>
              <p:cNvPr id="3561" name="Google Shape;3561;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562" name="Google Shape;3562;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57"/>
            <p:cNvGrpSpPr/>
            <p:nvPr/>
          </p:nvGrpSpPr>
          <p:grpSpPr>
            <a:xfrm>
              <a:off x="2183288" y="4139483"/>
              <a:ext cx="145133" cy="70048"/>
              <a:chOff x="2183288" y="4139483"/>
              <a:chExt cx="145133" cy="70048"/>
            </a:xfrm>
          </p:grpSpPr>
          <p:cxnSp>
            <p:nvCxnSpPr>
              <p:cNvPr id="3564" name="Google Shape;3564;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565" name="Google Shape;3565;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6" name="Google Shape;3566;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67" name="Google Shape;3567;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568" name="Google Shape;3568;p57"/>
            <p:cNvGrpSpPr/>
            <p:nvPr/>
          </p:nvGrpSpPr>
          <p:grpSpPr>
            <a:xfrm>
              <a:off x="2943836" y="4268886"/>
              <a:ext cx="60717" cy="122559"/>
              <a:chOff x="2943836" y="4268886"/>
              <a:chExt cx="60717" cy="122559"/>
            </a:xfrm>
          </p:grpSpPr>
          <p:sp>
            <p:nvSpPr>
              <p:cNvPr id="3569" name="Google Shape;3569;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70" name="Google Shape;3570;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571" name="Google Shape;3571;p57"/>
          <p:cNvGrpSpPr/>
          <p:nvPr/>
        </p:nvGrpSpPr>
        <p:grpSpPr>
          <a:xfrm>
            <a:off x="3406121" y="1290134"/>
            <a:ext cx="1675870" cy="758251"/>
            <a:chOff x="3530532" y="1496185"/>
            <a:chExt cx="1562000" cy="706730"/>
          </a:xfrm>
        </p:grpSpPr>
        <p:cxnSp>
          <p:nvCxnSpPr>
            <p:cNvPr id="3572" name="Google Shape;3572;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573" name="Google Shape;3573;p57"/>
            <p:cNvGrpSpPr/>
            <p:nvPr/>
          </p:nvGrpSpPr>
          <p:grpSpPr>
            <a:xfrm>
              <a:off x="3530532" y="1496185"/>
              <a:ext cx="323430" cy="463587"/>
              <a:chOff x="3530532" y="1496185"/>
              <a:chExt cx="323430" cy="463587"/>
            </a:xfrm>
          </p:grpSpPr>
          <p:grpSp>
            <p:nvGrpSpPr>
              <p:cNvPr id="3574" name="Google Shape;3574;p57"/>
              <p:cNvGrpSpPr/>
              <p:nvPr/>
            </p:nvGrpSpPr>
            <p:grpSpPr>
              <a:xfrm>
                <a:off x="3567462" y="1496185"/>
                <a:ext cx="286500" cy="361376"/>
                <a:chOff x="3567462" y="1496185"/>
                <a:chExt cx="286500" cy="361376"/>
              </a:xfrm>
            </p:grpSpPr>
            <p:cxnSp>
              <p:nvCxnSpPr>
                <p:cNvPr id="3575" name="Google Shape;3575;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576" name="Google Shape;3576;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7" name="Google Shape;3577;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57"/>
            <p:cNvGrpSpPr/>
            <p:nvPr/>
          </p:nvGrpSpPr>
          <p:grpSpPr>
            <a:xfrm>
              <a:off x="3891569" y="1779209"/>
              <a:ext cx="323945" cy="423706"/>
              <a:chOff x="3891569" y="1779209"/>
              <a:chExt cx="323945" cy="423706"/>
            </a:xfrm>
          </p:grpSpPr>
          <p:grpSp>
            <p:nvGrpSpPr>
              <p:cNvPr id="3579" name="Google Shape;3579;p57"/>
              <p:cNvGrpSpPr/>
              <p:nvPr/>
            </p:nvGrpSpPr>
            <p:grpSpPr>
              <a:xfrm>
                <a:off x="3929014" y="1881638"/>
                <a:ext cx="286500" cy="321278"/>
                <a:chOff x="3929014" y="1881638"/>
                <a:chExt cx="286500" cy="321278"/>
              </a:xfrm>
            </p:grpSpPr>
            <p:cxnSp>
              <p:nvCxnSpPr>
                <p:cNvPr id="3580" name="Google Shape;3580;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581" name="Google Shape;3581;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2" name="Google Shape;3582;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57"/>
            <p:cNvGrpSpPr/>
            <p:nvPr/>
          </p:nvGrpSpPr>
          <p:grpSpPr>
            <a:xfrm>
              <a:off x="4252606" y="1496185"/>
              <a:ext cx="324721" cy="463587"/>
              <a:chOff x="4252606" y="1496185"/>
              <a:chExt cx="324721" cy="463587"/>
            </a:xfrm>
          </p:grpSpPr>
          <p:grpSp>
            <p:nvGrpSpPr>
              <p:cNvPr id="3584" name="Google Shape;3584;p57"/>
              <p:cNvGrpSpPr/>
              <p:nvPr/>
            </p:nvGrpSpPr>
            <p:grpSpPr>
              <a:xfrm>
                <a:off x="4290828" y="1496185"/>
                <a:ext cx="286500" cy="361376"/>
                <a:chOff x="4290828" y="1496185"/>
                <a:chExt cx="286500" cy="361376"/>
              </a:xfrm>
            </p:grpSpPr>
            <p:cxnSp>
              <p:nvCxnSpPr>
                <p:cNvPr id="3585" name="Google Shape;3585;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586" name="Google Shape;3586;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7" name="Google Shape;3587;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7"/>
            <p:cNvGrpSpPr/>
            <p:nvPr/>
          </p:nvGrpSpPr>
          <p:grpSpPr>
            <a:xfrm>
              <a:off x="4613643" y="1763716"/>
              <a:ext cx="325308" cy="439200"/>
              <a:chOff x="4613643" y="1763716"/>
              <a:chExt cx="325308" cy="439200"/>
            </a:xfrm>
          </p:grpSpPr>
          <p:grpSp>
            <p:nvGrpSpPr>
              <p:cNvPr id="3589" name="Google Shape;3589;p57"/>
              <p:cNvGrpSpPr/>
              <p:nvPr/>
            </p:nvGrpSpPr>
            <p:grpSpPr>
              <a:xfrm>
                <a:off x="4652451" y="1879538"/>
                <a:ext cx="286500" cy="323378"/>
                <a:chOff x="4652451" y="1879538"/>
                <a:chExt cx="286500" cy="323378"/>
              </a:xfrm>
            </p:grpSpPr>
            <p:cxnSp>
              <p:nvCxnSpPr>
                <p:cNvPr id="3590" name="Google Shape;3590;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591" name="Google Shape;3591;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3" name="Google Shape;3593;p57"/>
          <p:cNvGrpSpPr/>
          <p:nvPr/>
        </p:nvGrpSpPr>
        <p:grpSpPr>
          <a:xfrm>
            <a:off x="3417981" y="2143759"/>
            <a:ext cx="1652173" cy="391517"/>
            <a:chOff x="3512551" y="2358270"/>
            <a:chExt cx="1597383" cy="378533"/>
          </a:xfrm>
        </p:grpSpPr>
        <p:cxnSp>
          <p:nvCxnSpPr>
            <p:cNvPr id="3594" name="Google Shape;3594;p57"/>
            <p:cNvCxnSpPr>
              <a:stCxn id="3595" idx="6"/>
              <a:endCxn id="359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597" name="Google Shape;3597;p57"/>
            <p:cNvGrpSpPr/>
            <p:nvPr/>
          </p:nvGrpSpPr>
          <p:grpSpPr>
            <a:xfrm>
              <a:off x="3512551" y="2358270"/>
              <a:ext cx="225647" cy="307714"/>
              <a:chOff x="2182679" y="2004714"/>
              <a:chExt cx="792300" cy="1080458"/>
            </a:xfrm>
          </p:grpSpPr>
          <p:cxnSp>
            <p:nvCxnSpPr>
              <p:cNvPr id="3598" name="Google Shape;3598;p57"/>
              <p:cNvCxnSpPr>
                <a:stCxn id="359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595" name="Google Shape;3595;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0" name="Google Shape;3600;p57"/>
            <p:cNvGrpSpPr/>
            <p:nvPr/>
          </p:nvGrpSpPr>
          <p:grpSpPr>
            <a:xfrm>
              <a:off x="3969644" y="2440153"/>
              <a:ext cx="225853" cy="296651"/>
              <a:chOff x="3775710" y="1729289"/>
              <a:chExt cx="136500" cy="179289"/>
            </a:xfrm>
          </p:grpSpPr>
          <p:cxnSp>
            <p:nvCxnSpPr>
              <p:cNvPr id="3601" name="Google Shape;3601;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602" name="Google Shape;3602;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57"/>
            <p:cNvGrpSpPr/>
            <p:nvPr/>
          </p:nvGrpSpPr>
          <p:grpSpPr>
            <a:xfrm>
              <a:off x="4427051" y="2358270"/>
              <a:ext cx="225647" cy="307714"/>
              <a:chOff x="5393704" y="2004714"/>
              <a:chExt cx="792300" cy="1080458"/>
            </a:xfrm>
          </p:grpSpPr>
          <p:cxnSp>
            <p:nvCxnSpPr>
              <p:cNvPr id="3605" name="Google Shape;3605;p57"/>
              <p:cNvCxnSpPr>
                <a:stCxn id="360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607" name="Google Shape;3607;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57"/>
            <p:cNvGrpSpPr/>
            <p:nvPr/>
          </p:nvGrpSpPr>
          <p:grpSpPr>
            <a:xfrm>
              <a:off x="4884287" y="2440252"/>
              <a:ext cx="225647" cy="296532"/>
              <a:chOff x="6999166" y="2292572"/>
              <a:chExt cx="792300" cy="1041192"/>
            </a:xfrm>
          </p:grpSpPr>
          <p:cxnSp>
            <p:nvCxnSpPr>
              <p:cNvPr id="3609" name="Google Shape;3609;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596" name="Google Shape;3596;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1" name="Google Shape;3611;p57"/>
          <p:cNvGrpSpPr/>
          <p:nvPr/>
        </p:nvGrpSpPr>
        <p:grpSpPr>
          <a:xfrm>
            <a:off x="6838789" y="979959"/>
            <a:ext cx="1581844" cy="732818"/>
            <a:chOff x="634175" y="2986275"/>
            <a:chExt cx="3147949" cy="1458344"/>
          </a:xfrm>
        </p:grpSpPr>
        <p:cxnSp>
          <p:nvCxnSpPr>
            <p:cNvPr id="3612" name="Google Shape;3612;p57"/>
            <p:cNvCxnSpPr>
              <a:stCxn id="3613" idx="4"/>
              <a:endCxn id="361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615" name="Google Shape;3615;p57"/>
            <p:cNvCxnSpPr>
              <a:stCxn id="3614" idx="0"/>
              <a:endCxn id="361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17" name="Google Shape;3617;p57"/>
            <p:cNvCxnSpPr>
              <a:stCxn id="3616" idx="4"/>
              <a:endCxn id="361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619" name="Google Shape;3619;p57"/>
            <p:cNvCxnSpPr>
              <a:stCxn id="3618" idx="0"/>
              <a:endCxn id="362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620" name="Google Shape;3620;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16" name="Google Shape;3616;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13" name="Google Shape;3613;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18" name="Google Shape;3618;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614" name="Google Shape;3614;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621" name="Google Shape;3621;p57"/>
          <p:cNvGrpSpPr/>
          <p:nvPr/>
        </p:nvGrpSpPr>
        <p:grpSpPr>
          <a:xfrm>
            <a:off x="3406504" y="2674269"/>
            <a:ext cx="1675128" cy="313674"/>
            <a:chOff x="998425" y="1182125"/>
            <a:chExt cx="1065400" cy="199500"/>
          </a:xfrm>
        </p:grpSpPr>
        <p:sp>
          <p:nvSpPr>
            <p:cNvPr id="3622" name="Google Shape;3622;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7" name="Google Shape;3627;p57"/>
          <p:cNvGrpSpPr/>
          <p:nvPr/>
        </p:nvGrpSpPr>
        <p:grpSpPr>
          <a:xfrm>
            <a:off x="3406503" y="3630235"/>
            <a:ext cx="1675129" cy="525345"/>
            <a:chOff x="5194708" y="3484366"/>
            <a:chExt cx="3148148" cy="987304"/>
          </a:xfrm>
        </p:grpSpPr>
        <p:grpSp>
          <p:nvGrpSpPr>
            <p:cNvPr id="3628" name="Google Shape;3628;p57"/>
            <p:cNvGrpSpPr/>
            <p:nvPr/>
          </p:nvGrpSpPr>
          <p:grpSpPr>
            <a:xfrm>
              <a:off x="7531521" y="3484366"/>
              <a:ext cx="811335" cy="987304"/>
              <a:chOff x="3379425" y="1617275"/>
              <a:chExt cx="1090650" cy="1327200"/>
            </a:xfrm>
          </p:grpSpPr>
          <p:sp>
            <p:nvSpPr>
              <p:cNvPr id="3629" name="Google Shape;3629;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57"/>
            <p:cNvGrpSpPr/>
            <p:nvPr/>
          </p:nvGrpSpPr>
          <p:grpSpPr>
            <a:xfrm>
              <a:off x="6752546" y="3484366"/>
              <a:ext cx="811428" cy="987304"/>
              <a:chOff x="2332275" y="1617275"/>
              <a:chExt cx="1090775" cy="1327200"/>
            </a:xfrm>
          </p:grpSpPr>
          <p:sp>
            <p:nvSpPr>
              <p:cNvPr id="3633" name="Google Shape;3633;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57"/>
            <p:cNvGrpSpPr/>
            <p:nvPr/>
          </p:nvGrpSpPr>
          <p:grpSpPr>
            <a:xfrm>
              <a:off x="5973664" y="3484366"/>
              <a:ext cx="811335" cy="987304"/>
              <a:chOff x="1285250" y="1617275"/>
              <a:chExt cx="1090650" cy="1327200"/>
            </a:xfrm>
          </p:grpSpPr>
          <p:sp>
            <p:nvSpPr>
              <p:cNvPr id="3637" name="Google Shape;3637;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57"/>
            <p:cNvGrpSpPr/>
            <p:nvPr/>
          </p:nvGrpSpPr>
          <p:grpSpPr>
            <a:xfrm>
              <a:off x="5194708" y="3484366"/>
              <a:ext cx="811409" cy="987304"/>
              <a:chOff x="238125" y="1617275"/>
              <a:chExt cx="1090750" cy="1327200"/>
            </a:xfrm>
          </p:grpSpPr>
          <p:sp>
            <p:nvSpPr>
              <p:cNvPr id="3641" name="Google Shape;3641;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4" name="Google Shape;3644;p57"/>
          <p:cNvGrpSpPr/>
          <p:nvPr/>
        </p:nvGrpSpPr>
        <p:grpSpPr>
          <a:xfrm>
            <a:off x="6840188" y="2276124"/>
            <a:ext cx="1579046" cy="522230"/>
            <a:chOff x="6853641" y="2534077"/>
            <a:chExt cx="1515545" cy="501229"/>
          </a:xfrm>
        </p:grpSpPr>
        <p:grpSp>
          <p:nvGrpSpPr>
            <p:cNvPr id="3645" name="Google Shape;3645;p57"/>
            <p:cNvGrpSpPr/>
            <p:nvPr/>
          </p:nvGrpSpPr>
          <p:grpSpPr>
            <a:xfrm>
              <a:off x="6853641" y="2618923"/>
              <a:ext cx="1515545" cy="324556"/>
              <a:chOff x="6853641" y="2618923"/>
              <a:chExt cx="1515545" cy="324556"/>
            </a:xfrm>
          </p:grpSpPr>
          <p:sp>
            <p:nvSpPr>
              <p:cNvPr id="3646" name="Google Shape;3646;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1" name="Google Shape;3651;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6" name="Google Shape;3656;p57"/>
          <p:cNvGrpSpPr/>
          <p:nvPr/>
        </p:nvGrpSpPr>
        <p:grpSpPr>
          <a:xfrm>
            <a:off x="3435080" y="3151165"/>
            <a:ext cx="1617976" cy="346616"/>
            <a:chOff x="1808063" y="4294338"/>
            <a:chExt cx="3370782" cy="721817"/>
          </a:xfrm>
        </p:grpSpPr>
        <p:sp>
          <p:nvSpPr>
            <p:cNvPr id="3657" name="Google Shape;3657;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57"/>
          <p:cNvGrpSpPr/>
          <p:nvPr/>
        </p:nvGrpSpPr>
        <p:grpSpPr>
          <a:xfrm>
            <a:off x="5261076" y="3817915"/>
            <a:ext cx="1417067" cy="350605"/>
            <a:chOff x="4234950" y="2101012"/>
            <a:chExt cx="4219974" cy="1044090"/>
          </a:xfrm>
        </p:grpSpPr>
        <p:sp>
          <p:nvSpPr>
            <p:cNvPr id="3668" name="Google Shape;3668;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57"/>
          <p:cNvGrpSpPr/>
          <p:nvPr/>
        </p:nvGrpSpPr>
        <p:grpSpPr>
          <a:xfrm>
            <a:off x="6836548" y="1808672"/>
            <a:ext cx="1586327" cy="371557"/>
            <a:chOff x="1247650" y="2075423"/>
            <a:chExt cx="6648477" cy="1557238"/>
          </a:xfrm>
        </p:grpSpPr>
        <p:sp>
          <p:nvSpPr>
            <p:cNvPr id="3685" name="Google Shape;3685;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57"/>
          <p:cNvGrpSpPr/>
          <p:nvPr/>
        </p:nvGrpSpPr>
        <p:grpSpPr>
          <a:xfrm>
            <a:off x="5267818" y="961862"/>
            <a:ext cx="1415601" cy="1648533"/>
            <a:chOff x="1839112" y="2209163"/>
            <a:chExt cx="1918159" cy="2233784"/>
          </a:xfrm>
        </p:grpSpPr>
        <p:sp>
          <p:nvSpPr>
            <p:cNvPr id="3692" name="Google Shape;3692;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5" name="Google Shape;3695;p57"/>
            <p:cNvCxnSpPr>
              <a:stCxn id="3692" idx="6"/>
              <a:endCxn id="369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96" name="Google Shape;3696;p57"/>
            <p:cNvCxnSpPr>
              <a:stCxn id="3693" idx="4"/>
              <a:endCxn id="369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698" name="Google Shape;3698;p57"/>
            <p:cNvCxnSpPr>
              <a:stCxn id="3697" idx="6"/>
              <a:endCxn id="369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99" name="Google Shape;3699;p57"/>
            <p:cNvCxnSpPr>
              <a:stCxn id="3694" idx="4"/>
              <a:endCxn id="370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697" name="Google Shape;3697;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2" name="Google Shape;3702;p57"/>
            <p:cNvCxnSpPr>
              <a:endCxn id="370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703" name="Google Shape;3703;p57"/>
          <p:cNvGrpSpPr/>
          <p:nvPr/>
        </p:nvGrpSpPr>
        <p:grpSpPr>
          <a:xfrm>
            <a:off x="3425084" y="979946"/>
            <a:ext cx="1637968" cy="154942"/>
            <a:chOff x="238125" y="2506075"/>
            <a:chExt cx="7115411" cy="673075"/>
          </a:xfrm>
        </p:grpSpPr>
        <p:sp>
          <p:nvSpPr>
            <p:cNvPr id="3704" name="Google Shape;3704;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57"/>
          <p:cNvGrpSpPr/>
          <p:nvPr/>
        </p:nvGrpSpPr>
        <p:grpSpPr>
          <a:xfrm>
            <a:off x="1965820" y="1294664"/>
            <a:ext cx="1262932" cy="785408"/>
            <a:chOff x="548861" y="389676"/>
            <a:chExt cx="3843371" cy="2390163"/>
          </a:xfrm>
        </p:grpSpPr>
        <p:cxnSp>
          <p:nvCxnSpPr>
            <p:cNvPr id="3710" name="Google Shape;3710;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11" name="Google Shape;3711;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12" name="Google Shape;3712;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713" name="Google Shape;3713;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714" name="Google Shape;3714;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715" name="Google Shape;3715;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6" name="Google Shape;3716;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717" name="Google Shape;3717;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57"/>
          <p:cNvGrpSpPr/>
          <p:nvPr/>
        </p:nvGrpSpPr>
        <p:grpSpPr>
          <a:xfrm>
            <a:off x="753952" y="2401541"/>
            <a:ext cx="1412054" cy="633562"/>
            <a:chOff x="1187400" y="2529299"/>
            <a:chExt cx="6769193" cy="2241903"/>
          </a:xfrm>
        </p:grpSpPr>
        <p:sp>
          <p:nvSpPr>
            <p:cNvPr id="3724" name="Google Shape;3724;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725" name="Google Shape;3725;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26" name="Google Shape;3726;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27" name="Google Shape;3727;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28" name="Google Shape;3728;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29" name="Google Shape;3729;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30" name="Google Shape;3730;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31" name="Google Shape;3731;p57"/>
            <p:cNvCxnSpPr>
              <a:stCxn id="3724" idx="2"/>
              <a:endCxn id="372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32" name="Google Shape;3732;p57"/>
            <p:cNvCxnSpPr>
              <a:stCxn id="3726" idx="0"/>
              <a:endCxn id="372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33" name="Google Shape;3733;p57"/>
            <p:cNvCxnSpPr>
              <a:stCxn id="3726" idx="2"/>
              <a:endCxn id="372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34" name="Google Shape;3734;p57"/>
            <p:cNvCxnSpPr>
              <a:stCxn id="3727" idx="0"/>
              <a:endCxn id="372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35" name="Google Shape;3735;p57"/>
            <p:cNvCxnSpPr>
              <a:stCxn id="3725" idx="2"/>
              <a:endCxn id="373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736" name="Google Shape;3736;p57"/>
            <p:cNvCxnSpPr>
              <a:stCxn id="3729" idx="0"/>
              <a:endCxn id="372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737" name="Google Shape;3737;p57"/>
          <p:cNvGrpSpPr/>
          <p:nvPr/>
        </p:nvGrpSpPr>
        <p:grpSpPr>
          <a:xfrm>
            <a:off x="6840198" y="2894250"/>
            <a:ext cx="1579035" cy="540873"/>
            <a:chOff x="6895650" y="3126697"/>
            <a:chExt cx="1436662" cy="492105"/>
          </a:xfrm>
        </p:grpSpPr>
        <p:sp>
          <p:nvSpPr>
            <p:cNvPr id="3738" name="Google Shape;3738;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3" name="Google Shape;3743;p57"/>
            <p:cNvGrpSpPr/>
            <p:nvPr/>
          </p:nvGrpSpPr>
          <p:grpSpPr>
            <a:xfrm>
              <a:off x="6995957" y="3335810"/>
              <a:ext cx="1230393" cy="71754"/>
              <a:chOff x="6995957" y="3287964"/>
              <a:chExt cx="1230393" cy="71754"/>
            </a:xfrm>
          </p:grpSpPr>
          <p:sp>
            <p:nvSpPr>
              <p:cNvPr id="3744" name="Google Shape;3744;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9" name="Google Shape;3749;p57"/>
          <p:cNvGrpSpPr/>
          <p:nvPr/>
        </p:nvGrpSpPr>
        <p:grpSpPr>
          <a:xfrm>
            <a:off x="6838780" y="3531013"/>
            <a:ext cx="1581862" cy="650625"/>
            <a:chOff x="6777990" y="3710194"/>
            <a:chExt cx="1646915" cy="677382"/>
          </a:xfrm>
        </p:grpSpPr>
        <p:grpSp>
          <p:nvGrpSpPr>
            <p:cNvPr id="3750" name="Google Shape;3750;p57"/>
            <p:cNvGrpSpPr/>
            <p:nvPr/>
          </p:nvGrpSpPr>
          <p:grpSpPr>
            <a:xfrm>
              <a:off x="6777990" y="3874492"/>
              <a:ext cx="411129" cy="513083"/>
              <a:chOff x="6777990" y="3874492"/>
              <a:chExt cx="411129" cy="513083"/>
            </a:xfrm>
          </p:grpSpPr>
          <p:cxnSp>
            <p:nvCxnSpPr>
              <p:cNvPr id="3751" name="Google Shape;3751;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52" name="Google Shape;3752;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3" name="Google Shape;3753;p57"/>
            <p:cNvGrpSpPr/>
            <p:nvPr/>
          </p:nvGrpSpPr>
          <p:grpSpPr>
            <a:xfrm>
              <a:off x="7188425" y="3710194"/>
              <a:ext cx="411123" cy="520535"/>
              <a:chOff x="7188425" y="3710194"/>
              <a:chExt cx="411123" cy="520535"/>
            </a:xfrm>
          </p:grpSpPr>
          <p:cxnSp>
            <p:nvCxnSpPr>
              <p:cNvPr id="3754" name="Google Shape;3754;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55" name="Google Shape;3755;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57"/>
            <p:cNvGrpSpPr/>
            <p:nvPr/>
          </p:nvGrpSpPr>
          <p:grpSpPr>
            <a:xfrm>
              <a:off x="7603341" y="3874492"/>
              <a:ext cx="411474" cy="513083"/>
              <a:chOff x="7603341" y="3874492"/>
              <a:chExt cx="411474" cy="513083"/>
            </a:xfrm>
          </p:grpSpPr>
          <p:cxnSp>
            <p:nvCxnSpPr>
              <p:cNvPr id="3757" name="Google Shape;3757;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758" name="Google Shape;3758;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57"/>
            <p:cNvGrpSpPr/>
            <p:nvPr/>
          </p:nvGrpSpPr>
          <p:grpSpPr>
            <a:xfrm>
              <a:off x="8013776" y="3722847"/>
              <a:ext cx="411129" cy="507881"/>
              <a:chOff x="8013776" y="3722847"/>
              <a:chExt cx="411129" cy="507881"/>
            </a:xfrm>
          </p:grpSpPr>
          <p:cxnSp>
            <p:nvCxnSpPr>
              <p:cNvPr id="3760" name="Google Shape;3760;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761" name="Google Shape;3761;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2" name="Google Shape;3762;p57"/>
          <p:cNvGrpSpPr/>
          <p:nvPr/>
        </p:nvGrpSpPr>
        <p:grpSpPr>
          <a:xfrm>
            <a:off x="5258295" y="2703853"/>
            <a:ext cx="1421889" cy="1020603"/>
            <a:chOff x="5190863" y="2824811"/>
            <a:chExt cx="1544860" cy="1108869"/>
          </a:xfrm>
        </p:grpSpPr>
        <p:grpSp>
          <p:nvGrpSpPr>
            <p:cNvPr id="3763" name="Google Shape;3763;p57"/>
            <p:cNvGrpSpPr/>
            <p:nvPr/>
          </p:nvGrpSpPr>
          <p:grpSpPr>
            <a:xfrm>
              <a:off x="5938695" y="3176919"/>
              <a:ext cx="685761" cy="404739"/>
              <a:chOff x="5938695" y="3176919"/>
              <a:chExt cx="685761" cy="404739"/>
            </a:xfrm>
          </p:grpSpPr>
          <p:grpSp>
            <p:nvGrpSpPr>
              <p:cNvPr id="3764" name="Google Shape;3764;p57"/>
              <p:cNvGrpSpPr/>
              <p:nvPr/>
            </p:nvGrpSpPr>
            <p:grpSpPr>
              <a:xfrm>
                <a:off x="5938695" y="3176919"/>
                <a:ext cx="685761" cy="404739"/>
                <a:chOff x="5938695" y="3176919"/>
                <a:chExt cx="685761" cy="404739"/>
              </a:xfrm>
            </p:grpSpPr>
            <p:sp>
              <p:nvSpPr>
                <p:cNvPr id="3765" name="Google Shape;3765;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7" name="Google Shape;3767;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57"/>
            <p:cNvGrpSpPr/>
            <p:nvPr/>
          </p:nvGrpSpPr>
          <p:grpSpPr>
            <a:xfrm>
              <a:off x="5305233" y="3176835"/>
              <a:ext cx="685971" cy="404655"/>
              <a:chOff x="5305233" y="3176835"/>
              <a:chExt cx="685971" cy="404655"/>
            </a:xfrm>
          </p:grpSpPr>
          <p:grpSp>
            <p:nvGrpSpPr>
              <p:cNvPr id="3769" name="Google Shape;3769;p57"/>
              <p:cNvGrpSpPr/>
              <p:nvPr/>
            </p:nvGrpSpPr>
            <p:grpSpPr>
              <a:xfrm>
                <a:off x="5305233" y="3176835"/>
                <a:ext cx="685971" cy="404655"/>
                <a:chOff x="5305233" y="3176835"/>
                <a:chExt cx="685971" cy="404655"/>
              </a:xfrm>
            </p:grpSpPr>
            <p:sp>
              <p:nvSpPr>
                <p:cNvPr id="3770" name="Google Shape;3770;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2" name="Google Shape;3772;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3" name="Google Shape;3773;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57"/>
            <p:cNvGrpSpPr/>
            <p:nvPr/>
          </p:nvGrpSpPr>
          <p:grpSpPr>
            <a:xfrm>
              <a:off x="5657361" y="2824811"/>
              <a:ext cx="1078361" cy="404655"/>
              <a:chOff x="5657361" y="2824811"/>
              <a:chExt cx="1078361" cy="404655"/>
            </a:xfrm>
          </p:grpSpPr>
          <p:grpSp>
            <p:nvGrpSpPr>
              <p:cNvPr id="3775" name="Google Shape;3775;p57"/>
              <p:cNvGrpSpPr/>
              <p:nvPr/>
            </p:nvGrpSpPr>
            <p:grpSpPr>
              <a:xfrm>
                <a:off x="5657361" y="2824811"/>
                <a:ext cx="1078361" cy="404655"/>
                <a:chOff x="5657361" y="2824811"/>
                <a:chExt cx="1078361" cy="404655"/>
              </a:xfrm>
            </p:grpSpPr>
            <p:grpSp>
              <p:nvGrpSpPr>
                <p:cNvPr id="3776" name="Google Shape;3776;p57"/>
                <p:cNvGrpSpPr/>
                <p:nvPr/>
              </p:nvGrpSpPr>
              <p:grpSpPr>
                <a:xfrm>
                  <a:off x="5938485" y="2824811"/>
                  <a:ext cx="797237" cy="404655"/>
                  <a:chOff x="5938485" y="2824811"/>
                  <a:chExt cx="797237" cy="404655"/>
                </a:xfrm>
              </p:grpSpPr>
              <p:sp>
                <p:nvSpPr>
                  <p:cNvPr id="3777" name="Google Shape;3777;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9" name="Google Shape;3779;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0" name="Google Shape;3780;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57"/>
            <p:cNvGrpSpPr/>
            <p:nvPr/>
          </p:nvGrpSpPr>
          <p:grpSpPr>
            <a:xfrm>
              <a:off x="5190863" y="3528942"/>
              <a:ext cx="1078026" cy="404739"/>
              <a:chOff x="5190863" y="3528942"/>
              <a:chExt cx="1078026" cy="404739"/>
            </a:xfrm>
          </p:grpSpPr>
          <p:sp>
            <p:nvSpPr>
              <p:cNvPr id="3782" name="Google Shape;3782;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3" name="Google Shape;3783;p57"/>
              <p:cNvGrpSpPr/>
              <p:nvPr/>
            </p:nvGrpSpPr>
            <p:grpSpPr>
              <a:xfrm>
                <a:off x="5190863" y="3528942"/>
                <a:ext cx="1078026" cy="404739"/>
                <a:chOff x="5190863" y="3528942"/>
                <a:chExt cx="1078026" cy="404739"/>
              </a:xfrm>
            </p:grpSpPr>
            <p:sp>
              <p:nvSpPr>
                <p:cNvPr id="3784" name="Google Shape;3784;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86" name="Google Shape;3786;p57"/>
          <p:cNvGrpSpPr/>
          <p:nvPr/>
        </p:nvGrpSpPr>
        <p:grpSpPr>
          <a:xfrm>
            <a:off x="724302" y="1268321"/>
            <a:ext cx="1086719" cy="879487"/>
            <a:chOff x="803162" y="1474292"/>
            <a:chExt cx="1086719" cy="879487"/>
          </a:xfrm>
        </p:grpSpPr>
        <p:grpSp>
          <p:nvGrpSpPr>
            <p:cNvPr id="3787" name="Google Shape;3787;p57"/>
            <p:cNvGrpSpPr/>
            <p:nvPr/>
          </p:nvGrpSpPr>
          <p:grpSpPr>
            <a:xfrm>
              <a:off x="803162" y="1625948"/>
              <a:ext cx="445856" cy="576579"/>
              <a:chOff x="803162" y="1625948"/>
              <a:chExt cx="445856" cy="576579"/>
            </a:xfrm>
          </p:grpSpPr>
          <p:sp>
            <p:nvSpPr>
              <p:cNvPr id="3788" name="Google Shape;3788;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9" name="Google Shape;3789;p57"/>
              <p:cNvGrpSpPr/>
              <p:nvPr/>
            </p:nvGrpSpPr>
            <p:grpSpPr>
              <a:xfrm>
                <a:off x="1056023" y="1625948"/>
                <a:ext cx="192995" cy="576579"/>
                <a:chOff x="1056023" y="1625948"/>
                <a:chExt cx="192995" cy="576579"/>
              </a:xfrm>
            </p:grpSpPr>
            <p:sp>
              <p:nvSpPr>
                <p:cNvPr id="3790" name="Google Shape;3790;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95" name="Google Shape;3795;p57"/>
            <p:cNvGrpSpPr/>
            <p:nvPr/>
          </p:nvGrpSpPr>
          <p:grpSpPr>
            <a:xfrm>
              <a:off x="1371406" y="1474292"/>
              <a:ext cx="518475" cy="879487"/>
              <a:chOff x="1398231" y="1474292"/>
              <a:chExt cx="518475" cy="879487"/>
            </a:xfrm>
          </p:grpSpPr>
          <p:grpSp>
            <p:nvGrpSpPr>
              <p:cNvPr id="3796" name="Google Shape;3796;p57"/>
              <p:cNvGrpSpPr/>
              <p:nvPr/>
            </p:nvGrpSpPr>
            <p:grpSpPr>
              <a:xfrm>
                <a:off x="1398231" y="1474292"/>
                <a:ext cx="518475" cy="341643"/>
                <a:chOff x="1398231" y="1474292"/>
                <a:chExt cx="518475" cy="341643"/>
              </a:xfrm>
            </p:grpSpPr>
            <p:sp>
              <p:nvSpPr>
                <p:cNvPr id="3797" name="Google Shape;3797;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8" name="Google Shape;3798;p57"/>
                <p:cNvGrpSpPr/>
                <p:nvPr/>
              </p:nvGrpSpPr>
              <p:grpSpPr>
                <a:xfrm>
                  <a:off x="1616453" y="1474292"/>
                  <a:ext cx="300253" cy="341643"/>
                  <a:chOff x="1616453" y="1475379"/>
                  <a:chExt cx="300253" cy="341643"/>
                </a:xfrm>
              </p:grpSpPr>
              <p:sp>
                <p:nvSpPr>
                  <p:cNvPr id="3799" name="Google Shape;3799;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6" name="Google Shape;3806;p57"/>
                  <p:cNvGrpSpPr/>
                  <p:nvPr/>
                </p:nvGrpSpPr>
                <p:grpSpPr>
                  <a:xfrm>
                    <a:off x="1839639" y="1475379"/>
                    <a:ext cx="77067" cy="341643"/>
                    <a:chOff x="1839639" y="1475379"/>
                    <a:chExt cx="77067" cy="341643"/>
                  </a:xfrm>
                </p:grpSpPr>
                <p:sp>
                  <p:nvSpPr>
                    <p:cNvPr id="3807" name="Google Shape;3807;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09" name="Google Shape;3809;p57"/>
              <p:cNvGrpSpPr/>
              <p:nvPr/>
            </p:nvGrpSpPr>
            <p:grpSpPr>
              <a:xfrm>
                <a:off x="1398451" y="2012951"/>
                <a:ext cx="518255" cy="340828"/>
                <a:chOff x="1398451" y="2012951"/>
                <a:chExt cx="518255" cy="340828"/>
              </a:xfrm>
            </p:grpSpPr>
            <p:sp>
              <p:nvSpPr>
                <p:cNvPr id="3810" name="Google Shape;3810;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1" name="Google Shape;3811;p57"/>
                <p:cNvGrpSpPr/>
                <p:nvPr/>
              </p:nvGrpSpPr>
              <p:grpSpPr>
                <a:xfrm>
                  <a:off x="1616453" y="2012951"/>
                  <a:ext cx="300253" cy="340828"/>
                  <a:chOff x="1616453" y="2013538"/>
                  <a:chExt cx="300253" cy="340828"/>
                </a:xfrm>
              </p:grpSpPr>
              <p:sp>
                <p:nvSpPr>
                  <p:cNvPr id="3812" name="Google Shape;3812;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9" name="Google Shape;3819;p57"/>
                  <p:cNvGrpSpPr/>
                  <p:nvPr/>
                </p:nvGrpSpPr>
                <p:grpSpPr>
                  <a:xfrm>
                    <a:off x="1839639" y="2013538"/>
                    <a:ext cx="77067" cy="340828"/>
                    <a:chOff x="1839639" y="2013538"/>
                    <a:chExt cx="77067" cy="340828"/>
                  </a:xfrm>
                </p:grpSpPr>
                <p:sp>
                  <p:nvSpPr>
                    <p:cNvPr id="3820" name="Google Shape;3820;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22" name="Google Shape;3822;p57"/>
          <p:cNvGrpSpPr/>
          <p:nvPr/>
        </p:nvGrpSpPr>
        <p:grpSpPr>
          <a:xfrm>
            <a:off x="721126" y="3399508"/>
            <a:ext cx="1368681" cy="682918"/>
            <a:chOff x="724986" y="3605478"/>
            <a:chExt cx="1368681" cy="682918"/>
          </a:xfrm>
        </p:grpSpPr>
        <p:grpSp>
          <p:nvGrpSpPr>
            <p:cNvPr id="3823" name="Google Shape;3823;p57"/>
            <p:cNvGrpSpPr/>
            <p:nvPr/>
          </p:nvGrpSpPr>
          <p:grpSpPr>
            <a:xfrm>
              <a:off x="1289102" y="3823629"/>
              <a:ext cx="240442" cy="250435"/>
              <a:chOff x="-165066" y="3843615"/>
              <a:chExt cx="221259" cy="230455"/>
            </a:xfrm>
          </p:grpSpPr>
          <p:sp>
            <p:nvSpPr>
              <p:cNvPr id="3824" name="Google Shape;3824;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57"/>
            <p:cNvGrpSpPr/>
            <p:nvPr/>
          </p:nvGrpSpPr>
          <p:grpSpPr>
            <a:xfrm>
              <a:off x="724986" y="3605478"/>
              <a:ext cx="1368681" cy="682918"/>
              <a:chOff x="724986" y="3605478"/>
              <a:chExt cx="1368681" cy="682918"/>
            </a:xfrm>
          </p:grpSpPr>
          <p:grpSp>
            <p:nvGrpSpPr>
              <p:cNvPr id="3845" name="Google Shape;3845;p57"/>
              <p:cNvGrpSpPr/>
              <p:nvPr/>
            </p:nvGrpSpPr>
            <p:grpSpPr>
              <a:xfrm>
                <a:off x="1498221" y="4047614"/>
                <a:ext cx="529172" cy="240783"/>
                <a:chOff x="1498221" y="4047614"/>
                <a:chExt cx="529172" cy="240783"/>
              </a:xfrm>
            </p:grpSpPr>
            <p:grpSp>
              <p:nvGrpSpPr>
                <p:cNvPr id="3846" name="Google Shape;3846;p57"/>
                <p:cNvGrpSpPr/>
                <p:nvPr/>
              </p:nvGrpSpPr>
              <p:grpSpPr>
                <a:xfrm>
                  <a:off x="1826655" y="4224370"/>
                  <a:ext cx="200738" cy="25631"/>
                  <a:chOff x="1826655" y="4224370"/>
                  <a:chExt cx="200738" cy="25631"/>
                </a:xfrm>
              </p:grpSpPr>
              <p:sp>
                <p:nvSpPr>
                  <p:cNvPr id="3847" name="Google Shape;3847;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57"/>
                <p:cNvGrpSpPr/>
                <p:nvPr/>
              </p:nvGrpSpPr>
              <p:grpSpPr>
                <a:xfrm>
                  <a:off x="1498221" y="4047614"/>
                  <a:ext cx="328444" cy="240783"/>
                  <a:chOff x="1498221" y="4047614"/>
                  <a:chExt cx="328444" cy="240783"/>
                </a:xfrm>
              </p:grpSpPr>
              <p:sp>
                <p:nvSpPr>
                  <p:cNvPr id="3850" name="Google Shape;3850;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1" name="Google Shape;3851;p57"/>
                  <p:cNvGrpSpPr/>
                  <p:nvPr/>
                </p:nvGrpSpPr>
                <p:grpSpPr>
                  <a:xfrm>
                    <a:off x="1498221" y="4047614"/>
                    <a:ext cx="150566" cy="190416"/>
                    <a:chOff x="1498221" y="4047614"/>
                    <a:chExt cx="150566" cy="190416"/>
                  </a:xfrm>
                </p:grpSpPr>
                <p:sp>
                  <p:nvSpPr>
                    <p:cNvPr id="3852" name="Google Shape;3852;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54" name="Google Shape;3854;p57"/>
              <p:cNvGrpSpPr/>
              <p:nvPr/>
            </p:nvGrpSpPr>
            <p:grpSpPr>
              <a:xfrm>
                <a:off x="1560718" y="3800594"/>
                <a:ext cx="532948" cy="302090"/>
                <a:chOff x="1560718" y="3800594"/>
                <a:chExt cx="532948" cy="302090"/>
              </a:xfrm>
            </p:grpSpPr>
            <p:grpSp>
              <p:nvGrpSpPr>
                <p:cNvPr id="3855" name="Google Shape;3855;p57"/>
                <p:cNvGrpSpPr/>
                <p:nvPr/>
              </p:nvGrpSpPr>
              <p:grpSpPr>
                <a:xfrm>
                  <a:off x="1912179" y="3827344"/>
                  <a:ext cx="181487" cy="25631"/>
                  <a:chOff x="1912179" y="3827344"/>
                  <a:chExt cx="181487" cy="25631"/>
                </a:xfrm>
              </p:grpSpPr>
              <p:sp>
                <p:nvSpPr>
                  <p:cNvPr id="3856" name="Google Shape;3856;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8" name="Google Shape;3858;p57"/>
                <p:cNvGrpSpPr/>
                <p:nvPr/>
              </p:nvGrpSpPr>
              <p:grpSpPr>
                <a:xfrm>
                  <a:off x="1912179" y="4044505"/>
                  <a:ext cx="181487" cy="25622"/>
                  <a:chOff x="1912179" y="4044506"/>
                  <a:chExt cx="181487" cy="25622"/>
                </a:xfrm>
              </p:grpSpPr>
              <p:sp>
                <p:nvSpPr>
                  <p:cNvPr id="3859" name="Google Shape;3859;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57"/>
                <p:cNvGrpSpPr/>
                <p:nvPr/>
              </p:nvGrpSpPr>
              <p:grpSpPr>
                <a:xfrm>
                  <a:off x="1560718" y="3800594"/>
                  <a:ext cx="351472" cy="302090"/>
                  <a:chOff x="1560718" y="3800594"/>
                  <a:chExt cx="351472" cy="302090"/>
                </a:xfrm>
              </p:grpSpPr>
              <p:grpSp>
                <p:nvGrpSpPr>
                  <p:cNvPr id="3862" name="Google Shape;3862;p57"/>
                  <p:cNvGrpSpPr/>
                  <p:nvPr/>
                </p:nvGrpSpPr>
                <p:grpSpPr>
                  <a:xfrm>
                    <a:off x="1560718" y="3842857"/>
                    <a:ext cx="173586" cy="217131"/>
                    <a:chOff x="1560718" y="3842857"/>
                    <a:chExt cx="173586" cy="217131"/>
                  </a:xfrm>
                </p:grpSpPr>
                <p:sp>
                  <p:nvSpPr>
                    <p:cNvPr id="3863" name="Google Shape;3863;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6" name="Google Shape;3866;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68" name="Google Shape;3868;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9" name="Google Shape;3869;p57"/>
              <p:cNvGrpSpPr/>
              <p:nvPr/>
            </p:nvGrpSpPr>
            <p:grpSpPr>
              <a:xfrm>
                <a:off x="785350" y="3605478"/>
                <a:ext cx="535311" cy="249245"/>
                <a:chOff x="785350" y="3605478"/>
                <a:chExt cx="535311" cy="249245"/>
              </a:xfrm>
            </p:grpSpPr>
            <p:grpSp>
              <p:nvGrpSpPr>
                <p:cNvPr id="3870" name="Google Shape;3870;p57"/>
                <p:cNvGrpSpPr/>
                <p:nvPr/>
              </p:nvGrpSpPr>
              <p:grpSpPr>
                <a:xfrm>
                  <a:off x="785350" y="3605478"/>
                  <a:ext cx="376191" cy="102736"/>
                  <a:chOff x="785350" y="3605478"/>
                  <a:chExt cx="376191" cy="102736"/>
                </a:xfrm>
              </p:grpSpPr>
              <p:sp>
                <p:nvSpPr>
                  <p:cNvPr id="3871" name="Google Shape;3871;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57"/>
                <p:cNvGrpSpPr/>
                <p:nvPr/>
              </p:nvGrpSpPr>
              <p:grpSpPr>
                <a:xfrm>
                  <a:off x="1161530" y="3655851"/>
                  <a:ext cx="159131" cy="198872"/>
                  <a:chOff x="1161530" y="3655851"/>
                  <a:chExt cx="159131" cy="198872"/>
                </a:xfrm>
              </p:grpSpPr>
              <p:sp>
                <p:nvSpPr>
                  <p:cNvPr id="3875" name="Google Shape;3875;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77" name="Google Shape;3877;p57"/>
              <p:cNvGrpSpPr/>
              <p:nvPr/>
            </p:nvGrpSpPr>
            <p:grpSpPr>
              <a:xfrm>
                <a:off x="785350" y="4047614"/>
                <a:ext cx="535311" cy="240783"/>
                <a:chOff x="785350" y="4047614"/>
                <a:chExt cx="535311" cy="240783"/>
              </a:xfrm>
            </p:grpSpPr>
            <p:grpSp>
              <p:nvGrpSpPr>
                <p:cNvPr id="3878" name="Google Shape;3878;p57"/>
                <p:cNvGrpSpPr/>
                <p:nvPr/>
              </p:nvGrpSpPr>
              <p:grpSpPr>
                <a:xfrm>
                  <a:off x="1161636" y="4047614"/>
                  <a:ext cx="159025" cy="190415"/>
                  <a:chOff x="1161636" y="4047614"/>
                  <a:chExt cx="159025" cy="190415"/>
                </a:xfrm>
              </p:grpSpPr>
              <p:sp>
                <p:nvSpPr>
                  <p:cNvPr id="3879" name="Google Shape;3879;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57"/>
                <p:cNvGrpSpPr/>
                <p:nvPr/>
              </p:nvGrpSpPr>
              <p:grpSpPr>
                <a:xfrm>
                  <a:off x="785350" y="4185661"/>
                  <a:ext cx="376191" cy="102736"/>
                  <a:chOff x="785350" y="4185661"/>
                  <a:chExt cx="376191" cy="102736"/>
                </a:xfrm>
              </p:grpSpPr>
              <p:sp>
                <p:nvSpPr>
                  <p:cNvPr id="3882" name="Google Shape;3882;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5" name="Google Shape;3885;p57"/>
              <p:cNvGrpSpPr/>
              <p:nvPr/>
            </p:nvGrpSpPr>
            <p:grpSpPr>
              <a:xfrm>
                <a:off x="1501054" y="3605478"/>
                <a:ext cx="526340" cy="249240"/>
                <a:chOff x="1501054" y="3605478"/>
                <a:chExt cx="526340" cy="249240"/>
              </a:xfrm>
            </p:grpSpPr>
            <p:grpSp>
              <p:nvGrpSpPr>
                <p:cNvPr id="3886" name="Google Shape;3886;p57"/>
                <p:cNvGrpSpPr/>
                <p:nvPr/>
              </p:nvGrpSpPr>
              <p:grpSpPr>
                <a:xfrm>
                  <a:off x="1834208" y="3643867"/>
                  <a:ext cx="193185" cy="25622"/>
                  <a:chOff x="1834208" y="3643867"/>
                  <a:chExt cx="193185" cy="25622"/>
                </a:xfrm>
              </p:grpSpPr>
              <p:sp>
                <p:nvSpPr>
                  <p:cNvPr id="3887" name="Google Shape;3887;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9" name="Google Shape;3889;p57"/>
                <p:cNvGrpSpPr/>
                <p:nvPr/>
              </p:nvGrpSpPr>
              <p:grpSpPr>
                <a:xfrm>
                  <a:off x="1501054" y="3605478"/>
                  <a:ext cx="333165" cy="249240"/>
                  <a:chOff x="1501054" y="3605478"/>
                  <a:chExt cx="333165" cy="249240"/>
                </a:xfrm>
              </p:grpSpPr>
              <p:sp>
                <p:nvSpPr>
                  <p:cNvPr id="3890" name="Google Shape;3890;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1" name="Google Shape;3891;p57"/>
                  <p:cNvGrpSpPr/>
                  <p:nvPr/>
                </p:nvGrpSpPr>
                <p:grpSpPr>
                  <a:xfrm>
                    <a:off x="1501054" y="3655851"/>
                    <a:ext cx="155286" cy="198867"/>
                    <a:chOff x="1501054" y="3655851"/>
                    <a:chExt cx="155286" cy="198867"/>
                  </a:xfrm>
                </p:grpSpPr>
                <p:sp>
                  <p:nvSpPr>
                    <p:cNvPr id="3892" name="Google Shape;3892;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94" name="Google Shape;3894;p57"/>
              <p:cNvGrpSpPr/>
              <p:nvPr/>
            </p:nvGrpSpPr>
            <p:grpSpPr>
              <a:xfrm>
                <a:off x="724986" y="3800594"/>
                <a:ext cx="532950" cy="302090"/>
                <a:chOff x="724986" y="3800594"/>
                <a:chExt cx="532950" cy="302090"/>
              </a:xfrm>
            </p:grpSpPr>
            <p:grpSp>
              <p:nvGrpSpPr>
                <p:cNvPr id="3895" name="Google Shape;3895;p57"/>
                <p:cNvGrpSpPr/>
                <p:nvPr/>
              </p:nvGrpSpPr>
              <p:grpSpPr>
                <a:xfrm>
                  <a:off x="724986" y="4044367"/>
                  <a:ext cx="181314" cy="25626"/>
                  <a:chOff x="724986" y="4044367"/>
                  <a:chExt cx="181314" cy="25626"/>
                </a:xfrm>
              </p:grpSpPr>
              <p:sp>
                <p:nvSpPr>
                  <p:cNvPr id="3896" name="Google Shape;3896;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8" name="Google Shape;3898;p57"/>
                <p:cNvGrpSpPr/>
                <p:nvPr/>
              </p:nvGrpSpPr>
              <p:grpSpPr>
                <a:xfrm>
                  <a:off x="906290" y="3800594"/>
                  <a:ext cx="351646" cy="302090"/>
                  <a:chOff x="906290" y="3800594"/>
                  <a:chExt cx="351646" cy="302090"/>
                </a:xfrm>
              </p:grpSpPr>
              <p:grpSp>
                <p:nvGrpSpPr>
                  <p:cNvPr id="3899" name="Google Shape;3899;p57"/>
                  <p:cNvGrpSpPr/>
                  <p:nvPr/>
                </p:nvGrpSpPr>
                <p:grpSpPr>
                  <a:xfrm>
                    <a:off x="1084172" y="3842857"/>
                    <a:ext cx="173764" cy="217131"/>
                    <a:chOff x="1084172" y="3842857"/>
                    <a:chExt cx="173764" cy="217131"/>
                  </a:xfrm>
                </p:grpSpPr>
                <p:grpSp>
                  <p:nvGrpSpPr>
                    <p:cNvPr id="3900" name="Google Shape;3900;p57"/>
                    <p:cNvGrpSpPr/>
                    <p:nvPr/>
                  </p:nvGrpSpPr>
                  <p:grpSpPr>
                    <a:xfrm>
                      <a:off x="1156862" y="3936509"/>
                      <a:ext cx="101073" cy="25622"/>
                      <a:chOff x="1156862" y="3936509"/>
                      <a:chExt cx="101073" cy="25622"/>
                    </a:xfrm>
                  </p:grpSpPr>
                  <p:sp>
                    <p:nvSpPr>
                      <p:cNvPr id="3901" name="Google Shape;3901;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3" name="Google Shape;3903;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4" name="Google Shape;3904;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57"/>
                <p:cNvGrpSpPr/>
                <p:nvPr/>
              </p:nvGrpSpPr>
              <p:grpSpPr>
                <a:xfrm>
                  <a:off x="724986" y="3830189"/>
                  <a:ext cx="189533" cy="25626"/>
                  <a:chOff x="724986" y="3830189"/>
                  <a:chExt cx="189533" cy="25626"/>
                </a:xfrm>
              </p:grpSpPr>
              <p:sp>
                <p:nvSpPr>
                  <p:cNvPr id="3907" name="Google Shape;3907;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909" name="Google Shape;3909;p57"/>
          <p:cNvGrpSpPr/>
          <p:nvPr/>
        </p:nvGrpSpPr>
        <p:grpSpPr>
          <a:xfrm>
            <a:off x="2249438" y="2249669"/>
            <a:ext cx="948701" cy="935378"/>
            <a:chOff x="2253298" y="2428317"/>
            <a:chExt cx="948701" cy="935378"/>
          </a:xfrm>
        </p:grpSpPr>
        <p:sp>
          <p:nvSpPr>
            <p:cNvPr id="3910" name="Google Shape;3910;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6" name="Shape 3946"/>
        <p:cNvGrpSpPr/>
        <p:nvPr/>
      </p:nvGrpSpPr>
      <p:grpSpPr>
        <a:xfrm>
          <a:off x="0" y="0"/>
          <a:ext cx="0" cy="0"/>
          <a:chOff x="0" y="0"/>
          <a:chExt cx="0" cy="0"/>
        </a:xfrm>
      </p:grpSpPr>
      <p:graphicFrame>
        <p:nvGraphicFramePr>
          <p:cNvPr id="3947" name="Google Shape;3947;p58"/>
          <p:cNvGraphicFramePr/>
          <p:nvPr/>
        </p:nvGraphicFramePr>
        <p:xfrm>
          <a:off x="3342575" y="2130461"/>
          <a:ext cx="3000000" cy="3000000"/>
        </p:xfrm>
        <a:graphic>
          <a:graphicData uri="http://schemas.openxmlformats.org/drawingml/2006/table">
            <a:tbl>
              <a:tblPr>
                <a:noFill/>
                <a:tableStyleId>{A89E251D-7160-4E4A-81D7-ED94655BB731}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3948" name="Google Shape;3948;p58"/>
          <p:cNvGrpSpPr/>
          <p:nvPr/>
        </p:nvGrpSpPr>
        <p:grpSpPr>
          <a:xfrm>
            <a:off x="3339745" y="952988"/>
            <a:ext cx="2363393" cy="1017867"/>
            <a:chOff x="3292400" y="1219146"/>
            <a:chExt cx="2615240" cy="1110239"/>
          </a:xfrm>
        </p:grpSpPr>
        <p:sp>
          <p:nvSpPr>
            <p:cNvPr id="3949" name="Google Shape;3949;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3950" name="Google Shape;3950;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51" name="Google Shape;3951;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3952" name="Google Shape;3952;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3953" name="Google Shape;3953;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3954" name="Google Shape;3954;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3955" name="Google Shape;3955;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3956" name="Google Shape;3956;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3957" name="Google Shape;3957;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3958" name="Google Shape;3958;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3959" name="Google Shape;3959;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60" name="Google Shape;3960;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3961" name="Google Shape;3961;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3962" name="Google Shape;3962;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3963" name="Google Shape;3963;p58"/>
            <p:cNvGrpSpPr/>
            <p:nvPr/>
          </p:nvGrpSpPr>
          <p:grpSpPr>
            <a:xfrm>
              <a:off x="3748438" y="1378608"/>
              <a:ext cx="2159202" cy="903971"/>
              <a:chOff x="1683525" y="2179850"/>
              <a:chExt cx="4519050" cy="2134525"/>
            </a:xfrm>
          </p:grpSpPr>
          <p:sp>
            <p:nvSpPr>
              <p:cNvPr id="3964" name="Google Shape;3964;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65" name="Google Shape;3965;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66" name="Google Shape;3966;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67" name="Google Shape;3967;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68" name="Google Shape;3968;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69" name="Google Shape;3969;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0" name="Google Shape;3970;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1" name="Google Shape;3971;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2" name="Google Shape;3972;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3" name="Google Shape;3973;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4" name="Google Shape;3974;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3975" name="Google Shape;3975;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3976" name="Google Shape;3976;p58"/>
          <p:cNvGraphicFramePr/>
          <p:nvPr/>
        </p:nvGraphicFramePr>
        <p:xfrm>
          <a:off x="5935838" y="2130461"/>
          <a:ext cx="3000000" cy="3000000"/>
        </p:xfrm>
        <a:graphic>
          <a:graphicData uri="http://schemas.openxmlformats.org/drawingml/2006/table">
            <a:tbl>
              <a:tblPr>
                <a:noFill/>
                <a:tableStyleId>{A89E251D-7160-4E4A-81D7-ED94655BB731}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3977" name="Google Shape;3977;p58"/>
          <p:cNvGrpSpPr/>
          <p:nvPr/>
        </p:nvGrpSpPr>
        <p:grpSpPr>
          <a:xfrm>
            <a:off x="5910045" y="3189058"/>
            <a:ext cx="2522867" cy="1001454"/>
            <a:chOff x="1904318" y="789980"/>
            <a:chExt cx="1489472" cy="606868"/>
          </a:xfrm>
        </p:grpSpPr>
        <p:cxnSp>
          <p:nvCxnSpPr>
            <p:cNvPr id="3978" name="Google Shape;3978;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79" name="Google Shape;3979;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3980" name="Google Shape;3980;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3981" name="Google Shape;3981;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3982" name="Google Shape;3982;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3983" name="Google Shape;3983;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3984" name="Google Shape;3984;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3985" name="Google Shape;3985;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8"/>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3992" name="Google Shape;3992;p58"/>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3993" name="Google Shape;3993;p58"/>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3994" name="Google Shape;3994;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58"/>
          <p:cNvGrpSpPr/>
          <p:nvPr/>
        </p:nvGrpSpPr>
        <p:grpSpPr>
          <a:xfrm>
            <a:off x="712562" y="998017"/>
            <a:ext cx="2394370" cy="976502"/>
            <a:chOff x="749309" y="1112739"/>
            <a:chExt cx="2371603" cy="976502"/>
          </a:xfrm>
        </p:grpSpPr>
        <p:sp>
          <p:nvSpPr>
            <p:cNvPr id="3996" name="Google Shape;3996;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28" name="Google Shape;4028;p58"/>
          <p:cNvGraphicFramePr/>
          <p:nvPr/>
        </p:nvGraphicFramePr>
        <p:xfrm>
          <a:off x="5935863" y="996311"/>
          <a:ext cx="3000000" cy="3000000"/>
        </p:xfrm>
        <a:graphic>
          <a:graphicData uri="http://schemas.openxmlformats.org/drawingml/2006/table">
            <a:tbl>
              <a:tblPr>
                <a:noFill/>
                <a:tableStyleId>{A89E251D-7160-4E4A-81D7-ED94655BB731}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4029" name="Google Shape;4029;p58"/>
          <p:cNvGrpSpPr/>
          <p:nvPr/>
        </p:nvGrpSpPr>
        <p:grpSpPr>
          <a:xfrm>
            <a:off x="4086505" y="2517104"/>
            <a:ext cx="1517436" cy="74460"/>
            <a:chOff x="3980086" y="2804397"/>
            <a:chExt cx="1227600" cy="66900"/>
          </a:xfrm>
        </p:grpSpPr>
        <p:sp>
          <p:nvSpPr>
            <p:cNvPr id="4030" name="Google Shape;4030;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58"/>
          <p:cNvGrpSpPr/>
          <p:nvPr/>
        </p:nvGrpSpPr>
        <p:grpSpPr>
          <a:xfrm>
            <a:off x="4711569" y="2809692"/>
            <a:ext cx="892956" cy="74460"/>
            <a:chOff x="3980086" y="2804397"/>
            <a:chExt cx="1227600" cy="66900"/>
          </a:xfrm>
        </p:grpSpPr>
        <p:sp>
          <p:nvSpPr>
            <p:cNvPr id="4033" name="Google Shape;4033;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58"/>
          <p:cNvGrpSpPr/>
          <p:nvPr/>
        </p:nvGrpSpPr>
        <p:grpSpPr>
          <a:xfrm>
            <a:off x="3344661" y="3168575"/>
            <a:ext cx="2363244" cy="1005943"/>
            <a:chOff x="3358415" y="3361302"/>
            <a:chExt cx="2363244" cy="1024695"/>
          </a:xfrm>
        </p:grpSpPr>
        <p:grpSp>
          <p:nvGrpSpPr>
            <p:cNvPr id="4036" name="Google Shape;4036;p58"/>
            <p:cNvGrpSpPr/>
            <p:nvPr/>
          </p:nvGrpSpPr>
          <p:grpSpPr>
            <a:xfrm>
              <a:off x="3358415" y="3361302"/>
              <a:ext cx="441300" cy="1024695"/>
              <a:chOff x="3358415" y="3361302"/>
              <a:chExt cx="441300" cy="1024695"/>
            </a:xfrm>
          </p:grpSpPr>
          <p:sp>
            <p:nvSpPr>
              <p:cNvPr id="4037" name="Google Shape;4037;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8"/>
            <p:cNvGrpSpPr/>
            <p:nvPr/>
          </p:nvGrpSpPr>
          <p:grpSpPr>
            <a:xfrm>
              <a:off x="3838901" y="3361302"/>
              <a:ext cx="441300" cy="1024695"/>
              <a:chOff x="3838901" y="3361302"/>
              <a:chExt cx="441300" cy="1024695"/>
            </a:xfrm>
          </p:grpSpPr>
          <p:sp>
            <p:nvSpPr>
              <p:cNvPr id="4044" name="Google Shape;4044;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58"/>
            <p:cNvGrpSpPr/>
            <p:nvPr/>
          </p:nvGrpSpPr>
          <p:grpSpPr>
            <a:xfrm>
              <a:off x="4319387" y="3361302"/>
              <a:ext cx="441300" cy="1024695"/>
              <a:chOff x="4319387" y="3361302"/>
              <a:chExt cx="441300" cy="1024695"/>
            </a:xfrm>
          </p:grpSpPr>
          <p:sp>
            <p:nvSpPr>
              <p:cNvPr id="4051" name="Google Shape;4051;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58"/>
            <p:cNvGrpSpPr/>
            <p:nvPr/>
          </p:nvGrpSpPr>
          <p:grpSpPr>
            <a:xfrm>
              <a:off x="4799873" y="3361302"/>
              <a:ext cx="441300" cy="1024695"/>
              <a:chOff x="4799873" y="3361302"/>
              <a:chExt cx="441300" cy="1024695"/>
            </a:xfrm>
          </p:grpSpPr>
          <p:sp>
            <p:nvSpPr>
              <p:cNvPr id="4058" name="Google Shape;4058;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58"/>
            <p:cNvGrpSpPr/>
            <p:nvPr/>
          </p:nvGrpSpPr>
          <p:grpSpPr>
            <a:xfrm>
              <a:off x="5280360" y="3361302"/>
              <a:ext cx="441300" cy="1024695"/>
              <a:chOff x="5280360" y="3361302"/>
              <a:chExt cx="441300" cy="1024695"/>
            </a:xfrm>
          </p:grpSpPr>
          <p:sp>
            <p:nvSpPr>
              <p:cNvPr id="4065" name="Google Shape;4065;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071" name="Google Shape;4071;p58"/>
          <p:cNvGraphicFramePr/>
          <p:nvPr/>
        </p:nvGraphicFramePr>
        <p:xfrm>
          <a:off x="711088" y="2130461"/>
          <a:ext cx="3000000" cy="3000000"/>
        </p:xfrm>
        <a:graphic>
          <a:graphicData uri="http://schemas.openxmlformats.org/drawingml/2006/table">
            <a:tbl>
              <a:tblPr>
                <a:noFill/>
                <a:tableStyleId>{A89E251D-7160-4E4A-81D7-ED94655BB731}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72" name="Google Shape;4072;p58"/>
          <p:cNvGrpSpPr/>
          <p:nvPr/>
        </p:nvGrpSpPr>
        <p:grpSpPr>
          <a:xfrm>
            <a:off x="712613" y="3180186"/>
            <a:ext cx="2403614" cy="1005900"/>
            <a:chOff x="726450" y="3372825"/>
            <a:chExt cx="2403614" cy="1005900"/>
          </a:xfrm>
        </p:grpSpPr>
        <p:grpSp>
          <p:nvGrpSpPr>
            <p:cNvPr id="4073" name="Google Shape;4073;p58"/>
            <p:cNvGrpSpPr/>
            <p:nvPr/>
          </p:nvGrpSpPr>
          <p:grpSpPr>
            <a:xfrm>
              <a:off x="726450" y="3696000"/>
              <a:ext cx="2403614" cy="500898"/>
              <a:chOff x="726450" y="3696000"/>
              <a:chExt cx="2403614" cy="500898"/>
            </a:xfrm>
          </p:grpSpPr>
          <p:sp>
            <p:nvSpPr>
              <p:cNvPr id="4074" name="Google Shape;4074;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75" name="Google Shape;4075;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076" name="Google Shape;4076;p58"/>
            <p:cNvGrpSpPr/>
            <p:nvPr/>
          </p:nvGrpSpPr>
          <p:grpSpPr>
            <a:xfrm>
              <a:off x="1348050" y="3372825"/>
              <a:ext cx="1720425" cy="1005900"/>
              <a:chOff x="1348050" y="3372825"/>
              <a:chExt cx="1720425" cy="1005900"/>
            </a:xfrm>
          </p:grpSpPr>
          <p:sp>
            <p:nvSpPr>
              <p:cNvPr id="4077" name="Google Shape;4077;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78" name="Google Shape;4078;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79" name="Google Shape;4079;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80" name="Google Shape;4080;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081" name="Google Shape;4081;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082" name="Google Shape;4082;p58"/>
            <p:cNvGrpSpPr/>
            <p:nvPr/>
          </p:nvGrpSpPr>
          <p:grpSpPr>
            <a:xfrm>
              <a:off x="1455707" y="3731058"/>
              <a:ext cx="1491150" cy="417657"/>
              <a:chOff x="1455707" y="3731058"/>
              <a:chExt cx="1491150" cy="417657"/>
            </a:xfrm>
          </p:grpSpPr>
          <p:grpSp>
            <p:nvGrpSpPr>
              <p:cNvPr id="4083" name="Google Shape;4083;p58"/>
              <p:cNvGrpSpPr/>
              <p:nvPr/>
            </p:nvGrpSpPr>
            <p:grpSpPr>
              <a:xfrm>
                <a:off x="1472938" y="3745828"/>
                <a:ext cx="72126" cy="53788"/>
                <a:chOff x="1472938" y="3745828"/>
                <a:chExt cx="72126" cy="53788"/>
              </a:xfrm>
            </p:grpSpPr>
            <p:sp>
              <p:nvSpPr>
                <p:cNvPr id="4084" name="Google Shape;4084;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58"/>
              <p:cNvGrpSpPr/>
              <p:nvPr/>
            </p:nvGrpSpPr>
            <p:grpSpPr>
              <a:xfrm>
                <a:off x="1819181" y="4089633"/>
                <a:ext cx="72126" cy="53788"/>
                <a:chOff x="1819181" y="4089633"/>
                <a:chExt cx="72126" cy="53788"/>
              </a:xfrm>
            </p:grpSpPr>
            <p:sp>
              <p:nvSpPr>
                <p:cNvPr id="4087" name="Google Shape;4087;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8"/>
              <p:cNvGrpSpPr/>
              <p:nvPr/>
            </p:nvGrpSpPr>
            <p:grpSpPr>
              <a:xfrm>
                <a:off x="1455707" y="4084171"/>
                <a:ext cx="64321" cy="64544"/>
                <a:chOff x="1455707" y="4084171"/>
                <a:chExt cx="64321" cy="64544"/>
              </a:xfrm>
            </p:grpSpPr>
            <p:sp>
              <p:nvSpPr>
                <p:cNvPr id="4090" name="Google Shape;4090;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2" name="Google Shape;4092;p58"/>
              <p:cNvGrpSpPr/>
              <p:nvPr/>
            </p:nvGrpSpPr>
            <p:grpSpPr>
              <a:xfrm>
                <a:off x="1818610" y="3731058"/>
                <a:ext cx="64321" cy="64544"/>
                <a:chOff x="1818610" y="3731058"/>
                <a:chExt cx="64321" cy="64544"/>
              </a:xfrm>
            </p:grpSpPr>
            <p:sp>
              <p:nvSpPr>
                <p:cNvPr id="4093" name="Google Shape;4093;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58"/>
              <p:cNvGrpSpPr/>
              <p:nvPr/>
            </p:nvGrpSpPr>
            <p:grpSpPr>
              <a:xfrm>
                <a:off x="2172491" y="4089633"/>
                <a:ext cx="72126" cy="53788"/>
                <a:chOff x="2172491" y="4089633"/>
                <a:chExt cx="72126" cy="53788"/>
              </a:xfrm>
            </p:grpSpPr>
            <p:sp>
              <p:nvSpPr>
                <p:cNvPr id="4096" name="Google Shape;4096;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58"/>
              <p:cNvGrpSpPr/>
              <p:nvPr/>
            </p:nvGrpSpPr>
            <p:grpSpPr>
              <a:xfrm>
                <a:off x="2171920" y="3731058"/>
                <a:ext cx="64321" cy="64544"/>
                <a:chOff x="2171920" y="3731058"/>
                <a:chExt cx="64321" cy="64544"/>
              </a:xfrm>
            </p:grpSpPr>
            <p:sp>
              <p:nvSpPr>
                <p:cNvPr id="4099" name="Google Shape;4099;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1" name="Google Shape;4101;p58"/>
              <p:cNvGrpSpPr/>
              <p:nvPr/>
            </p:nvGrpSpPr>
            <p:grpSpPr>
              <a:xfrm>
                <a:off x="2874730" y="3745828"/>
                <a:ext cx="72126" cy="53788"/>
                <a:chOff x="2874730" y="3745828"/>
                <a:chExt cx="72126" cy="53788"/>
              </a:xfrm>
            </p:grpSpPr>
            <p:sp>
              <p:nvSpPr>
                <p:cNvPr id="4102" name="Google Shape;4102;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58"/>
              <p:cNvGrpSpPr/>
              <p:nvPr/>
            </p:nvGrpSpPr>
            <p:grpSpPr>
              <a:xfrm>
                <a:off x="2878589" y="4081481"/>
                <a:ext cx="64321" cy="64544"/>
                <a:chOff x="2878589" y="4081481"/>
                <a:chExt cx="64321" cy="64544"/>
              </a:xfrm>
            </p:grpSpPr>
            <p:sp>
              <p:nvSpPr>
                <p:cNvPr id="4105" name="Google Shape;4105;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58"/>
              <p:cNvGrpSpPr/>
              <p:nvPr/>
            </p:nvGrpSpPr>
            <p:grpSpPr>
              <a:xfrm>
                <a:off x="2525796" y="4089633"/>
                <a:ext cx="72126" cy="53788"/>
                <a:chOff x="2525796" y="4089633"/>
                <a:chExt cx="72126" cy="53788"/>
              </a:xfrm>
            </p:grpSpPr>
            <p:sp>
              <p:nvSpPr>
                <p:cNvPr id="4108" name="Google Shape;4108;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58"/>
              <p:cNvGrpSpPr/>
              <p:nvPr/>
            </p:nvGrpSpPr>
            <p:grpSpPr>
              <a:xfrm>
                <a:off x="2525225" y="3731058"/>
                <a:ext cx="64321" cy="64544"/>
                <a:chOff x="2525225" y="3731058"/>
                <a:chExt cx="64321" cy="64544"/>
              </a:xfrm>
            </p:grpSpPr>
            <p:sp>
              <p:nvSpPr>
                <p:cNvPr id="4111" name="Google Shape;4111;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6" name="Shape 4116"/>
        <p:cNvGrpSpPr/>
        <p:nvPr/>
      </p:nvGrpSpPr>
      <p:grpSpPr>
        <a:xfrm>
          <a:off x="0" y="0"/>
          <a:ext cx="0" cy="0"/>
          <a:chOff x="0" y="0"/>
          <a:chExt cx="0" cy="0"/>
        </a:xfrm>
      </p:grpSpPr>
      <p:grpSp>
        <p:nvGrpSpPr>
          <p:cNvPr id="4117" name="Google Shape;4117;p59"/>
          <p:cNvGrpSpPr/>
          <p:nvPr/>
        </p:nvGrpSpPr>
        <p:grpSpPr>
          <a:xfrm>
            <a:off x="716996" y="971307"/>
            <a:ext cx="845921" cy="690752"/>
            <a:chOff x="732428" y="1198513"/>
            <a:chExt cx="845921" cy="690752"/>
          </a:xfrm>
        </p:grpSpPr>
        <p:grpSp>
          <p:nvGrpSpPr>
            <p:cNvPr id="4118" name="Google Shape;4118;p59"/>
            <p:cNvGrpSpPr/>
            <p:nvPr/>
          </p:nvGrpSpPr>
          <p:grpSpPr>
            <a:xfrm>
              <a:off x="823030" y="1198513"/>
              <a:ext cx="755319" cy="690752"/>
              <a:chOff x="823030" y="1198513"/>
              <a:chExt cx="755319" cy="690752"/>
            </a:xfrm>
          </p:grpSpPr>
          <p:sp>
            <p:nvSpPr>
              <p:cNvPr id="4119" name="Google Shape;4119;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59"/>
            <p:cNvGrpSpPr/>
            <p:nvPr/>
          </p:nvGrpSpPr>
          <p:grpSpPr>
            <a:xfrm>
              <a:off x="732428" y="1239937"/>
              <a:ext cx="739912" cy="607886"/>
              <a:chOff x="732428" y="1239937"/>
              <a:chExt cx="739912" cy="607886"/>
            </a:xfrm>
          </p:grpSpPr>
          <p:sp>
            <p:nvSpPr>
              <p:cNvPr id="4122" name="Google Shape;4122;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59"/>
            <p:cNvGrpSpPr/>
            <p:nvPr/>
          </p:nvGrpSpPr>
          <p:grpSpPr>
            <a:xfrm>
              <a:off x="732428" y="1277018"/>
              <a:ext cx="702832" cy="533758"/>
              <a:chOff x="732428" y="1277018"/>
              <a:chExt cx="702832" cy="533758"/>
            </a:xfrm>
          </p:grpSpPr>
          <p:sp>
            <p:nvSpPr>
              <p:cNvPr id="4125" name="Google Shape;4125;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59"/>
            <p:cNvGrpSpPr/>
            <p:nvPr/>
          </p:nvGrpSpPr>
          <p:grpSpPr>
            <a:xfrm>
              <a:off x="931170" y="1306653"/>
              <a:ext cx="647179" cy="474455"/>
              <a:chOff x="931170" y="1306653"/>
              <a:chExt cx="647179" cy="474455"/>
            </a:xfrm>
          </p:grpSpPr>
          <p:sp>
            <p:nvSpPr>
              <p:cNvPr id="4128" name="Google Shape;4128;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0" name="Google Shape;4130;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59"/>
          <p:cNvGrpSpPr/>
          <p:nvPr/>
        </p:nvGrpSpPr>
        <p:grpSpPr>
          <a:xfrm>
            <a:off x="3948605" y="971313"/>
            <a:ext cx="634656" cy="699982"/>
            <a:chOff x="5985650" y="2860025"/>
            <a:chExt cx="1396075" cy="1539775"/>
          </a:xfrm>
        </p:grpSpPr>
        <p:sp>
          <p:nvSpPr>
            <p:cNvPr id="4132" name="Google Shape;4132;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4" name="Google Shape;4164;p59"/>
          <p:cNvGrpSpPr/>
          <p:nvPr/>
        </p:nvGrpSpPr>
        <p:grpSpPr>
          <a:xfrm>
            <a:off x="4704254" y="971307"/>
            <a:ext cx="725845" cy="699975"/>
            <a:chOff x="4249973" y="1201875"/>
            <a:chExt cx="1958568" cy="1888762"/>
          </a:xfrm>
        </p:grpSpPr>
        <p:sp>
          <p:nvSpPr>
            <p:cNvPr id="4165" name="Google Shape;4165;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6" name="Google Shape;4166;p59"/>
            <p:cNvGrpSpPr/>
            <p:nvPr/>
          </p:nvGrpSpPr>
          <p:grpSpPr>
            <a:xfrm>
              <a:off x="5853086" y="1789142"/>
              <a:ext cx="355454" cy="1048099"/>
              <a:chOff x="5576108" y="2016725"/>
              <a:chExt cx="565200" cy="1666560"/>
            </a:xfrm>
          </p:grpSpPr>
          <p:sp>
            <p:nvSpPr>
              <p:cNvPr id="4167" name="Google Shape;4167;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68" name="Google Shape;4168;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59"/>
            <p:cNvGrpSpPr/>
            <p:nvPr/>
          </p:nvGrpSpPr>
          <p:grpSpPr>
            <a:xfrm>
              <a:off x="4869455" y="2691676"/>
              <a:ext cx="1013897" cy="398961"/>
              <a:chOff x="4012057" y="3451825"/>
              <a:chExt cx="1612175" cy="634379"/>
            </a:xfrm>
          </p:grpSpPr>
          <p:sp>
            <p:nvSpPr>
              <p:cNvPr id="4170" name="Google Shape;4170;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1" name="Google Shape;4171;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59"/>
            <p:cNvGrpSpPr/>
            <p:nvPr/>
          </p:nvGrpSpPr>
          <p:grpSpPr>
            <a:xfrm>
              <a:off x="4276937" y="2155961"/>
              <a:ext cx="651965" cy="891358"/>
              <a:chOff x="3069908" y="2599997"/>
              <a:chExt cx="1036675" cy="1417328"/>
            </a:xfrm>
          </p:grpSpPr>
          <p:sp>
            <p:nvSpPr>
              <p:cNvPr id="4173" name="Google Shape;4173;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4" name="Google Shape;4174;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59"/>
            <p:cNvGrpSpPr/>
            <p:nvPr/>
          </p:nvGrpSpPr>
          <p:grpSpPr>
            <a:xfrm>
              <a:off x="5054918" y="1201875"/>
              <a:ext cx="999548" cy="602711"/>
              <a:chOff x="4306958" y="1082925"/>
              <a:chExt cx="1589359" cy="958358"/>
            </a:xfrm>
          </p:grpSpPr>
          <p:sp>
            <p:nvSpPr>
              <p:cNvPr id="4176" name="Google Shape;4176;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7" name="Google Shape;4177;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9"/>
            <p:cNvGrpSpPr/>
            <p:nvPr/>
          </p:nvGrpSpPr>
          <p:grpSpPr>
            <a:xfrm>
              <a:off x="4249973" y="1303451"/>
              <a:ext cx="799317" cy="841334"/>
              <a:chOff x="3027033" y="1244439"/>
              <a:chExt cx="1270977" cy="1337786"/>
            </a:xfrm>
          </p:grpSpPr>
          <p:sp>
            <p:nvSpPr>
              <p:cNvPr id="4179" name="Google Shape;4179;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80" name="Google Shape;4180;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1" name="Google Shape;4181;p59"/>
          <p:cNvGrpSpPr/>
          <p:nvPr/>
        </p:nvGrpSpPr>
        <p:grpSpPr>
          <a:xfrm>
            <a:off x="4057119" y="1858087"/>
            <a:ext cx="750769" cy="683784"/>
            <a:chOff x="4204684" y="2104422"/>
            <a:chExt cx="699822" cy="637382"/>
          </a:xfrm>
        </p:grpSpPr>
        <p:grpSp>
          <p:nvGrpSpPr>
            <p:cNvPr id="4182" name="Google Shape;4182;p59"/>
            <p:cNvGrpSpPr/>
            <p:nvPr/>
          </p:nvGrpSpPr>
          <p:grpSpPr>
            <a:xfrm>
              <a:off x="4204684" y="2430067"/>
              <a:ext cx="342957" cy="311738"/>
              <a:chOff x="4204684" y="2430067"/>
              <a:chExt cx="342957" cy="311738"/>
            </a:xfrm>
          </p:grpSpPr>
          <p:sp>
            <p:nvSpPr>
              <p:cNvPr id="4183" name="Google Shape;4183;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59"/>
            <p:cNvGrpSpPr/>
            <p:nvPr/>
          </p:nvGrpSpPr>
          <p:grpSpPr>
            <a:xfrm>
              <a:off x="4561586" y="2430067"/>
              <a:ext cx="342920" cy="311738"/>
              <a:chOff x="4561586" y="2430067"/>
              <a:chExt cx="342920" cy="311738"/>
            </a:xfrm>
          </p:grpSpPr>
          <p:sp>
            <p:nvSpPr>
              <p:cNvPr id="4186" name="Google Shape;4186;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59"/>
            <p:cNvGrpSpPr/>
            <p:nvPr/>
          </p:nvGrpSpPr>
          <p:grpSpPr>
            <a:xfrm>
              <a:off x="4561586" y="2104422"/>
              <a:ext cx="342920" cy="311738"/>
              <a:chOff x="4561586" y="2104422"/>
              <a:chExt cx="342920" cy="311738"/>
            </a:xfrm>
          </p:grpSpPr>
          <p:sp>
            <p:nvSpPr>
              <p:cNvPr id="4189" name="Google Shape;4189;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59"/>
            <p:cNvGrpSpPr/>
            <p:nvPr/>
          </p:nvGrpSpPr>
          <p:grpSpPr>
            <a:xfrm>
              <a:off x="4204684" y="2104422"/>
              <a:ext cx="342957" cy="311664"/>
              <a:chOff x="4204684" y="2104422"/>
              <a:chExt cx="342957" cy="311664"/>
            </a:xfrm>
          </p:grpSpPr>
          <p:sp>
            <p:nvSpPr>
              <p:cNvPr id="4192" name="Google Shape;4192;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4" name="Google Shape;4194;p59"/>
          <p:cNvGrpSpPr/>
          <p:nvPr/>
        </p:nvGrpSpPr>
        <p:grpSpPr>
          <a:xfrm>
            <a:off x="5521552" y="971301"/>
            <a:ext cx="660591" cy="688867"/>
            <a:chOff x="5830645" y="1267368"/>
            <a:chExt cx="530340" cy="553040"/>
          </a:xfrm>
        </p:grpSpPr>
        <p:sp>
          <p:nvSpPr>
            <p:cNvPr id="4195" name="Google Shape;4195;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6" name="Google Shape;4196;p59"/>
            <p:cNvGrpSpPr/>
            <p:nvPr/>
          </p:nvGrpSpPr>
          <p:grpSpPr>
            <a:xfrm>
              <a:off x="5830645" y="1267368"/>
              <a:ext cx="259743" cy="269909"/>
              <a:chOff x="5830645" y="1267368"/>
              <a:chExt cx="259743" cy="269909"/>
            </a:xfrm>
          </p:grpSpPr>
          <p:sp>
            <p:nvSpPr>
              <p:cNvPr id="4197" name="Google Shape;4197;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59"/>
            <p:cNvGrpSpPr/>
            <p:nvPr/>
          </p:nvGrpSpPr>
          <p:grpSpPr>
            <a:xfrm>
              <a:off x="6101293" y="1267368"/>
              <a:ext cx="259692" cy="269909"/>
              <a:chOff x="6101293" y="1267368"/>
              <a:chExt cx="259692" cy="269909"/>
            </a:xfrm>
          </p:grpSpPr>
          <p:sp>
            <p:nvSpPr>
              <p:cNvPr id="4200" name="Google Shape;4200;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59"/>
            <p:cNvGrpSpPr/>
            <p:nvPr/>
          </p:nvGrpSpPr>
          <p:grpSpPr>
            <a:xfrm>
              <a:off x="5830645" y="1550500"/>
              <a:ext cx="259692" cy="269909"/>
              <a:chOff x="5830645" y="1550500"/>
              <a:chExt cx="259692" cy="269909"/>
            </a:xfrm>
          </p:grpSpPr>
          <p:sp>
            <p:nvSpPr>
              <p:cNvPr id="4203" name="Google Shape;4203;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59"/>
            <p:cNvGrpSpPr/>
            <p:nvPr/>
          </p:nvGrpSpPr>
          <p:grpSpPr>
            <a:xfrm>
              <a:off x="6101293" y="1550500"/>
              <a:ext cx="259692" cy="269909"/>
              <a:chOff x="6101293" y="1550500"/>
              <a:chExt cx="259692" cy="269909"/>
            </a:xfrm>
          </p:grpSpPr>
          <p:sp>
            <p:nvSpPr>
              <p:cNvPr id="4206" name="Google Shape;4206;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8" name="Google Shape;4208;p59"/>
          <p:cNvGrpSpPr/>
          <p:nvPr/>
        </p:nvGrpSpPr>
        <p:grpSpPr>
          <a:xfrm>
            <a:off x="723705" y="1861761"/>
            <a:ext cx="697154" cy="679574"/>
            <a:chOff x="2679875" y="2361475"/>
            <a:chExt cx="780425" cy="760575"/>
          </a:xfrm>
        </p:grpSpPr>
        <p:sp>
          <p:nvSpPr>
            <p:cNvPr id="4209" name="Google Shape;4209;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59"/>
          <p:cNvGrpSpPr/>
          <p:nvPr/>
        </p:nvGrpSpPr>
        <p:grpSpPr>
          <a:xfrm>
            <a:off x="3122864" y="971353"/>
            <a:ext cx="735829" cy="684547"/>
            <a:chOff x="3351965" y="1148808"/>
            <a:chExt cx="750770" cy="698375"/>
          </a:xfrm>
        </p:grpSpPr>
        <p:grpSp>
          <p:nvGrpSpPr>
            <p:cNvPr id="4216" name="Google Shape;4216;p59"/>
            <p:cNvGrpSpPr/>
            <p:nvPr/>
          </p:nvGrpSpPr>
          <p:grpSpPr>
            <a:xfrm>
              <a:off x="3586796" y="1148808"/>
              <a:ext cx="294857" cy="286830"/>
              <a:chOff x="3750225" y="1774000"/>
              <a:chExt cx="149575" cy="145525"/>
            </a:xfrm>
          </p:grpSpPr>
          <p:sp>
            <p:nvSpPr>
              <p:cNvPr id="4217" name="Google Shape;4217;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59"/>
            <p:cNvGrpSpPr/>
            <p:nvPr/>
          </p:nvGrpSpPr>
          <p:grpSpPr>
            <a:xfrm>
              <a:off x="3779245" y="1375768"/>
              <a:ext cx="323490" cy="286978"/>
              <a:chOff x="3847850" y="1889150"/>
              <a:chExt cx="164100" cy="145600"/>
            </a:xfrm>
          </p:grpSpPr>
          <p:sp>
            <p:nvSpPr>
              <p:cNvPr id="4220" name="Google Shape;4220;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59"/>
            <p:cNvGrpSpPr/>
            <p:nvPr/>
          </p:nvGrpSpPr>
          <p:grpSpPr>
            <a:xfrm>
              <a:off x="3351965" y="1330435"/>
              <a:ext cx="295449" cy="285401"/>
              <a:chOff x="3631100" y="1866150"/>
              <a:chExt cx="149875" cy="144800"/>
            </a:xfrm>
          </p:grpSpPr>
          <p:sp>
            <p:nvSpPr>
              <p:cNvPr id="4223" name="Google Shape;4223;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9"/>
            <p:cNvGrpSpPr/>
            <p:nvPr/>
          </p:nvGrpSpPr>
          <p:grpSpPr>
            <a:xfrm>
              <a:off x="3548208" y="1560352"/>
              <a:ext cx="294808" cy="286830"/>
              <a:chOff x="3730650" y="1982800"/>
              <a:chExt cx="149550" cy="145525"/>
            </a:xfrm>
          </p:grpSpPr>
          <p:sp>
            <p:nvSpPr>
              <p:cNvPr id="4226" name="Google Shape;4226;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8" name="Google Shape;4228;p59"/>
          <p:cNvGrpSpPr/>
          <p:nvPr/>
        </p:nvGrpSpPr>
        <p:grpSpPr>
          <a:xfrm>
            <a:off x="7624517" y="971307"/>
            <a:ext cx="804565" cy="677795"/>
            <a:chOff x="7636443" y="1204988"/>
            <a:chExt cx="804565" cy="677795"/>
          </a:xfrm>
        </p:grpSpPr>
        <p:grpSp>
          <p:nvGrpSpPr>
            <p:cNvPr id="4229" name="Google Shape;4229;p59"/>
            <p:cNvGrpSpPr/>
            <p:nvPr/>
          </p:nvGrpSpPr>
          <p:grpSpPr>
            <a:xfrm>
              <a:off x="7636443" y="1509705"/>
              <a:ext cx="804565" cy="373078"/>
              <a:chOff x="7636443" y="1509705"/>
              <a:chExt cx="804565" cy="373078"/>
            </a:xfrm>
          </p:grpSpPr>
          <p:sp>
            <p:nvSpPr>
              <p:cNvPr id="4230" name="Google Shape;4230;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9"/>
            <p:cNvGrpSpPr/>
            <p:nvPr/>
          </p:nvGrpSpPr>
          <p:grpSpPr>
            <a:xfrm>
              <a:off x="7636443" y="1408133"/>
              <a:ext cx="804565" cy="373078"/>
              <a:chOff x="7636443" y="1408133"/>
              <a:chExt cx="804565" cy="373078"/>
            </a:xfrm>
          </p:grpSpPr>
          <p:sp>
            <p:nvSpPr>
              <p:cNvPr id="4233" name="Google Shape;4233;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59"/>
            <p:cNvGrpSpPr/>
            <p:nvPr/>
          </p:nvGrpSpPr>
          <p:grpSpPr>
            <a:xfrm>
              <a:off x="7636443" y="1306560"/>
              <a:ext cx="804565" cy="373078"/>
              <a:chOff x="7636443" y="1306560"/>
              <a:chExt cx="804565" cy="373078"/>
            </a:xfrm>
          </p:grpSpPr>
          <p:sp>
            <p:nvSpPr>
              <p:cNvPr id="4236" name="Google Shape;4236;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9"/>
            <p:cNvGrpSpPr/>
            <p:nvPr/>
          </p:nvGrpSpPr>
          <p:grpSpPr>
            <a:xfrm>
              <a:off x="7636443" y="1204988"/>
              <a:ext cx="804565" cy="373078"/>
              <a:chOff x="7636443" y="1204988"/>
              <a:chExt cx="804565" cy="373078"/>
            </a:xfrm>
          </p:grpSpPr>
          <p:sp>
            <p:nvSpPr>
              <p:cNvPr id="4239" name="Google Shape;4239;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1" name="Google Shape;4241;p59"/>
          <p:cNvGrpSpPr/>
          <p:nvPr/>
        </p:nvGrpSpPr>
        <p:grpSpPr>
          <a:xfrm>
            <a:off x="4963363" y="1878721"/>
            <a:ext cx="661339" cy="661188"/>
            <a:chOff x="3990000" y="975400"/>
            <a:chExt cx="3934200" cy="3933300"/>
          </a:xfrm>
        </p:grpSpPr>
        <p:sp>
          <p:nvSpPr>
            <p:cNvPr id="4242" name="Google Shape;4242;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59"/>
          <p:cNvGrpSpPr/>
          <p:nvPr/>
        </p:nvGrpSpPr>
        <p:grpSpPr>
          <a:xfrm>
            <a:off x="6607011" y="1857359"/>
            <a:ext cx="868881" cy="684241"/>
            <a:chOff x="6598259" y="2078634"/>
            <a:chExt cx="868881" cy="684241"/>
          </a:xfrm>
        </p:grpSpPr>
        <p:sp>
          <p:nvSpPr>
            <p:cNvPr id="4247" name="Google Shape;4247;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3" name="Google Shape;4253;p59"/>
            <p:cNvGrpSpPr/>
            <p:nvPr/>
          </p:nvGrpSpPr>
          <p:grpSpPr>
            <a:xfrm>
              <a:off x="6808175" y="2078634"/>
              <a:ext cx="452229" cy="684241"/>
              <a:chOff x="6808175" y="2078634"/>
              <a:chExt cx="452229" cy="684241"/>
            </a:xfrm>
          </p:grpSpPr>
          <p:sp>
            <p:nvSpPr>
              <p:cNvPr id="4254" name="Google Shape;4254;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0" name="Google Shape;4260;p59"/>
              <p:cNvGrpSpPr/>
              <p:nvPr/>
            </p:nvGrpSpPr>
            <p:grpSpPr>
              <a:xfrm>
                <a:off x="6821586" y="2078634"/>
                <a:ext cx="426871" cy="684241"/>
                <a:chOff x="6821586" y="2078634"/>
                <a:chExt cx="426871" cy="684241"/>
              </a:xfrm>
            </p:grpSpPr>
            <p:grpSp>
              <p:nvGrpSpPr>
                <p:cNvPr id="4261" name="Google Shape;4261;p59"/>
                <p:cNvGrpSpPr/>
                <p:nvPr/>
              </p:nvGrpSpPr>
              <p:grpSpPr>
                <a:xfrm>
                  <a:off x="6821586" y="2078634"/>
                  <a:ext cx="426871" cy="684241"/>
                  <a:chOff x="6821586" y="2078634"/>
                  <a:chExt cx="426871" cy="684241"/>
                </a:xfrm>
              </p:grpSpPr>
              <p:sp>
                <p:nvSpPr>
                  <p:cNvPr id="4262" name="Google Shape;4262;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1" name="Google Shape;4281;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87" name="Google Shape;4287;p59"/>
          <p:cNvGrpSpPr/>
          <p:nvPr/>
        </p:nvGrpSpPr>
        <p:grpSpPr>
          <a:xfrm>
            <a:off x="5780178" y="1862968"/>
            <a:ext cx="671358" cy="671358"/>
            <a:chOff x="6535625" y="760425"/>
            <a:chExt cx="1665900" cy="1665900"/>
          </a:xfrm>
        </p:grpSpPr>
        <p:sp>
          <p:nvSpPr>
            <p:cNvPr id="4288" name="Google Shape;4288;p5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9"/>
          <p:cNvGrpSpPr/>
          <p:nvPr/>
        </p:nvGrpSpPr>
        <p:grpSpPr>
          <a:xfrm>
            <a:off x="716994" y="3531369"/>
            <a:ext cx="1340789" cy="640830"/>
            <a:chOff x="238125" y="1151100"/>
            <a:chExt cx="7139450" cy="3412300"/>
          </a:xfrm>
        </p:grpSpPr>
        <p:sp>
          <p:nvSpPr>
            <p:cNvPr id="4293" name="Google Shape;4293;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59"/>
          <p:cNvGrpSpPr/>
          <p:nvPr/>
        </p:nvGrpSpPr>
        <p:grpSpPr>
          <a:xfrm>
            <a:off x="5584217" y="2734650"/>
            <a:ext cx="985357" cy="585764"/>
            <a:chOff x="5145061" y="2881789"/>
            <a:chExt cx="1107641" cy="658458"/>
          </a:xfrm>
        </p:grpSpPr>
        <p:grpSp>
          <p:nvGrpSpPr>
            <p:cNvPr id="4306" name="Google Shape;4306;p59"/>
            <p:cNvGrpSpPr/>
            <p:nvPr/>
          </p:nvGrpSpPr>
          <p:grpSpPr>
            <a:xfrm>
              <a:off x="5722989" y="3244587"/>
              <a:ext cx="529713" cy="295659"/>
              <a:chOff x="5722989" y="3244587"/>
              <a:chExt cx="529713" cy="295659"/>
            </a:xfrm>
          </p:grpSpPr>
          <p:sp>
            <p:nvSpPr>
              <p:cNvPr id="4307" name="Google Shape;4307;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08" name="Google Shape;4308;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09" name="Google Shape;4309;p59"/>
            <p:cNvGrpSpPr/>
            <p:nvPr/>
          </p:nvGrpSpPr>
          <p:grpSpPr>
            <a:xfrm>
              <a:off x="5145061" y="3244587"/>
              <a:ext cx="536807" cy="295659"/>
              <a:chOff x="5145061" y="3244587"/>
              <a:chExt cx="536807" cy="295659"/>
            </a:xfrm>
          </p:grpSpPr>
          <p:sp>
            <p:nvSpPr>
              <p:cNvPr id="4310" name="Google Shape;4310;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11" name="Google Shape;4311;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12" name="Google Shape;4312;p59"/>
            <p:cNvGrpSpPr/>
            <p:nvPr/>
          </p:nvGrpSpPr>
          <p:grpSpPr>
            <a:xfrm>
              <a:off x="5341327" y="2898245"/>
              <a:ext cx="532309" cy="614891"/>
              <a:chOff x="5341327" y="2898245"/>
              <a:chExt cx="532309" cy="614891"/>
            </a:xfrm>
          </p:grpSpPr>
          <p:sp>
            <p:nvSpPr>
              <p:cNvPr id="4313" name="Google Shape;4313;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14" name="Google Shape;4314;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315" name="Google Shape;4315;p59"/>
            <p:cNvGrpSpPr/>
            <p:nvPr/>
          </p:nvGrpSpPr>
          <p:grpSpPr>
            <a:xfrm>
              <a:off x="5532290" y="2881789"/>
              <a:ext cx="620516" cy="305456"/>
              <a:chOff x="5532290" y="2881789"/>
              <a:chExt cx="620516" cy="305456"/>
            </a:xfrm>
          </p:grpSpPr>
          <p:sp>
            <p:nvSpPr>
              <p:cNvPr id="4316" name="Google Shape;4316;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317" name="Google Shape;4317;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318" name="Google Shape;4318;p59"/>
          <p:cNvGrpSpPr/>
          <p:nvPr/>
        </p:nvGrpSpPr>
        <p:grpSpPr>
          <a:xfrm>
            <a:off x="8163140" y="3526708"/>
            <a:ext cx="269068" cy="645491"/>
            <a:chOff x="7026852" y="3311869"/>
            <a:chExt cx="434331" cy="1041954"/>
          </a:xfrm>
        </p:grpSpPr>
        <p:sp>
          <p:nvSpPr>
            <p:cNvPr id="4319" name="Google Shape;4319;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59"/>
          <p:cNvGrpSpPr/>
          <p:nvPr/>
        </p:nvGrpSpPr>
        <p:grpSpPr>
          <a:xfrm>
            <a:off x="6179721" y="3565945"/>
            <a:ext cx="293882" cy="293836"/>
            <a:chOff x="4873519" y="3311869"/>
            <a:chExt cx="499374" cy="499296"/>
          </a:xfrm>
        </p:grpSpPr>
        <p:sp>
          <p:nvSpPr>
            <p:cNvPr id="4323" name="Google Shape;4323;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9"/>
          <p:cNvGrpSpPr/>
          <p:nvPr/>
        </p:nvGrpSpPr>
        <p:grpSpPr>
          <a:xfrm>
            <a:off x="6179721" y="3878317"/>
            <a:ext cx="293882" cy="293882"/>
            <a:chOff x="4873519" y="3875839"/>
            <a:chExt cx="499374" cy="499374"/>
          </a:xfrm>
        </p:grpSpPr>
        <p:sp>
          <p:nvSpPr>
            <p:cNvPr id="4326" name="Google Shape;4326;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59"/>
          <p:cNvGrpSpPr/>
          <p:nvPr/>
        </p:nvGrpSpPr>
        <p:grpSpPr>
          <a:xfrm>
            <a:off x="2410248" y="1850269"/>
            <a:ext cx="698104" cy="698208"/>
            <a:chOff x="2565073" y="2075876"/>
            <a:chExt cx="672482" cy="672518"/>
          </a:xfrm>
        </p:grpSpPr>
        <p:sp>
          <p:nvSpPr>
            <p:cNvPr id="4329" name="Google Shape;4329;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59"/>
          <p:cNvGrpSpPr/>
          <p:nvPr/>
        </p:nvGrpSpPr>
        <p:grpSpPr>
          <a:xfrm>
            <a:off x="5633660" y="3534870"/>
            <a:ext cx="438354" cy="637329"/>
            <a:chOff x="1697726" y="3244179"/>
            <a:chExt cx="788124" cy="1146069"/>
          </a:xfrm>
        </p:grpSpPr>
        <p:sp>
          <p:nvSpPr>
            <p:cNvPr id="4336" name="Google Shape;4336;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8" name="Google Shape;4338;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9" name="Google Shape;4339;p59"/>
          <p:cNvGrpSpPr/>
          <p:nvPr/>
        </p:nvGrpSpPr>
        <p:grpSpPr>
          <a:xfrm>
            <a:off x="7634874" y="1863232"/>
            <a:ext cx="799565" cy="670282"/>
            <a:chOff x="7617850" y="2063282"/>
            <a:chExt cx="799565" cy="670282"/>
          </a:xfrm>
        </p:grpSpPr>
        <p:cxnSp>
          <p:nvCxnSpPr>
            <p:cNvPr id="4340" name="Google Shape;4340;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41" name="Google Shape;4341;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42" name="Google Shape;4342;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43" name="Google Shape;4343;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344" name="Google Shape;4344;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345" name="Google Shape;4345;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346" name="Google Shape;4346;p59"/>
            <p:cNvGrpSpPr/>
            <p:nvPr/>
          </p:nvGrpSpPr>
          <p:grpSpPr>
            <a:xfrm>
              <a:off x="7734309" y="2063282"/>
              <a:ext cx="570957" cy="620095"/>
              <a:chOff x="7734309" y="2063282"/>
              <a:chExt cx="570957" cy="620095"/>
            </a:xfrm>
          </p:grpSpPr>
          <p:grpSp>
            <p:nvGrpSpPr>
              <p:cNvPr id="4347" name="Google Shape;4347;p59"/>
              <p:cNvGrpSpPr/>
              <p:nvPr/>
            </p:nvGrpSpPr>
            <p:grpSpPr>
              <a:xfrm>
                <a:off x="8031573" y="2063282"/>
                <a:ext cx="273693" cy="620095"/>
                <a:chOff x="8031573" y="2063282"/>
                <a:chExt cx="273693" cy="620095"/>
              </a:xfrm>
            </p:grpSpPr>
            <p:sp>
              <p:nvSpPr>
                <p:cNvPr id="4348" name="Google Shape;4348;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59"/>
              <p:cNvGrpSpPr/>
              <p:nvPr/>
            </p:nvGrpSpPr>
            <p:grpSpPr>
              <a:xfrm flipH="1">
                <a:off x="7734309" y="2063282"/>
                <a:ext cx="273693" cy="620095"/>
                <a:chOff x="8031573" y="2063282"/>
                <a:chExt cx="273693" cy="620095"/>
              </a:xfrm>
            </p:grpSpPr>
            <p:sp>
              <p:nvSpPr>
                <p:cNvPr id="4353" name="Google Shape;4353;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357" name="Google Shape;4357;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9" name="Google Shape;4359;p59"/>
          <p:cNvGrpSpPr/>
          <p:nvPr/>
        </p:nvGrpSpPr>
        <p:grpSpPr>
          <a:xfrm>
            <a:off x="7821480" y="2716716"/>
            <a:ext cx="602567" cy="601884"/>
            <a:chOff x="1186975" y="238125"/>
            <a:chExt cx="5244275" cy="5238325"/>
          </a:xfrm>
        </p:grpSpPr>
        <p:sp>
          <p:nvSpPr>
            <p:cNvPr id="4360" name="Google Shape;4360;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9"/>
          <p:cNvGrpSpPr/>
          <p:nvPr/>
        </p:nvGrpSpPr>
        <p:grpSpPr>
          <a:xfrm>
            <a:off x="3264218" y="1856199"/>
            <a:ext cx="651848" cy="687338"/>
            <a:chOff x="3400515" y="2056248"/>
            <a:chExt cx="698134" cy="735987"/>
          </a:xfrm>
        </p:grpSpPr>
        <p:grpSp>
          <p:nvGrpSpPr>
            <p:cNvPr id="4365" name="Google Shape;4365;p59"/>
            <p:cNvGrpSpPr/>
            <p:nvPr/>
          </p:nvGrpSpPr>
          <p:grpSpPr>
            <a:xfrm>
              <a:off x="3400515" y="2283913"/>
              <a:ext cx="312919" cy="219900"/>
              <a:chOff x="3400515" y="2283913"/>
              <a:chExt cx="312919" cy="219900"/>
            </a:xfrm>
          </p:grpSpPr>
          <p:sp>
            <p:nvSpPr>
              <p:cNvPr id="4366" name="Google Shape;4366;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67" name="Google Shape;4367;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368" name="Google Shape;4368;p59"/>
            <p:cNvGrpSpPr/>
            <p:nvPr/>
          </p:nvGrpSpPr>
          <p:grpSpPr>
            <a:xfrm>
              <a:off x="3547823" y="2461089"/>
              <a:ext cx="219900" cy="331146"/>
              <a:chOff x="3547823" y="2461089"/>
              <a:chExt cx="219900" cy="331146"/>
            </a:xfrm>
          </p:grpSpPr>
          <p:sp>
            <p:nvSpPr>
              <p:cNvPr id="4369" name="Google Shape;4369;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70" name="Google Shape;4370;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371" name="Google Shape;4371;p59"/>
            <p:cNvGrpSpPr/>
            <p:nvPr/>
          </p:nvGrpSpPr>
          <p:grpSpPr>
            <a:xfrm>
              <a:off x="3734138" y="2461089"/>
              <a:ext cx="219900" cy="331146"/>
              <a:chOff x="3734138" y="2461089"/>
              <a:chExt cx="219900" cy="331146"/>
            </a:xfrm>
          </p:grpSpPr>
          <p:sp>
            <p:nvSpPr>
              <p:cNvPr id="4372" name="Google Shape;4372;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73" name="Google Shape;4373;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374" name="Google Shape;4374;p59"/>
            <p:cNvGrpSpPr/>
            <p:nvPr/>
          </p:nvGrpSpPr>
          <p:grpSpPr>
            <a:xfrm>
              <a:off x="3787560" y="2281742"/>
              <a:ext cx="311089" cy="219900"/>
              <a:chOff x="3787560" y="2281742"/>
              <a:chExt cx="311089" cy="219900"/>
            </a:xfrm>
          </p:grpSpPr>
          <p:sp>
            <p:nvSpPr>
              <p:cNvPr id="4375" name="Google Shape;4375;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76" name="Google Shape;4376;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377" name="Google Shape;4377;p59"/>
            <p:cNvGrpSpPr/>
            <p:nvPr/>
          </p:nvGrpSpPr>
          <p:grpSpPr>
            <a:xfrm>
              <a:off x="3637290" y="2056248"/>
              <a:ext cx="219900" cy="330736"/>
              <a:chOff x="3637290" y="2056248"/>
              <a:chExt cx="219900" cy="330736"/>
            </a:xfrm>
          </p:grpSpPr>
          <p:sp>
            <p:nvSpPr>
              <p:cNvPr id="4378" name="Google Shape;4378;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379" name="Google Shape;4379;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380" name="Google Shape;4380;p59"/>
          <p:cNvGrpSpPr/>
          <p:nvPr/>
        </p:nvGrpSpPr>
        <p:grpSpPr>
          <a:xfrm>
            <a:off x="2555923" y="2726206"/>
            <a:ext cx="1268144" cy="592394"/>
            <a:chOff x="238125" y="1188750"/>
            <a:chExt cx="7140450" cy="3335550"/>
          </a:xfrm>
        </p:grpSpPr>
        <p:sp>
          <p:nvSpPr>
            <p:cNvPr id="4381" name="Google Shape;4381;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59"/>
          <p:cNvGrpSpPr/>
          <p:nvPr/>
        </p:nvGrpSpPr>
        <p:grpSpPr>
          <a:xfrm>
            <a:off x="6663824" y="2728360"/>
            <a:ext cx="1053944" cy="590147"/>
            <a:chOff x="238125" y="1335475"/>
            <a:chExt cx="5418735" cy="3034175"/>
          </a:xfrm>
        </p:grpSpPr>
        <p:sp>
          <p:nvSpPr>
            <p:cNvPr id="4387" name="Google Shape;4387;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59"/>
          <p:cNvGrpSpPr/>
          <p:nvPr/>
        </p:nvGrpSpPr>
        <p:grpSpPr>
          <a:xfrm>
            <a:off x="4094633" y="3533260"/>
            <a:ext cx="1268207" cy="638939"/>
            <a:chOff x="3967651" y="3645904"/>
            <a:chExt cx="1479304" cy="745292"/>
          </a:xfrm>
        </p:grpSpPr>
        <p:grpSp>
          <p:nvGrpSpPr>
            <p:cNvPr id="4391" name="Google Shape;4391;p59"/>
            <p:cNvGrpSpPr/>
            <p:nvPr/>
          </p:nvGrpSpPr>
          <p:grpSpPr>
            <a:xfrm>
              <a:off x="3967651" y="4009026"/>
              <a:ext cx="1479304" cy="382170"/>
              <a:chOff x="3967651" y="4009026"/>
              <a:chExt cx="1479304" cy="382170"/>
            </a:xfrm>
          </p:grpSpPr>
          <p:grpSp>
            <p:nvGrpSpPr>
              <p:cNvPr id="4392" name="Google Shape;4392;p59"/>
              <p:cNvGrpSpPr/>
              <p:nvPr/>
            </p:nvGrpSpPr>
            <p:grpSpPr>
              <a:xfrm>
                <a:off x="4892216" y="4195630"/>
                <a:ext cx="554739" cy="195566"/>
                <a:chOff x="3604375" y="4892160"/>
                <a:chExt cx="1651500" cy="582215"/>
              </a:xfrm>
            </p:grpSpPr>
            <p:sp>
              <p:nvSpPr>
                <p:cNvPr id="4393" name="Google Shape;4393;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9"/>
              <p:cNvGrpSpPr/>
              <p:nvPr/>
            </p:nvGrpSpPr>
            <p:grpSpPr>
              <a:xfrm>
                <a:off x="3967651" y="4146303"/>
                <a:ext cx="579402" cy="244893"/>
                <a:chOff x="851875" y="4745310"/>
                <a:chExt cx="1724925" cy="729065"/>
              </a:xfrm>
            </p:grpSpPr>
            <p:sp>
              <p:nvSpPr>
                <p:cNvPr id="4396" name="Google Shape;4396;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8" name="Google Shape;4398;p59"/>
              <p:cNvGrpSpPr/>
              <p:nvPr/>
            </p:nvGrpSpPr>
            <p:grpSpPr>
              <a:xfrm>
                <a:off x="4460753" y="4009026"/>
                <a:ext cx="493110" cy="382170"/>
                <a:chOff x="2319875" y="4336625"/>
                <a:chExt cx="1468025" cy="1137750"/>
              </a:xfrm>
            </p:grpSpPr>
            <p:sp>
              <p:nvSpPr>
                <p:cNvPr id="4399" name="Google Shape;4399;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1" name="Google Shape;4401;p59"/>
            <p:cNvGrpSpPr/>
            <p:nvPr/>
          </p:nvGrpSpPr>
          <p:grpSpPr>
            <a:xfrm>
              <a:off x="4479443" y="3645904"/>
              <a:ext cx="455965" cy="388789"/>
              <a:chOff x="2957425" y="238100"/>
              <a:chExt cx="1910200" cy="1628775"/>
            </a:xfrm>
          </p:grpSpPr>
          <p:sp>
            <p:nvSpPr>
              <p:cNvPr id="4402" name="Google Shape;4402;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2" name="Google Shape;4412;p59"/>
          <p:cNvGrpSpPr/>
          <p:nvPr/>
        </p:nvGrpSpPr>
        <p:grpSpPr>
          <a:xfrm>
            <a:off x="2480746" y="3534460"/>
            <a:ext cx="1243128" cy="637739"/>
            <a:chOff x="2496310" y="3693351"/>
            <a:chExt cx="1342906" cy="688926"/>
          </a:xfrm>
        </p:grpSpPr>
        <p:grpSp>
          <p:nvGrpSpPr>
            <p:cNvPr id="4413" name="Google Shape;4413;p59"/>
            <p:cNvGrpSpPr/>
            <p:nvPr/>
          </p:nvGrpSpPr>
          <p:grpSpPr>
            <a:xfrm>
              <a:off x="2496310" y="3693351"/>
              <a:ext cx="1342906" cy="688875"/>
              <a:chOff x="2496310" y="3693351"/>
              <a:chExt cx="1342906" cy="688875"/>
            </a:xfrm>
          </p:grpSpPr>
          <p:sp>
            <p:nvSpPr>
              <p:cNvPr id="4414" name="Google Shape;4414;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0" name="Google Shape;4420;p59"/>
              <p:cNvCxnSpPr>
                <a:stCxn id="441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421" name="Google Shape;4421;p59"/>
              <p:cNvCxnSpPr>
                <a:stCxn id="441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422" name="Google Shape;4422;p59"/>
              <p:cNvCxnSpPr>
                <a:stCxn id="441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23" name="Google Shape;4423;p59"/>
              <p:cNvCxnSpPr>
                <a:stCxn id="441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424" name="Google Shape;4424;p59"/>
              <p:cNvCxnSpPr>
                <a:stCxn id="441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425" name="Google Shape;4425;p59"/>
            <p:cNvGrpSpPr/>
            <p:nvPr/>
          </p:nvGrpSpPr>
          <p:grpSpPr>
            <a:xfrm>
              <a:off x="2675275" y="3930557"/>
              <a:ext cx="1003306" cy="451719"/>
              <a:chOff x="2675275" y="4174282"/>
              <a:chExt cx="1003306" cy="451719"/>
            </a:xfrm>
          </p:grpSpPr>
          <p:sp>
            <p:nvSpPr>
              <p:cNvPr id="4426" name="Google Shape;4426;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9" name="Google Shape;4429;p59"/>
          <p:cNvGrpSpPr/>
          <p:nvPr/>
        </p:nvGrpSpPr>
        <p:grpSpPr>
          <a:xfrm>
            <a:off x="1654417" y="971307"/>
            <a:ext cx="574511" cy="874709"/>
            <a:chOff x="1715404" y="1112080"/>
            <a:chExt cx="642270" cy="977984"/>
          </a:xfrm>
        </p:grpSpPr>
        <p:grpSp>
          <p:nvGrpSpPr>
            <p:cNvPr id="4430" name="Google Shape;4430;p59"/>
            <p:cNvGrpSpPr/>
            <p:nvPr/>
          </p:nvGrpSpPr>
          <p:grpSpPr>
            <a:xfrm>
              <a:off x="1715404" y="1112080"/>
              <a:ext cx="642270" cy="977984"/>
              <a:chOff x="1715404" y="1112080"/>
              <a:chExt cx="642270" cy="977984"/>
            </a:xfrm>
          </p:grpSpPr>
          <p:sp>
            <p:nvSpPr>
              <p:cNvPr id="4431" name="Google Shape;4431;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59"/>
            <p:cNvGrpSpPr/>
            <p:nvPr/>
          </p:nvGrpSpPr>
          <p:grpSpPr>
            <a:xfrm>
              <a:off x="1768927" y="1165603"/>
              <a:ext cx="535225" cy="851367"/>
              <a:chOff x="1768927" y="1165603"/>
              <a:chExt cx="535225" cy="851367"/>
            </a:xfrm>
          </p:grpSpPr>
          <p:sp>
            <p:nvSpPr>
              <p:cNvPr id="4434" name="Google Shape;4434;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59"/>
            <p:cNvGrpSpPr/>
            <p:nvPr/>
          </p:nvGrpSpPr>
          <p:grpSpPr>
            <a:xfrm>
              <a:off x="1822449" y="1219125"/>
              <a:ext cx="428180" cy="718859"/>
              <a:chOff x="1822449" y="1219125"/>
              <a:chExt cx="428180" cy="718859"/>
            </a:xfrm>
          </p:grpSpPr>
          <p:sp>
            <p:nvSpPr>
              <p:cNvPr id="4437" name="Google Shape;4437;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59"/>
            <p:cNvGrpSpPr/>
            <p:nvPr/>
          </p:nvGrpSpPr>
          <p:grpSpPr>
            <a:xfrm>
              <a:off x="1875972" y="1272648"/>
              <a:ext cx="321135" cy="586939"/>
              <a:chOff x="1875972" y="1272648"/>
              <a:chExt cx="321135" cy="586939"/>
            </a:xfrm>
          </p:grpSpPr>
          <p:sp>
            <p:nvSpPr>
              <p:cNvPr id="4440" name="Google Shape;4440;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2" name="Google Shape;4442;p59"/>
          <p:cNvGrpSpPr/>
          <p:nvPr/>
        </p:nvGrpSpPr>
        <p:grpSpPr>
          <a:xfrm>
            <a:off x="7761578" y="3528028"/>
            <a:ext cx="293855" cy="644170"/>
            <a:chOff x="241025" y="3151575"/>
            <a:chExt cx="293855" cy="644170"/>
          </a:xfrm>
        </p:grpSpPr>
        <p:sp>
          <p:nvSpPr>
            <p:cNvPr id="4443" name="Google Shape;4443;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59"/>
          <p:cNvGrpSpPr/>
          <p:nvPr/>
        </p:nvGrpSpPr>
        <p:grpSpPr>
          <a:xfrm>
            <a:off x="709562" y="2728028"/>
            <a:ext cx="1779649" cy="591620"/>
            <a:chOff x="246070" y="1983375"/>
            <a:chExt cx="1855347" cy="616849"/>
          </a:xfrm>
        </p:grpSpPr>
        <p:sp>
          <p:nvSpPr>
            <p:cNvPr id="4446" name="Google Shape;4446;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59"/>
          <p:cNvGrpSpPr/>
          <p:nvPr/>
        </p:nvGrpSpPr>
        <p:grpSpPr>
          <a:xfrm>
            <a:off x="2320428" y="971307"/>
            <a:ext cx="711055" cy="745993"/>
            <a:chOff x="2496269" y="1171698"/>
            <a:chExt cx="761953" cy="799392"/>
          </a:xfrm>
        </p:grpSpPr>
        <p:grpSp>
          <p:nvGrpSpPr>
            <p:cNvPr id="4456" name="Google Shape;4456;p59"/>
            <p:cNvGrpSpPr/>
            <p:nvPr/>
          </p:nvGrpSpPr>
          <p:grpSpPr>
            <a:xfrm>
              <a:off x="2496269" y="1171698"/>
              <a:ext cx="761953" cy="723022"/>
              <a:chOff x="2496269" y="1171698"/>
              <a:chExt cx="761953" cy="723022"/>
            </a:xfrm>
          </p:grpSpPr>
          <p:sp>
            <p:nvSpPr>
              <p:cNvPr id="4457" name="Google Shape;4457;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9" name="Google Shape;4459;p59"/>
              <p:cNvGrpSpPr/>
              <p:nvPr/>
            </p:nvGrpSpPr>
            <p:grpSpPr>
              <a:xfrm>
                <a:off x="2496269" y="1171698"/>
                <a:ext cx="761953" cy="723022"/>
                <a:chOff x="2496269" y="1120652"/>
                <a:chExt cx="761953" cy="723022"/>
              </a:xfrm>
            </p:grpSpPr>
            <p:grpSp>
              <p:nvGrpSpPr>
                <p:cNvPr id="4460" name="Google Shape;4460;p59"/>
                <p:cNvGrpSpPr/>
                <p:nvPr/>
              </p:nvGrpSpPr>
              <p:grpSpPr>
                <a:xfrm>
                  <a:off x="2496269" y="1120652"/>
                  <a:ext cx="761953" cy="723022"/>
                  <a:chOff x="2496269" y="1120652"/>
                  <a:chExt cx="761953" cy="723022"/>
                </a:xfrm>
              </p:grpSpPr>
              <p:grpSp>
                <p:nvGrpSpPr>
                  <p:cNvPr id="4461" name="Google Shape;4461;p59"/>
                  <p:cNvGrpSpPr/>
                  <p:nvPr/>
                </p:nvGrpSpPr>
                <p:grpSpPr>
                  <a:xfrm>
                    <a:off x="2496269" y="1304589"/>
                    <a:ext cx="407089" cy="305057"/>
                    <a:chOff x="2496269" y="1304589"/>
                    <a:chExt cx="407089" cy="305057"/>
                  </a:xfrm>
                </p:grpSpPr>
                <p:sp>
                  <p:nvSpPr>
                    <p:cNvPr id="4462" name="Google Shape;4462;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9"/>
                  <p:cNvGrpSpPr/>
                  <p:nvPr/>
                </p:nvGrpSpPr>
                <p:grpSpPr>
                  <a:xfrm>
                    <a:off x="2586468" y="1493376"/>
                    <a:ext cx="358850" cy="349656"/>
                    <a:chOff x="2586468" y="1493376"/>
                    <a:chExt cx="358850" cy="349656"/>
                  </a:xfrm>
                </p:grpSpPr>
                <p:sp>
                  <p:nvSpPr>
                    <p:cNvPr id="4465" name="Google Shape;4465;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7" name="Google Shape;4467;p59"/>
                  <p:cNvGrpSpPr/>
                  <p:nvPr/>
                </p:nvGrpSpPr>
                <p:grpSpPr>
                  <a:xfrm>
                    <a:off x="2807939" y="1494024"/>
                    <a:ext cx="358857" cy="349650"/>
                    <a:chOff x="2807939" y="1494024"/>
                    <a:chExt cx="358857" cy="349650"/>
                  </a:xfrm>
                </p:grpSpPr>
                <p:sp>
                  <p:nvSpPr>
                    <p:cNvPr id="4468" name="Google Shape;4468;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59"/>
                  <p:cNvGrpSpPr/>
                  <p:nvPr/>
                </p:nvGrpSpPr>
                <p:grpSpPr>
                  <a:xfrm>
                    <a:off x="2851133" y="1305635"/>
                    <a:ext cx="407089" cy="305057"/>
                    <a:chOff x="2851133" y="1305635"/>
                    <a:chExt cx="407089" cy="305057"/>
                  </a:xfrm>
                </p:grpSpPr>
                <p:sp>
                  <p:nvSpPr>
                    <p:cNvPr id="4471" name="Google Shape;4471;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59"/>
                  <p:cNvGrpSpPr/>
                  <p:nvPr/>
                </p:nvGrpSpPr>
                <p:grpSpPr>
                  <a:xfrm>
                    <a:off x="2727495" y="1120652"/>
                    <a:ext cx="300271" cy="396358"/>
                    <a:chOff x="2727495" y="1120652"/>
                    <a:chExt cx="300271" cy="396358"/>
                  </a:xfrm>
                </p:grpSpPr>
                <p:sp>
                  <p:nvSpPr>
                    <p:cNvPr id="4474" name="Google Shape;4474;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6" name="Google Shape;4476;p59"/>
                <p:cNvGrpSpPr/>
                <p:nvPr/>
              </p:nvGrpSpPr>
              <p:grpSpPr>
                <a:xfrm>
                  <a:off x="2722305" y="1350460"/>
                  <a:ext cx="308357" cy="308344"/>
                  <a:chOff x="2722305" y="1350460"/>
                  <a:chExt cx="308357" cy="308344"/>
                </a:xfrm>
              </p:grpSpPr>
              <p:sp>
                <p:nvSpPr>
                  <p:cNvPr id="4477" name="Google Shape;4477;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59"/>
                  <p:cNvGrpSpPr/>
                  <p:nvPr/>
                </p:nvGrpSpPr>
                <p:grpSpPr>
                  <a:xfrm>
                    <a:off x="2725064" y="1364529"/>
                    <a:ext cx="297954" cy="280182"/>
                    <a:chOff x="2725064" y="1364529"/>
                    <a:chExt cx="297954" cy="280182"/>
                  </a:xfrm>
                </p:grpSpPr>
                <p:sp>
                  <p:nvSpPr>
                    <p:cNvPr id="4479" name="Google Shape;4479;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484" name="Google Shape;4484;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59"/>
          <p:cNvGrpSpPr/>
          <p:nvPr/>
        </p:nvGrpSpPr>
        <p:grpSpPr>
          <a:xfrm>
            <a:off x="3909129" y="2727412"/>
            <a:ext cx="1569144" cy="591015"/>
            <a:chOff x="3820100" y="3023049"/>
            <a:chExt cx="1303926" cy="491162"/>
          </a:xfrm>
        </p:grpSpPr>
        <p:grpSp>
          <p:nvGrpSpPr>
            <p:cNvPr id="4490" name="Google Shape;4490;p59"/>
            <p:cNvGrpSpPr/>
            <p:nvPr/>
          </p:nvGrpSpPr>
          <p:grpSpPr>
            <a:xfrm>
              <a:off x="3820100" y="3023072"/>
              <a:ext cx="1303926" cy="491139"/>
              <a:chOff x="3820100" y="3023072"/>
              <a:chExt cx="1303926" cy="491139"/>
            </a:xfrm>
          </p:grpSpPr>
          <p:sp>
            <p:nvSpPr>
              <p:cNvPr id="4491" name="Google Shape;4491;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59"/>
            <p:cNvGrpSpPr/>
            <p:nvPr/>
          </p:nvGrpSpPr>
          <p:grpSpPr>
            <a:xfrm>
              <a:off x="4132439" y="3023645"/>
              <a:ext cx="393633" cy="177096"/>
              <a:chOff x="4132439" y="3023645"/>
              <a:chExt cx="393633" cy="177096"/>
            </a:xfrm>
          </p:grpSpPr>
          <p:sp>
            <p:nvSpPr>
              <p:cNvPr id="4494" name="Google Shape;4494;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59"/>
            <p:cNvGrpSpPr/>
            <p:nvPr/>
          </p:nvGrpSpPr>
          <p:grpSpPr>
            <a:xfrm>
              <a:off x="3921811" y="3023049"/>
              <a:ext cx="1002397" cy="388943"/>
              <a:chOff x="3921811" y="3023049"/>
              <a:chExt cx="1002397" cy="388943"/>
            </a:xfrm>
          </p:grpSpPr>
          <p:sp>
            <p:nvSpPr>
              <p:cNvPr id="4497" name="Google Shape;4497;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59"/>
            <p:cNvGrpSpPr/>
            <p:nvPr/>
          </p:nvGrpSpPr>
          <p:grpSpPr>
            <a:xfrm>
              <a:off x="4023645" y="3023049"/>
              <a:ext cx="683032" cy="286722"/>
              <a:chOff x="4023645" y="3023049"/>
              <a:chExt cx="683032" cy="286722"/>
            </a:xfrm>
          </p:grpSpPr>
          <p:sp>
            <p:nvSpPr>
              <p:cNvPr id="4500" name="Google Shape;4500;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2" name="Google Shape;4502;p59"/>
          <p:cNvGrpSpPr/>
          <p:nvPr/>
        </p:nvGrpSpPr>
        <p:grpSpPr>
          <a:xfrm>
            <a:off x="1541251" y="1854258"/>
            <a:ext cx="713522" cy="688025"/>
            <a:chOff x="1706078" y="2092648"/>
            <a:chExt cx="660913" cy="637296"/>
          </a:xfrm>
        </p:grpSpPr>
        <p:sp>
          <p:nvSpPr>
            <p:cNvPr id="4503" name="Google Shape;4503;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4" name="Google Shape;4504;p59"/>
            <p:cNvGrpSpPr/>
            <p:nvPr/>
          </p:nvGrpSpPr>
          <p:grpSpPr>
            <a:xfrm>
              <a:off x="1706078" y="2092648"/>
              <a:ext cx="660913" cy="575241"/>
              <a:chOff x="1706078" y="2092648"/>
              <a:chExt cx="660913" cy="575241"/>
            </a:xfrm>
          </p:grpSpPr>
          <p:sp>
            <p:nvSpPr>
              <p:cNvPr id="4505" name="Google Shape;4505;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8" name="Google Shape;4508;p59"/>
          <p:cNvGrpSpPr/>
          <p:nvPr/>
        </p:nvGrpSpPr>
        <p:grpSpPr>
          <a:xfrm>
            <a:off x="6303109" y="971806"/>
            <a:ext cx="1317459" cy="684168"/>
            <a:chOff x="238125" y="999450"/>
            <a:chExt cx="7140700" cy="3708225"/>
          </a:xfrm>
        </p:grpSpPr>
        <p:sp>
          <p:nvSpPr>
            <p:cNvPr id="4509" name="Google Shape;4509;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1" name="Shape 4521"/>
        <p:cNvGrpSpPr/>
        <p:nvPr/>
      </p:nvGrpSpPr>
      <p:grpSpPr>
        <a:xfrm>
          <a:off x="0" y="0"/>
          <a:ext cx="0" cy="0"/>
          <a:chOff x="0" y="0"/>
          <a:chExt cx="0" cy="0"/>
        </a:xfrm>
      </p:grpSpPr>
      <p:grpSp>
        <p:nvGrpSpPr>
          <p:cNvPr id="4522" name="Google Shape;4522;p60"/>
          <p:cNvGrpSpPr/>
          <p:nvPr/>
        </p:nvGrpSpPr>
        <p:grpSpPr>
          <a:xfrm>
            <a:off x="717027" y="967622"/>
            <a:ext cx="1636117" cy="1526144"/>
            <a:chOff x="729238" y="1179665"/>
            <a:chExt cx="1636117" cy="1526144"/>
          </a:xfrm>
        </p:grpSpPr>
        <p:grpSp>
          <p:nvGrpSpPr>
            <p:cNvPr id="4523" name="Google Shape;4523;p60"/>
            <p:cNvGrpSpPr/>
            <p:nvPr/>
          </p:nvGrpSpPr>
          <p:grpSpPr>
            <a:xfrm>
              <a:off x="729238" y="1179665"/>
              <a:ext cx="80700" cy="1526144"/>
              <a:chOff x="729238" y="1179665"/>
              <a:chExt cx="80700" cy="1526144"/>
            </a:xfrm>
          </p:grpSpPr>
          <p:sp>
            <p:nvSpPr>
              <p:cNvPr id="4524" name="Google Shape;4524;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60"/>
            <p:cNvGrpSpPr/>
            <p:nvPr/>
          </p:nvGrpSpPr>
          <p:grpSpPr>
            <a:xfrm>
              <a:off x="903098" y="1179665"/>
              <a:ext cx="80700" cy="1526144"/>
              <a:chOff x="903098" y="1179665"/>
              <a:chExt cx="80700" cy="1526144"/>
            </a:xfrm>
          </p:grpSpPr>
          <p:sp>
            <p:nvSpPr>
              <p:cNvPr id="4535" name="Google Shape;4535;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60"/>
            <p:cNvGrpSpPr/>
            <p:nvPr/>
          </p:nvGrpSpPr>
          <p:grpSpPr>
            <a:xfrm>
              <a:off x="1076958" y="1179665"/>
              <a:ext cx="80700" cy="1526144"/>
              <a:chOff x="1076958" y="1179665"/>
              <a:chExt cx="80700" cy="1526144"/>
            </a:xfrm>
          </p:grpSpPr>
          <p:sp>
            <p:nvSpPr>
              <p:cNvPr id="4546" name="Google Shape;4546;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60"/>
            <p:cNvGrpSpPr/>
            <p:nvPr/>
          </p:nvGrpSpPr>
          <p:grpSpPr>
            <a:xfrm>
              <a:off x="1247707" y="1179665"/>
              <a:ext cx="80700" cy="1526144"/>
              <a:chOff x="1247707" y="1179665"/>
              <a:chExt cx="80700" cy="1526144"/>
            </a:xfrm>
          </p:grpSpPr>
          <p:sp>
            <p:nvSpPr>
              <p:cNvPr id="4557" name="Google Shape;4557;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0"/>
            <p:cNvGrpSpPr/>
            <p:nvPr/>
          </p:nvGrpSpPr>
          <p:grpSpPr>
            <a:xfrm>
              <a:off x="1421567" y="1179665"/>
              <a:ext cx="80700" cy="1526144"/>
              <a:chOff x="1421567" y="1179665"/>
              <a:chExt cx="80700" cy="1526144"/>
            </a:xfrm>
          </p:grpSpPr>
          <p:sp>
            <p:nvSpPr>
              <p:cNvPr id="4568" name="Google Shape;4568;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8" name="Google Shape;4578;p60"/>
            <p:cNvGrpSpPr/>
            <p:nvPr/>
          </p:nvGrpSpPr>
          <p:grpSpPr>
            <a:xfrm>
              <a:off x="1592327" y="1179665"/>
              <a:ext cx="80700" cy="1526144"/>
              <a:chOff x="1592327" y="1179665"/>
              <a:chExt cx="80700" cy="1526144"/>
            </a:xfrm>
          </p:grpSpPr>
          <p:sp>
            <p:nvSpPr>
              <p:cNvPr id="4579" name="Google Shape;4579;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60"/>
            <p:cNvGrpSpPr/>
            <p:nvPr/>
          </p:nvGrpSpPr>
          <p:grpSpPr>
            <a:xfrm>
              <a:off x="1766187" y="1179665"/>
              <a:ext cx="80700" cy="1526144"/>
              <a:chOff x="1766187" y="1179665"/>
              <a:chExt cx="80700" cy="1526144"/>
            </a:xfrm>
          </p:grpSpPr>
          <p:sp>
            <p:nvSpPr>
              <p:cNvPr id="4590" name="Google Shape;4590;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60"/>
            <p:cNvGrpSpPr/>
            <p:nvPr/>
          </p:nvGrpSpPr>
          <p:grpSpPr>
            <a:xfrm>
              <a:off x="1936935" y="1179665"/>
              <a:ext cx="80700" cy="1526144"/>
              <a:chOff x="1936935" y="1179665"/>
              <a:chExt cx="80700" cy="1526144"/>
            </a:xfrm>
          </p:grpSpPr>
          <p:sp>
            <p:nvSpPr>
              <p:cNvPr id="4601" name="Google Shape;4601;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60"/>
            <p:cNvGrpSpPr/>
            <p:nvPr/>
          </p:nvGrpSpPr>
          <p:grpSpPr>
            <a:xfrm>
              <a:off x="2110795" y="1179665"/>
              <a:ext cx="80700" cy="1526144"/>
              <a:chOff x="2110795" y="1179665"/>
              <a:chExt cx="80700" cy="1526144"/>
            </a:xfrm>
          </p:grpSpPr>
          <p:sp>
            <p:nvSpPr>
              <p:cNvPr id="4612" name="Google Shape;4612;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60"/>
            <p:cNvGrpSpPr/>
            <p:nvPr/>
          </p:nvGrpSpPr>
          <p:grpSpPr>
            <a:xfrm>
              <a:off x="2284655" y="1179665"/>
              <a:ext cx="80700" cy="1526144"/>
              <a:chOff x="2284655" y="1179665"/>
              <a:chExt cx="80700" cy="1526144"/>
            </a:xfrm>
          </p:grpSpPr>
          <p:sp>
            <p:nvSpPr>
              <p:cNvPr id="4623" name="Google Shape;4623;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3" name="Google Shape;4633;p60"/>
          <p:cNvGrpSpPr/>
          <p:nvPr/>
        </p:nvGrpSpPr>
        <p:grpSpPr>
          <a:xfrm>
            <a:off x="2611693" y="986760"/>
            <a:ext cx="1364248" cy="1102133"/>
            <a:chOff x="2623904" y="1198803"/>
            <a:chExt cx="1364248" cy="1102133"/>
          </a:xfrm>
        </p:grpSpPr>
        <p:grpSp>
          <p:nvGrpSpPr>
            <p:cNvPr id="4634" name="Google Shape;4634;p60"/>
            <p:cNvGrpSpPr/>
            <p:nvPr/>
          </p:nvGrpSpPr>
          <p:grpSpPr>
            <a:xfrm>
              <a:off x="2623907" y="1198803"/>
              <a:ext cx="1364245" cy="273000"/>
              <a:chOff x="2623907" y="1198803"/>
              <a:chExt cx="1364245" cy="273000"/>
            </a:xfrm>
          </p:grpSpPr>
          <p:sp>
            <p:nvSpPr>
              <p:cNvPr id="4635" name="Google Shape;4635;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60"/>
            <p:cNvGrpSpPr/>
            <p:nvPr/>
          </p:nvGrpSpPr>
          <p:grpSpPr>
            <a:xfrm>
              <a:off x="2623904" y="1476964"/>
              <a:ext cx="1364245" cy="273000"/>
              <a:chOff x="2623904" y="1476964"/>
              <a:chExt cx="1364245" cy="273000"/>
            </a:xfrm>
          </p:grpSpPr>
          <p:sp>
            <p:nvSpPr>
              <p:cNvPr id="4641" name="Google Shape;4641;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60"/>
            <p:cNvGrpSpPr/>
            <p:nvPr/>
          </p:nvGrpSpPr>
          <p:grpSpPr>
            <a:xfrm>
              <a:off x="2623907" y="1749775"/>
              <a:ext cx="1364245" cy="273000"/>
              <a:chOff x="2623907" y="1749775"/>
              <a:chExt cx="1364245" cy="273000"/>
            </a:xfrm>
          </p:grpSpPr>
          <p:sp>
            <p:nvSpPr>
              <p:cNvPr id="4647" name="Google Shape;4647;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60"/>
            <p:cNvGrpSpPr/>
            <p:nvPr/>
          </p:nvGrpSpPr>
          <p:grpSpPr>
            <a:xfrm>
              <a:off x="2623904" y="2027936"/>
              <a:ext cx="1364245" cy="273000"/>
              <a:chOff x="2623904" y="2027936"/>
              <a:chExt cx="1364245" cy="273000"/>
            </a:xfrm>
          </p:grpSpPr>
          <p:sp>
            <p:nvSpPr>
              <p:cNvPr id="4653" name="Google Shape;4653;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8" name="Google Shape;4658;p60"/>
          <p:cNvGrpSpPr/>
          <p:nvPr/>
        </p:nvGrpSpPr>
        <p:grpSpPr>
          <a:xfrm>
            <a:off x="2601154" y="2445833"/>
            <a:ext cx="1387541" cy="159124"/>
            <a:chOff x="3200660" y="2180272"/>
            <a:chExt cx="2563824" cy="378237"/>
          </a:xfrm>
        </p:grpSpPr>
        <p:sp>
          <p:nvSpPr>
            <p:cNvPr id="4659" name="Google Shape;4659;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60"/>
          <p:cNvGrpSpPr/>
          <p:nvPr/>
        </p:nvGrpSpPr>
        <p:grpSpPr>
          <a:xfrm>
            <a:off x="2597679" y="2723597"/>
            <a:ext cx="1390502" cy="159625"/>
            <a:chOff x="3530150" y="2790075"/>
            <a:chExt cx="1962600" cy="225300"/>
          </a:xfrm>
        </p:grpSpPr>
        <p:sp>
          <p:nvSpPr>
            <p:cNvPr id="4678" name="Google Shape;4678;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0"/>
          <p:cNvGrpSpPr/>
          <p:nvPr/>
        </p:nvGrpSpPr>
        <p:grpSpPr>
          <a:xfrm>
            <a:off x="2597736" y="3001862"/>
            <a:ext cx="1411629" cy="154175"/>
            <a:chOff x="3558802" y="4011244"/>
            <a:chExt cx="1866000" cy="111600"/>
          </a:xfrm>
        </p:grpSpPr>
        <p:sp>
          <p:nvSpPr>
            <p:cNvPr id="4681" name="Google Shape;4681;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60"/>
          <p:cNvGrpSpPr/>
          <p:nvPr/>
        </p:nvGrpSpPr>
        <p:grpSpPr>
          <a:xfrm>
            <a:off x="2598024" y="2207432"/>
            <a:ext cx="1383503" cy="119761"/>
            <a:chOff x="3465975" y="2270258"/>
            <a:chExt cx="1986364" cy="171947"/>
          </a:xfrm>
        </p:grpSpPr>
        <p:sp>
          <p:nvSpPr>
            <p:cNvPr id="4684" name="Google Shape;4684;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60"/>
          <p:cNvGrpSpPr/>
          <p:nvPr/>
        </p:nvGrpSpPr>
        <p:grpSpPr>
          <a:xfrm>
            <a:off x="2609031" y="3571205"/>
            <a:ext cx="1369531" cy="195460"/>
            <a:chOff x="723300" y="4253549"/>
            <a:chExt cx="2276482" cy="324900"/>
          </a:xfrm>
        </p:grpSpPr>
        <p:sp>
          <p:nvSpPr>
            <p:cNvPr id="4693" name="Google Shape;4693;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60"/>
          <p:cNvGrpSpPr/>
          <p:nvPr/>
        </p:nvGrpSpPr>
        <p:grpSpPr>
          <a:xfrm>
            <a:off x="2598592" y="3272446"/>
            <a:ext cx="1389066" cy="180119"/>
            <a:chOff x="705948" y="3788465"/>
            <a:chExt cx="2308953" cy="299400"/>
          </a:xfrm>
        </p:grpSpPr>
        <p:sp>
          <p:nvSpPr>
            <p:cNvPr id="4699" name="Google Shape;4699;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60"/>
          <p:cNvGrpSpPr/>
          <p:nvPr/>
        </p:nvGrpSpPr>
        <p:grpSpPr>
          <a:xfrm>
            <a:off x="4195583" y="1876400"/>
            <a:ext cx="1433821" cy="191501"/>
            <a:chOff x="4273350" y="2088443"/>
            <a:chExt cx="1433821" cy="191501"/>
          </a:xfrm>
        </p:grpSpPr>
        <p:grpSp>
          <p:nvGrpSpPr>
            <p:cNvPr id="4705" name="Google Shape;4705;p60"/>
            <p:cNvGrpSpPr/>
            <p:nvPr/>
          </p:nvGrpSpPr>
          <p:grpSpPr>
            <a:xfrm>
              <a:off x="4273350" y="2088443"/>
              <a:ext cx="1433821" cy="0"/>
              <a:chOff x="5224975" y="2962250"/>
              <a:chExt cx="1544400" cy="0"/>
            </a:xfrm>
          </p:grpSpPr>
          <p:cxnSp>
            <p:nvCxnSpPr>
              <p:cNvPr id="4706" name="Google Shape;4706;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07" name="Google Shape;4707;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708" name="Google Shape;4708;p60"/>
            <p:cNvGrpSpPr/>
            <p:nvPr/>
          </p:nvGrpSpPr>
          <p:grpSpPr>
            <a:xfrm>
              <a:off x="4273350" y="2279944"/>
              <a:ext cx="1433821" cy="0"/>
              <a:chOff x="5224975" y="2962250"/>
              <a:chExt cx="1544400" cy="0"/>
            </a:xfrm>
          </p:grpSpPr>
          <p:cxnSp>
            <p:nvCxnSpPr>
              <p:cNvPr id="4709" name="Google Shape;4709;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710" name="Google Shape;4710;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711" name="Google Shape;4711;p60"/>
          <p:cNvGrpSpPr/>
          <p:nvPr/>
        </p:nvGrpSpPr>
        <p:grpSpPr>
          <a:xfrm>
            <a:off x="2646529" y="3885304"/>
            <a:ext cx="1304609" cy="294074"/>
            <a:chOff x="2658741" y="4097347"/>
            <a:chExt cx="1304609" cy="294074"/>
          </a:xfrm>
        </p:grpSpPr>
        <p:grpSp>
          <p:nvGrpSpPr>
            <p:cNvPr id="4712" name="Google Shape;4712;p60"/>
            <p:cNvGrpSpPr/>
            <p:nvPr/>
          </p:nvGrpSpPr>
          <p:grpSpPr>
            <a:xfrm>
              <a:off x="2658741" y="4097347"/>
              <a:ext cx="118572" cy="294074"/>
              <a:chOff x="3343310" y="4475555"/>
              <a:chExt cx="127717" cy="316753"/>
            </a:xfrm>
          </p:grpSpPr>
          <p:sp>
            <p:nvSpPr>
              <p:cNvPr id="4713" name="Google Shape;4713;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60"/>
            <p:cNvGrpSpPr/>
            <p:nvPr/>
          </p:nvGrpSpPr>
          <p:grpSpPr>
            <a:xfrm>
              <a:off x="3815519" y="4098388"/>
              <a:ext cx="147831" cy="291991"/>
              <a:chOff x="3527539" y="4476677"/>
              <a:chExt cx="159232" cy="314510"/>
            </a:xfrm>
          </p:grpSpPr>
          <p:sp>
            <p:nvSpPr>
              <p:cNvPr id="4716" name="Google Shape;4716;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60"/>
            <p:cNvGrpSpPr/>
            <p:nvPr/>
          </p:nvGrpSpPr>
          <p:grpSpPr>
            <a:xfrm>
              <a:off x="3511696" y="4098388"/>
              <a:ext cx="147831" cy="291991"/>
              <a:chOff x="3527539" y="4476677"/>
              <a:chExt cx="159232" cy="314510"/>
            </a:xfrm>
          </p:grpSpPr>
          <p:sp>
            <p:nvSpPr>
              <p:cNvPr id="4719" name="Google Shape;4719;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60"/>
            <p:cNvGrpSpPr/>
            <p:nvPr/>
          </p:nvGrpSpPr>
          <p:grpSpPr>
            <a:xfrm>
              <a:off x="3207874" y="4098388"/>
              <a:ext cx="147831" cy="291991"/>
              <a:chOff x="3527539" y="4476677"/>
              <a:chExt cx="159232" cy="314510"/>
            </a:xfrm>
          </p:grpSpPr>
          <p:sp>
            <p:nvSpPr>
              <p:cNvPr id="4722" name="Google Shape;4722;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60"/>
            <p:cNvGrpSpPr/>
            <p:nvPr/>
          </p:nvGrpSpPr>
          <p:grpSpPr>
            <a:xfrm>
              <a:off x="2933305" y="4097347"/>
              <a:ext cx="118572" cy="294074"/>
              <a:chOff x="3343310" y="4475555"/>
              <a:chExt cx="127717" cy="316753"/>
            </a:xfrm>
          </p:grpSpPr>
          <p:sp>
            <p:nvSpPr>
              <p:cNvPr id="4725" name="Google Shape;4725;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7" name="Google Shape;4727;p60"/>
          <p:cNvGrpSpPr/>
          <p:nvPr/>
        </p:nvGrpSpPr>
        <p:grpSpPr>
          <a:xfrm>
            <a:off x="4197138" y="963998"/>
            <a:ext cx="1430711" cy="751237"/>
            <a:chOff x="5159450" y="1919950"/>
            <a:chExt cx="1541050" cy="862500"/>
          </a:xfrm>
        </p:grpSpPr>
        <p:sp>
          <p:nvSpPr>
            <p:cNvPr id="4728" name="Google Shape;4728;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729" name="Google Shape;4729;p60"/>
            <p:cNvGrpSpPr/>
            <p:nvPr/>
          </p:nvGrpSpPr>
          <p:grpSpPr>
            <a:xfrm>
              <a:off x="5159450" y="1919950"/>
              <a:ext cx="1541050" cy="862500"/>
              <a:chOff x="5159450" y="1919950"/>
              <a:chExt cx="1541050" cy="862500"/>
            </a:xfrm>
          </p:grpSpPr>
          <p:cxnSp>
            <p:nvCxnSpPr>
              <p:cNvPr id="4730" name="Google Shape;4730;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731" name="Google Shape;4731;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732" name="Google Shape;4732;p60"/>
          <p:cNvGrpSpPr/>
          <p:nvPr/>
        </p:nvGrpSpPr>
        <p:grpSpPr>
          <a:xfrm>
            <a:off x="4245275" y="2227768"/>
            <a:ext cx="1334436" cy="967914"/>
            <a:chOff x="4294923" y="2439811"/>
            <a:chExt cx="1334436" cy="967914"/>
          </a:xfrm>
        </p:grpSpPr>
        <p:grpSp>
          <p:nvGrpSpPr>
            <p:cNvPr id="4733" name="Google Shape;4733;p60"/>
            <p:cNvGrpSpPr/>
            <p:nvPr/>
          </p:nvGrpSpPr>
          <p:grpSpPr>
            <a:xfrm>
              <a:off x="4960455" y="2469658"/>
              <a:ext cx="668904" cy="885524"/>
              <a:chOff x="4960455" y="2469658"/>
              <a:chExt cx="668904" cy="885524"/>
            </a:xfrm>
          </p:grpSpPr>
          <p:sp>
            <p:nvSpPr>
              <p:cNvPr id="4734" name="Google Shape;4734;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60"/>
            <p:cNvGrpSpPr/>
            <p:nvPr/>
          </p:nvGrpSpPr>
          <p:grpSpPr>
            <a:xfrm>
              <a:off x="4294923" y="2469658"/>
              <a:ext cx="668951" cy="885524"/>
              <a:chOff x="4294923" y="2469658"/>
              <a:chExt cx="668951" cy="885524"/>
            </a:xfrm>
          </p:grpSpPr>
          <p:sp>
            <p:nvSpPr>
              <p:cNvPr id="4741" name="Google Shape;4741;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7" name="Google Shape;4747;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60"/>
          <p:cNvGrpSpPr/>
          <p:nvPr/>
        </p:nvGrpSpPr>
        <p:grpSpPr>
          <a:xfrm>
            <a:off x="4231478" y="3282213"/>
            <a:ext cx="1430949" cy="897289"/>
            <a:chOff x="4351371" y="3547942"/>
            <a:chExt cx="1345130" cy="843475"/>
          </a:xfrm>
        </p:grpSpPr>
        <p:grpSp>
          <p:nvGrpSpPr>
            <p:cNvPr id="4749" name="Google Shape;4749;p60"/>
            <p:cNvGrpSpPr/>
            <p:nvPr/>
          </p:nvGrpSpPr>
          <p:grpSpPr>
            <a:xfrm>
              <a:off x="4351371" y="4209917"/>
              <a:ext cx="1345130" cy="181500"/>
              <a:chOff x="4351371" y="4209917"/>
              <a:chExt cx="1345130" cy="181500"/>
            </a:xfrm>
          </p:grpSpPr>
          <p:sp>
            <p:nvSpPr>
              <p:cNvPr id="4750" name="Google Shape;4750;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1" name="Google Shape;4751;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752" name="Google Shape;4752;p60"/>
            <p:cNvGrpSpPr/>
            <p:nvPr/>
          </p:nvGrpSpPr>
          <p:grpSpPr>
            <a:xfrm>
              <a:off x="4403010" y="3985221"/>
              <a:ext cx="1109518" cy="181500"/>
              <a:chOff x="4403010" y="3985221"/>
              <a:chExt cx="1109518" cy="181500"/>
            </a:xfrm>
          </p:grpSpPr>
          <p:sp>
            <p:nvSpPr>
              <p:cNvPr id="4753" name="Google Shape;4753;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4" name="Google Shape;4754;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755" name="Google Shape;4755;p60"/>
            <p:cNvGrpSpPr/>
            <p:nvPr/>
          </p:nvGrpSpPr>
          <p:grpSpPr>
            <a:xfrm>
              <a:off x="4618704" y="3766582"/>
              <a:ext cx="807858" cy="181500"/>
              <a:chOff x="4618704" y="3766582"/>
              <a:chExt cx="807858" cy="181500"/>
            </a:xfrm>
          </p:grpSpPr>
          <p:sp>
            <p:nvSpPr>
              <p:cNvPr id="4756" name="Google Shape;4756;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57" name="Google Shape;4757;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758" name="Google Shape;4758;p60"/>
            <p:cNvGrpSpPr/>
            <p:nvPr/>
          </p:nvGrpSpPr>
          <p:grpSpPr>
            <a:xfrm>
              <a:off x="4735238" y="3547942"/>
              <a:ext cx="462839" cy="181500"/>
              <a:chOff x="4735238" y="3547942"/>
              <a:chExt cx="462839" cy="181500"/>
            </a:xfrm>
          </p:grpSpPr>
          <p:sp>
            <p:nvSpPr>
              <p:cNvPr id="4759" name="Google Shape;4759;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0" name="Google Shape;4760;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761" name="Google Shape;4761;p60"/>
          <p:cNvGrpSpPr/>
          <p:nvPr/>
        </p:nvGrpSpPr>
        <p:grpSpPr>
          <a:xfrm>
            <a:off x="7407836" y="2217537"/>
            <a:ext cx="1020955" cy="928853"/>
            <a:chOff x="926675" y="238125"/>
            <a:chExt cx="5755100" cy="5232975"/>
          </a:xfrm>
        </p:grpSpPr>
        <p:sp>
          <p:nvSpPr>
            <p:cNvPr id="4762" name="Google Shape;4762;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0"/>
          <p:cNvGrpSpPr/>
          <p:nvPr/>
        </p:nvGrpSpPr>
        <p:grpSpPr>
          <a:xfrm>
            <a:off x="715210" y="2616272"/>
            <a:ext cx="1695374" cy="1560837"/>
            <a:chOff x="727421" y="2828315"/>
            <a:chExt cx="1695374" cy="1560837"/>
          </a:xfrm>
        </p:grpSpPr>
        <p:grpSp>
          <p:nvGrpSpPr>
            <p:cNvPr id="4767" name="Google Shape;4767;p60"/>
            <p:cNvGrpSpPr/>
            <p:nvPr/>
          </p:nvGrpSpPr>
          <p:grpSpPr>
            <a:xfrm>
              <a:off x="727421" y="2828315"/>
              <a:ext cx="1695374" cy="1560837"/>
              <a:chOff x="734799" y="2782450"/>
              <a:chExt cx="1571100" cy="1577400"/>
            </a:xfrm>
          </p:grpSpPr>
          <p:cxnSp>
            <p:nvCxnSpPr>
              <p:cNvPr id="4768" name="Google Shape;4768;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769" name="Google Shape;4769;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770" name="Google Shape;4770;p60"/>
            <p:cNvGrpSpPr/>
            <p:nvPr/>
          </p:nvGrpSpPr>
          <p:grpSpPr>
            <a:xfrm>
              <a:off x="819108" y="2882501"/>
              <a:ext cx="1556791" cy="1426186"/>
              <a:chOff x="819108" y="2882501"/>
              <a:chExt cx="1556791" cy="1426186"/>
            </a:xfrm>
          </p:grpSpPr>
          <p:grpSp>
            <p:nvGrpSpPr>
              <p:cNvPr id="4771" name="Google Shape;4771;p60"/>
              <p:cNvGrpSpPr/>
              <p:nvPr/>
            </p:nvGrpSpPr>
            <p:grpSpPr>
              <a:xfrm>
                <a:off x="819108" y="2882501"/>
                <a:ext cx="103104" cy="1426186"/>
                <a:chOff x="4674013" y="3100904"/>
                <a:chExt cx="122758" cy="1698043"/>
              </a:xfrm>
            </p:grpSpPr>
            <p:sp>
              <p:nvSpPr>
                <p:cNvPr id="4772" name="Google Shape;4772;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60"/>
              <p:cNvGrpSpPr/>
              <p:nvPr/>
            </p:nvGrpSpPr>
            <p:grpSpPr>
              <a:xfrm>
                <a:off x="1062475" y="2882501"/>
                <a:ext cx="103104" cy="1426186"/>
                <a:chOff x="4940438" y="3100904"/>
                <a:chExt cx="122758" cy="1698043"/>
              </a:xfrm>
            </p:grpSpPr>
            <p:sp>
              <p:nvSpPr>
                <p:cNvPr id="4780" name="Google Shape;4780;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60"/>
              <p:cNvGrpSpPr/>
              <p:nvPr/>
            </p:nvGrpSpPr>
            <p:grpSpPr>
              <a:xfrm>
                <a:off x="1299324" y="2882501"/>
                <a:ext cx="103104" cy="1426186"/>
                <a:chOff x="5206863" y="3100904"/>
                <a:chExt cx="122758" cy="1698043"/>
              </a:xfrm>
            </p:grpSpPr>
            <p:sp>
              <p:nvSpPr>
                <p:cNvPr id="4788" name="Google Shape;4788;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60"/>
              <p:cNvGrpSpPr/>
              <p:nvPr/>
            </p:nvGrpSpPr>
            <p:grpSpPr>
              <a:xfrm>
                <a:off x="1786057" y="2882501"/>
                <a:ext cx="103104" cy="1426186"/>
                <a:chOff x="6006138" y="3143629"/>
                <a:chExt cx="122758" cy="1698043"/>
              </a:xfrm>
            </p:grpSpPr>
            <p:sp>
              <p:nvSpPr>
                <p:cNvPr id="4796" name="Google Shape;4796;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60"/>
              <p:cNvGrpSpPr/>
              <p:nvPr/>
            </p:nvGrpSpPr>
            <p:grpSpPr>
              <a:xfrm>
                <a:off x="2029422" y="2882501"/>
                <a:ext cx="103104" cy="1426186"/>
                <a:chOff x="6805413" y="3100904"/>
                <a:chExt cx="122758" cy="1698043"/>
              </a:xfrm>
            </p:grpSpPr>
            <p:sp>
              <p:nvSpPr>
                <p:cNvPr id="4804" name="Google Shape;4804;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60"/>
              <p:cNvGrpSpPr/>
              <p:nvPr/>
            </p:nvGrpSpPr>
            <p:grpSpPr>
              <a:xfrm>
                <a:off x="2272795" y="2882501"/>
                <a:ext cx="103104" cy="1426186"/>
                <a:chOff x="5206863" y="3100904"/>
                <a:chExt cx="122758" cy="1698043"/>
              </a:xfrm>
            </p:grpSpPr>
            <p:sp>
              <p:nvSpPr>
                <p:cNvPr id="4812" name="Google Shape;4812;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60"/>
              <p:cNvGrpSpPr/>
              <p:nvPr/>
            </p:nvGrpSpPr>
            <p:grpSpPr>
              <a:xfrm>
                <a:off x="1542694" y="2882501"/>
                <a:ext cx="103104" cy="1426186"/>
                <a:chOff x="6006138" y="3143629"/>
                <a:chExt cx="122758" cy="1698043"/>
              </a:xfrm>
            </p:grpSpPr>
            <p:sp>
              <p:nvSpPr>
                <p:cNvPr id="4820" name="Google Shape;4820;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27" name="Google Shape;4827;p60"/>
          <p:cNvGrpSpPr/>
          <p:nvPr/>
        </p:nvGrpSpPr>
        <p:grpSpPr>
          <a:xfrm>
            <a:off x="5671260" y="3305994"/>
            <a:ext cx="2749952" cy="870677"/>
            <a:chOff x="238125" y="1725700"/>
            <a:chExt cx="7139025" cy="2260325"/>
          </a:xfrm>
        </p:grpSpPr>
        <p:sp>
          <p:nvSpPr>
            <p:cNvPr id="4828" name="Google Shape;4828;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60"/>
          <p:cNvGrpSpPr/>
          <p:nvPr/>
        </p:nvGrpSpPr>
        <p:grpSpPr>
          <a:xfrm>
            <a:off x="5941424" y="2247740"/>
            <a:ext cx="1105452" cy="916747"/>
            <a:chOff x="5249100" y="1210600"/>
            <a:chExt cx="3502700" cy="2904775"/>
          </a:xfrm>
        </p:grpSpPr>
        <p:sp>
          <p:nvSpPr>
            <p:cNvPr id="4839" name="Google Shape;4839;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43" name="Google Shape;4843;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844" name="Google Shape;4844;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845" name="Google Shape;4845;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846" name="Google Shape;4846;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847" name="Google Shape;4847;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60"/>
          <p:cNvGrpSpPr/>
          <p:nvPr/>
        </p:nvGrpSpPr>
        <p:grpSpPr>
          <a:xfrm>
            <a:off x="7123972" y="967158"/>
            <a:ext cx="1304650" cy="1124856"/>
            <a:chOff x="7287122" y="1165658"/>
            <a:chExt cx="1219413" cy="1051365"/>
          </a:xfrm>
        </p:grpSpPr>
        <p:grpSp>
          <p:nvGrpSpPr>
            <p:cNvPr id="4849" name="Google Shape;4849;p60"/>
            <p:cNvGrpSpPr/>
            <p:nvPr/>
          </p:nvGrpSpPr>
          <p:grpSpPr>
            <a:xfrm>
              <a:off x="7287122" y="1969723"/>
              <a:ext cx="1219413" cy="247300"/>
              <a:chOff x="7287122" y="1969723"/>
              <a:chExt cx="1219413" cy="247300"/>
            </a:xfrm>
          </p:grpSpPr>
          <p:sp>
            <p:nvSpPr>
              <p:cNvPr id="4850" name="Google Shape;4850;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60"/>
              <p:cNvGrpSpPr/>
              <p:nvPr/>
            </p:nvGrpSpPr>
            <p:grpSpPr>
              <a:xfrm>
                <a:off x="7287122" y="2063892"/>
                <a:ext cx="1151753" cy="73428"/>
                <a:chOff x="7287122" y="2063892"/>
                <a:chExt cx="1151753" cy="73428"/>
              </a:xfrm>
            </p:grpSpPr>
            <p:sp>
              <p:nvSpPr>
                <p:cNvPr id="4852" name="Google Shape;4852;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53" name="Google Shape;4853;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854" name="Google Shape;4854;p60"/>
            <p:cNvGrpSpPr/>
            <p:nvPr/>
          </p:nvGrpSpPr>
          <p:grpSpPr>
            <a:xfrm>
              <a:off x="7287122" y="1712201"/>
              <a:ext cx="1219403" cy="246767"/>
              <a:chOff x="7287122" y="1712201"/>
              <a:chExt cx="1219403" cy="246767"/>
            </a:xfrm>
          </p:grpSpPr>
          <p:sp>
            <p:nvSpPr>
              <p:cNvPr id="4855" name="Google Shape;4855;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6" name="Google Shape;4856;p60"/>
              <p:cNvGrpSpPr/>
              <p:nvPr/>
            </p:nvGrpSpPr>
            <p:grpSpPr>
              <a:xfrm>
                <a:off x="7287122" y="1842861"/>
                <a:ext cx="1005303" cy="73419"/>
                <a:chOff x="7287122" y="1842861"/>
                <a:chExt cx="1005303" cy="73419"/>
              </a:xfrm>
            </p:grpSpPr>
            <p:sp>
              <p:nvSpPr>
                <p:cNvPr id="4857" name="Google Shape;4857;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58" name="Google Shape;4858;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859" name="Google Shape;4859;p60"/>
            <p:cNvGrpSpPr/>
            <p:nvPr/>
          </p:nvGrpSpPr>
          <p:grpSpPr>
            <a:xfrm>
              <a:off x="7287122" y="1447520"/>
              <a:ext cx="1219403" cy="286667"/>
              <a:chOff x="7287122" y="1447520"/>
              <a:chExt cx="1219403" cy="286667"/>
            </a:xfrm>
          </p:grpSpPr>
          <p:sp>
            <p:nvSpPr>
              <p:cNvPr id="4860" name="Google Shape;4860;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1" name="Google Shape;4861;p60"/>
              <p:cNvGrpSpPr/>
              <p:nvPr/>
            </p:nvGrpSpPr>
            <p:grpSpPr>
              <a:xfrm>
                <a:off x="7287122" y="1581977"/>
                <a:ext cx="852803" cy="73428"/>
                <a:chOff x="7287122" y="1581977"/>
                <a:chExt cx="852803" cy="73428"/>
              </a:xfrm>
            </p:grpSpPr>
            <p:sp>
              <p:nvSpPr>
                <p:cNvPr id="4862" name="Google Shape;4862;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3" name="Google Shape;4863;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864" name="Google Shape;4864;p60"/>
            <p:cNvGrpSpPr/>
            <p:nvPr/>
          </p:nvGrpSpPr>
          <p:grpSpPr>
            <a:xfrm>
              <a:off x="7287122" y="1165658"/>
              <a:ext cx="1219403" cy="344253"/>
              <a:chOff x="7287122" y="1165658"/>
              <a:chExt cx="1219403" cy="344253"/>
            </a:xfrm>
          </p:grpSpPr>
          <p:sp>
            <p:nvSpPr>
              <p:cNvPr id="4865" name="Google Shape;4865;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6" name="Google Shape;4866;p60"/>
              <p:cNvGrpSpPr/>
              <p:nvPr/>
            </p:nvGrpSpPr>
            <p:grpSpPr>
              <a:xfrm>
                <a:off x="7287122" y="1341025"/>
                <a:ext cx="695703" cy="73419"/>
                <a:chOff x="7287122" y="1341025"/>
                <a:chExt cx="695703" cy="73419"/>
              </a:xfrm>
            </p:grpSpPr>
            <p:sp>
              <p:nvSpPr>
                <p:cNvPr id="4867" name="Google Shape;4867;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68" name="Google Shape;4868;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869" name="Google Shape;4869;p60"/>
          <p:cNvGrpSpPr/>
          <p:nvPr/>
        </p:nvGrpSpPr>
        <p:grpSpPr>
          <a:xfrm>
            <a:off x="5790464" y="973181"/>
            <a:ext cx="1397729" cy="1098540"/>
            <a:chOff x="5900602" y="1193063"/>
            <a:chExt cx="1299851" cy="1021707"/>
          </a:xfrm>
        </p:grpSpPr>
        <p:grpSp>
          <p:nvGrpSpPr>
            <p:cNvPr id="4870" name="Google Shape;4870;p60"/>
            <p:cNvGrpSpPr/>
            <p:nvPr/>
          </p:nvGrpSpPr>
          <p:grpSpPr>
            <a:xfrm>
              <a:off x="6520337" y="1193063"/>
              <a:ext cx="341815" cy="799959"/>
              <a:chOff x="6520337" y="1193063"/>
              <a:chExt cx="341815" cy="799959"/>
            </a:xfrm>
          </p:grpSpPr>
          <p:grpSp>
            <p:nvGrpSpPr>
              <p:cNvPr id="4871" name="Google Shape;4871;p60"/>
              <p:cNvGrpSpPr/>
              <p:nvPr/>
            </p:nvGrpSpPr>
            <p:grpSpPr>
              <a:xfrm>
                <a:off x="6520337" y="1589527"/>
                <a:ext cx="213950" cy="403494"/>
                <a:chOff x="6520337" y="1589527"/>
                <a:chExt cx="213950" cy="403494"/>
              </a:xfrm>
            </p:grpSpPr>
            <p:sp>
              <p:nvSpPr>
                <p:cNvPr id="4872" name="Google Shape;4872;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60"/>
              <p:cNvGrpSpPr/>
              <p:nvPr/>
            </p:nvGrpSpPr>
            <p:grpSpPr>
              <a:xfrm>
                <a:off x="6577204" y="1193063"/>
                <a:ext cx="284947" cy="464512"/>
                <a:chOff x="6577204" y="1193063"/>
                <a:chExt cx="284947" cy="464512"/>
              </a:xfrm>
            </p:grpSpPr>
            <p:sp>
              <p:nvSpPr>
                <p:cNvPr id="4875" name="Google Shape;4875;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76" name="Google Shape;4876;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877" name="Google Shape;4877;p60"/>
            <p:cNvGrpSpPr/>
            <p:nvPr/>
          </p:nvGrpSpPr>
          <p:grpSpPr>
            <a:xfrm>
              <a:off x="6238903" y="1193063"/>
              <a:ext cx="300475" cy="900152"/>
              <a:chOff x="6238903" y="1193063"/>
              <a:chExt cx="300475" cy="900152"/>
            </a:xfrm>
          </p:grpSpPr>
          <p:grpSp>
            <p:nvGrpSpPr>
              <p:cNvPr id="4878" name="Google Shape;4878;p60"/>
              <p:cNvGrpSpPr/>
              <p:nvPr/>
            </p:nvGrpSpPr>
            <p:grpSpPr>
              <a:xfrm>
                <a:off x="6290865" y="1489315"/>
                <a:ext cx="248514" cy="603900"/>
                <a:chOff x="6290865" y="1489315"/>
                <a:chExt cx="248514" cy="603900"/>
              </a:xfrm>
            </p:grpSpPr>
            <p:sp>
              <p:nvSpPr>
                <p:cNvPr id="4879" name="Google Shape;4879;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60"/>
              <p:cNvGrpSpPr/>
              <p:nvPr/>
            </p:nvGrpSpPr>
            <p:grpSpPr>
              <a:xfrm>
                <a:off x="6238903" y="1193063"/>
                <a:ext cx="284947" cy="333087"/>
                <a:chOff x="6238903" y="1193063"/>
                <a:chExt cx="284947" cy="333087"/>
              </a:xfrm>
            </p:grpSpPr>
            <p:sp>
              <p:nvSpPr>
                <p:cNvPr id="4882" name="Google Shape;4882;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83" name="Google Shape;4883;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884" name="Google Shape;4884;p60"/>
            <p:cNvGrpSpPr/>
            <p:nvPr/>
          </p:nvGrpSpPr>
          <p:grpSpPr>
            <a:xfrm>
              <a:off x="5900602" y="1193063"/>
              <a:ext cx="444345" cy="1021707"/>
              <a:chOff x="5900602" y="1193063"/>
              <a:chExt cx="444345" cy="1021707"/>
            </a:xfrm>
          </p:grpSpPr>
          <p:grpSp>
            <p:nvGrpSpPr>
              <p:cNvPr id="4885" name="Google Shape;4885;p60"/>
              <p:cNvGrpSpPr/>
              <p:nvPr/>
            </p:nvGrpSpPr>
            <p:grpSpPr>
              <a:xfrm>
                <a:off x="6046501" y="1367785"/>
                <a:ext cx="298446" cy="846986"/>
                <a:chOff x="6046501" y="1367785"/>
                <a:chExt cx="298446" cy="846986"/>
              </a:xfrm>
            </p:grpSpPr>
            <p:sp>
              <p:nvSpPr>
                <p:cNvPr id="4886" name="Google Shape;4886;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60"/>
              <p:cNvGrpSpPr/>
              <p:nvPr/>
            </p:nvGrpSpPr>
            <p:grpSpPr>
              <a:xfrm>
                <a:off x="5900602" y="1193063"/>
                <a:ext cx="284947" cy="182312"/>
                <a:chOff x="5900602" y="1193063"/>
                <a:chExt cx="284947" cy="182312"/>
              </a:xfrm>
            </p:grpSpPr>
            <p:sp>
              <p:nvSpPr>
                <p:cNvPr id="4889" name="Google Shape;4889;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0" name="Google Shape;4890;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891" name="Google Shape;4891;p60"/>
            <p:cNvGrpSpPr/>
            <p:nvPr/>
          </p:nvGrpSpPr>
          <p:grpSpPr>
            <a:xfrm>
              <a:off x="6738300" y="1193063"/>
              <a:ext cx="462153" cy="707634"/>
              <a:chOff x="6738300" y="1193063"/>
              <a:chExt cx="462153" cy="707634"/>
            </a:xfrm>
          </p:grpSpPr>
          <p:grpSp>
            <p:nvGrpSpPr>
              <p:cNvPr id="4892" name="Google Shape;4892;p60"/>
              <p:cNvGrpSpPr/>
              <p:nvPr/>
            </p:nvGrpSpPr>
            <p:grpSpPr>
              <a:xfrm>
                <a:off x="6915505" y="1193063"/>
                <a:ext cx="284947" cy="597387"/>
                <a:chOff x="6915505" y="1193063"/>
                <a:chExt cx="284947" cy="597387"/>
              </a:xfrm>
            </p:grpSpPr>
            <p:sp>
              <p:nvSpPr>
                <p:cNvPr id="4893" name="Google Shape;4893;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94" name="Google Shape;4894;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895" name="Google Shape;4895;p60"/>
              <p:cNvGrpSpPr/>
              <p:nvPr/>
            </p:nvGrpSpPr>
            <p:grpSpPr>
              <a:xfrm>
                <a:off x="6738300" y="1684725"/>
                <a:ext cx="230066" cy="215971"/>
                <a:chOff x="6738300" y="1684725"/>
                <a:chExt cx="230066" cy="215971"/>
              </a:xfrm>
            </p:grpSpPr>
            <p:sp>
              <p:nvSpPr>
                <p:cNvPr id="4896" name="Google Shape;4896;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01" name="Shape 4901"/>
        <p:cNvGrpSpPr/>
        <p:nvPr/>
      </p:nvGrpSpPr>
      <p:grpSpPr>
        <a:xfrm>
          <a:off x="0" y="0"/>
          <a:ext cx="0" cy="0"/>
          <a:chOff x="0" y="0"/>
          <a:chExt cx="0" cy="0"/>
        </a:xfrm>
      </p:grpSpPr>
      <p:grpSp>
        <p:nvGrpSpPr>
          <p:cNvPr id="4902" name="Google Shape;4902;p61"/>
          <p:cNvGrpSpPr/>
          <p:nvPr/>
        </p:nvGrpSpPr>
        <p:grpSpPr>
          <a:xfrm>
            <a:off x="826133" y="2318098"/>
            <a:ext cx="387992" cy="329326"/>
            <a:chOff x="839307" y="2318098"/>
            <a:chExt cx="387992" cy="329326"/>
          </a:xfrm>
        </p:grpSpPr>
        <p:sp>
          <p:nvSpPr>
            <p:cNvPr id="4903" name="Google Shape;4903;p6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61"/>
          <p:cNvGrpSpPr/>
          <p:nvPr/>
        </p:nvGrpSpPr>
        <p:grpSpPr>
          <a:xfrm>
            <a:off x="1401816" y="2289671"/>
            <a:ext cx="387073" cy="385996"/>
            <a:chOff x="1414990" y="2289671"/>
            <a:chExt cx="387073" cy="385996"/>
          </a:xfrm>
        </p:grpSpPr>
        <p:sp>
          <p:nvSpPr>
            <p:cNvPr id="4914" name="Google Shape;4914;p6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1"/>
          <p:cNvGrpSpPr/>
          <p:nvPr/>
        </p:nvGrpSpPr>
        <p:grpSpPr>
          <a:xfrm>
            <a:off x="1976737" y="2306065"/>
            <a:ext cx="387099" cy="353207"/>
            <a:chOff x="1989911" y="2306065"/>
            <a:chExt cx="387099" cy="353207"/>
          </a:xfrm>
        </p:grpSpPr>
        <p:sp>
          <p:nvSpPr>
            <p:cNvPr id="4933" name="Google Shape;4933;p6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61"/>
          <p:cNvGrpSpPr/>
          <p:nvPr/>
        </p:nvGrpSpPr>
        <p:grpSpPr>
          <a:xfrm>
            <a:off x="2579927" y="2288778"/>
            <a:ext cx="204663" cy="363007"/>
            <a:chOff x="2593102" y="2288778"/>
            <a:chExt cx="204663" cy="363007"/>
          </a:xfrm>
        </p:grpSpPr>
        <p:sp>
          <p:nvSpPr>
            <p:cNvPr id="4941" name="Google Shape;4941;p6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61"/>
          <p:cNvGrpSpPr/>
          <p:nvPr/>
        </p:nvGrpSpPr>
        <p:grpSpPr>
          <a:xfrm>
            <a:off x="2957699" y="2329763"/>
            <a:ext cx="403651" cy="305996"/>
            <a:chOff x="2970874" y="2329763"/>
            <a:chExt cx="403651" cy="305996"/>
          </a:xfrm>
        </p:grpSpPr>
        <p:sp>
          <p:nvSpPr>
            <p:cNvPr id="4951" name="Google Shape;4951;p6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61"/>
          <p:cNvGrpSpPr/>
          <p:nvPr/>
        </p:nvGrpSpPr>
        <p:grpSpPr>
          <a:xfrm>
            <a:off x="3532620" y="2318755"/>
            <a:ext cx="387835" cy="327933"/>
            <a:chOff x="3545795" y="2318755"/>
            <a:chExt cx="387835" cy="327933"/>
          </a:xfrm>
        </p:grpSpPr>
        <p:sp>
          <p:nvSpPr>
            <p:cNvPr id="4961" name="Google Shape;4961;p6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4" name="Google Shape;4964;p61"/>
            <p:cNvGrpSpPr/>
            <p:nvPr/>
          </p:nvGrpSpPr>
          <p:grpSpPr>
            <a:xfrm>
              <a:off x="3545795" y="2322301"/>
              <a:ext cx="387835" cy="324387"/>
              <a:chOff x="3545795" y="2322301"/>
              <a:chExt cx="387835" cy="324387"/>
            </a:xfrm>
          </p:grpSpPr>
          <p:sp>
            <p:nvSpPr>
              <p:cNvPr id="4965" name="Google Shape;4965;p6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2" name="Google Shape;4972;p61"/>
          <p:cNvGrpSpPr/>
          <p:nvPr/>
        </p:nvGrpSpPr>
        <p:grpSpPr>
          <a:xfrm>
            <a:off x="4705294" y="2306984"/>
            <a:ext cx="364294" cy="351552"/>
            <a:chOff x="4718468" y="2306984"/>
            <a:chExt cx="364294" cy="351552"/>
          </a:xfrm>
        </p:grpSpPr>
        <p:sp>
          <p:nvSpPr>
            <p:cNvPr id="4973" name="Google Shape;4973;p6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61"/>
          <p:cNvGrpSpPr/>
          <p:nvPr/>
        </p:nvGrpSpPr>
        <p:grpSpPr>
          <a:xfrm>
            <a:off x="4134734" y="2303017"/>
            <a:ext cx="361194" cy="359355"/>
            <a:chOff x="4147908" y="2303017"/>
            <a:chExt cx="361194" cy="359355"/>
          </a:xfrm>
        </p:grpSpPr>
        <p:sp>
          <p:nvSpPr>
            <p:cNvPr id="4984" name="Google Shape;4984;p6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61"/>
          <p:cNvGrpSpPr/>
          <p:nvPr/>
        </p:nvGrpSpPr>
        <p:grpSpPr>
          <a:xfrm>
            <a:off x="5278954" y="2299891"/>
            <a:ext cx="367027" cy="365214"/>
            <a:chOff x="5292128" y="2299891"/>
            <a:chExt cx="367027" cy="365214"/>
          </a:xfrm>
        </p:grpSpPr>
        <p:sp>
          <p:nvSpPr>
            <p:cNvPr id="4999" name="Google Shape;4999;p6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61"/>
          <p:cNvGrpSpPr/>
          <p:nvPr/>
        </p:nvGrpSpPr>
        <p:grpSpPr>
          <a:xfrm>
            <a:off x="5860443" y="2309901"/>
            <a:ext cx="345720" cy="345720"/>
            <a:chOff x="5873617" y="2309901"/>
            <a:chExt cx="345720" cy="345720"/>
          </a:xfrm>
        </p:grpSpPr>
        <p:sp>
          <p:nvSpPr>
            <p:cNvPr id="5006" name="Google Shape;5006;p6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61"/>
          <p:cNvGrpSpPr/>
          <p:nvPr/>
        </p:nvGrpSpPr>
        <p:grpSpPr>
          <a:xfrm>
            <a:off x="6850154" y="2297710"/>
            <a:ext cx="391460" cy="370127"/>
            <a:chOff x="6863329" y="2297710"/>
            <a:chExt cx="391460" cy="370127"/>
          </a:xfrm>
        </p:grpSpPr>
        <p:sp>
          <p:nvSpPr>
            <p:cNvPr id="5026" name="Google Shape;5026;p6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1"/>
          <p:cNvGrpSpPr/>
          <p:nvPr/>
        </p:nvGrpSpPr>
        <p:grpSpPr>
          <a:xfrm>
            <a:off x="7408313" y="2318518"/>
            <a:ext cx="342620" cy="328459"/>
            <a:chOff x="7421488" y="2318518"/>
            <a:chExt cx="342620" cy="328459"/>
          </a:xfrm>
        </p:grpSpPr>
        <p:sp>
          <p:nvSpPr>
            <p:cNvPr id="5036" name="Google Shape;5036;p6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61"/>
          <p:cNvGrpSpPr/>
          <p:nvPr/>
        </p:nvGrpSpPr>
        <p:grpSpPr>
          <a:xfrm>
            <a:off x="2495198" y="2779889"/>
            <a:ext cx="337523" cy="337680"/>
            <a:chOff x="2508373" y="2779889"/>
            <a:chExt cx="337523" cy="337680"/>
          </a:xfrm>
        </p:grpSpPr>
        <p:sp>
          <p:nvSpPr>
            <p:cNvPr id="5044" name="Google Shape;5044;p6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61"/>
          <p:cNvGrpSpPr/>
          <p:nvPr/>
        </p:nvGrpSpPr>
        <p:grpSpPr>
          <a:xfrm>
            <a:off x="2137900" y="4141593"/>
            <a:ext cx="410613" cy="372229"/>
            <a:chOff x="1884401" y="4141593"/>
            <a:chExt cx="410613" cy="372229"/>
          </a:xfrm>
        </p:grpSpPr>
        <p:sp>
          <p:nvSpPr>
            <p:cNvPr id="5051" name="Google Shape;5051;p6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61"/>
          <p:cNvGrpSpPr/>
          <p:nvPr/>
        </p:nvGrpSpPr>
        <p:grpSpPr>
          <a:xfrm>
            <a:off x="1417658" y="2773689"/>
            <a:ext cx="294515" cy="349897"/>
            <a:chOff x="1430832" y="2773689"/>
            <a:chExt cx="294515" cy="349897"/>
          </a:xfrm>
        </p:grpSpPr>
        <p:sp>
          <p:nvSpPr>
            <p:cNvPr id="5059" name="Google Shape;5059;p6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61"/>
          <p:cNvGrpSpPr/>
          <p:nvPr/>
        </p:nvGrpSpPr>
        <p:grpSpPr>
          <a:xfrm>
            <a:off x="3069042" y="2788586"/>
            <a:ext cx="288866" cy="320236"/>
            <a:chOff x="3082217" y="2788586"/>
            <a:chExt cx="288866" cy="320236"/>
          </a:xfrm>
        </p:grpSpPr>
        <p:sp>
          <p:nvSpPr>
            <p:cNvPr id="5073" name="Google Shape;5073;p6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61"/>
          <p:cNvGrpSpPr/>
          <p:nvPr/>
        </p:nvGrpSpPr>
        <p:grpSpPr>
          <a:xfrm>
            <a:off x="3597382" y="2780704"/>
            <a:ext cx="325017" cy="336052"/>
            <a:chOff x="3610557" y="2780704"/>
            <a:chExt cx="325017" cy="336052"/>
          </a:xfrm>
        </p:grpSpPr>
        <p:sp>
          <p:nvSpPr>
            <p:cNvPr id="5081" name="Google Shape;5081;p6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61"/>
          <p:cNvGrpSpPr/>
          <p:nvPr/>
        </p:nvGrpSpPr>
        <p:grpSpPr>
          <a:xfrm>
            <a:off x="4165893" y="2811495"/>
            <a:ext cx="286475" cy="274390"/>
            <a:chOff x="4179067" y="2811495"/>
            <a:chExt cx="286475" cy="274390"/>
          </a:xfrm>
        </p:grpSpPr>
        <p:sp>
          <p:nvSpPr>
            <p:cNvPr id="5085" name="Google Shape;5085;p6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61"/>
          <p:cNvGrpSpPr/>
          <p:nvPr/>
        </p:nvGrpSpPr>
        <p:grpSpPr>
          <a:xfrm>
            <a:off x="4673583" y="2762156"/>
            <a:ext cx="371047" cy="374199"/>
            <a:chOff x="4686757" y="2762156"/>
            <a:chExt cx="371047" cy="374199"/>
          </a:xfrm>
        </p:grpSpPr>
        <p:sp>
          <p:nvSpPr>
            <p:cNvPr id="5095" name="Google Shape;5095;p6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1"/>
          <p:cNvGrpSpPr/>
          <p:nvPr/>
        </p:nvGrpSpPr>
        <p:grpSpPr>
          <a:xfrm>
            <a:off x="5208438" y="2784802"/>
            <a:ext cx="406567" cy="327855"/>
            <a:chOff x="5221613" y="2784802"/>
            <a:chExt cx="406567" cy="327855"/>
          </a:xfrm>
        </p:grpSpPr>
        <p:sp>
          <p:nvSpPr>
            <p:cNvPr id="5103" name="Google Shape;5103;p6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3" name="Google Shape;5133;p61"/>
          <p:cNvGrpSpPr/>
          <p:nvPr/>
        </p:nvGrpSpPr>
        <p:grpSpPr>
          <a:xfrm>
            <a:off x="5799412" y="2760921"/>
            <a:ext cx="303605" cy="375434"/>
            <a:chOff x="5812586" y="2760921"/>
            <a:chExt cx="303605" cy="375434"/>
          </a:xfrm>
        </p:grpSpPr>
        <p:sp>
          <p:nvSpPr>
            <p:cNvPr id="5134" name="Google Shape;5134;p6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61"/>
          <p:cNvGrpSpPr/>
          <p:nvPr/>
        </p:nvGrpSpPr>
        <p:grpSpPr>
          <a:xfrm>
            <a:off x="6321499" y="2759633"/>
            <a:ext cx="378508" cy="378166"/>
            <a:chOff x="6334673" y="2759633"/>
            <a:chExt cx="378508" cy="378166"/>
          </a:xfrm>
        </p:grpSpPr>
        <p:sp>
          <p:nvSpPr>
            <p:cNvPr id="5146" name="Google Shape;5146;p6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1"/>
          <p:cNvGrpSpPr/>
          <p:nvPr/>
        </p:nvGrpSpPr>
        <p:grpSpPr>
          <a:xfrm>
            <a:off x="7999471" y="2806477"/>
            <a:ext cx="319763" cy="284505"/>
            <a:chOff x="8012645" y="2806477"/>
            <a:chExt cx="319763" cy="284505"/>
          </a:xfrm>
        </p:grpSpPr>
        <p:sp>
          <p:nvSpPr>
            <p:cNvPr id="5151" name="Google Shape;5151;p6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61"/>
          <p:cNvGrpSpPr/>
          <p:nvPr/>
        </p:nvGrpSpPr>
        <p:grpSpPr>
          <a:xfrm>
            <a:off x="2707935" y="4162138"/>
            <a:ext cx="385339" cy="388071"/>
            <a:chOff x="2454435" y="4162138"/>
            <a:chExt cx="385339" cy="388071"/>
          </a:xfrm>
        </p:grpSpPr>
        <p:sp>
          <p:nvSpPr>
            <p:cNvPr id="5162" name="Google Shape;5162;p6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61"/>
          <p:cNvGrpSpPr/>
          <p:nvPr/>
        </p:nvGrpSpPr>
        <p:grpSpPr>
          <a:xfrm>
            <a:off x="3855439" y="4161192"/>
            <a:ext cx="275178" cy="388912"/>
            <a:chOff x="3601939" y="4161192"/>
            <a:chExt cx="275178" cy="388912"/>
          </a:xfrm>
        </p:grpSpPr>
        <p:sp>
          <p:nvSpPr>
            <p:cNvPr id="5174" name="Google Shape;5174;p6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61"/>
          <p:cNvGrpSpPr/>
          <p:nvPr/>
        </p:nvGrpSpPr>
        <p:grpSpPr>
          <a:xfrm>
            <a:off x="822849" y="3215146"/>
            <a:ext cx="375802" cy="371677"/>
            <a:chOff x="836023" y="3215146"/>
            <a:chExt cx="375802" cy="371677"/>
          </a:xfrm>
        </p:grpSpPr>
        <p:sp>
          <p:nvSpPr>
            <p:cNvPr id="5185" name="Google Shape;5185;p6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61"/>
          <p:cNvGrpSpPr/>
          <p:nvPr/>
        </p:nvGrpSpPr>
        <p:grpSpPr>
          <a:xfrm>
            <a:off x="1343123" y="3210890"/>
            <a:ext cx="431368" cy="380189"/>
            <a:chOff x="1356297" y="3210890"/>
            <a:chExt cx="431368" cy="380189"/>
          </a:xfrm>
        </p:grpSpPr>
        <p:sp>
          <p:nvSpPr>
            <p:cNvPr id="5202" name="Google Shape;5202;p6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61"/>
          <p:cNvGrpSpPr/>
          <p:nvPr/>
        </p:nvGrpSpPr>
        <p:grpSpPr>
          <a:xfrm>
            <a:off x="1890563" y="3215540"/>
            <a:ext cx="411874" cy="370731"/>
            <a:chOff x="1903737" y="3215540"/>
            <a:chExt cx="411874" cy="370731"/>
          </a:xfrm>
        </p:grpSpPr>
        <p:sp>
          <p:nvSpPr>
            <p:cNvPr id="5216" name="Google Shape;5216;p6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1"/>
          <p:cNvGrpSpPr/>
          <p:nvPr/>
        </p:nvGrpSpPr>
        <p:grpSpPr>
          <a:xfrm>
            <a:off x="2455290" y="3248854"/>
            <a:ext cx="397818" cy="304078"/>
            <a:chOff x="2468465" y="3248854"/>
            <a:chExt cx="397818" cy="304078"/>
          </a:xfrm>
        </p:grpSpPr>
        <p:sp>
          <p:nvSpPr>
            <p:cNvPr id="5226" name="Google Shape;5226;p6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61"/>
          <p:cNvGrpSpPr/>
          <p:nvPr/>
        </p:nvGrpSpPr>
        <p:grpSpPr>
          <a:xfrm>
            <a:off x="3003992" y="3216013"/>
            <a:ext cx="394376" cy="369812"/>
            <a:chOff x="3017166" y="3216013"/>
            <a:chExt cx="394376" cy="369812"/>
          </a:xfrm>
        </p:grpSpPr>
        <p:sp>
          <p:nvSpPr>
            <p:cNvPr id="5233" name="Google Shape;5233;p6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61"/>
          <p:cNvGrpSpPr/>
          <p:nvPr/>
        </p:nvGrpSpPr>
        <p:grpSpPr>
          <a:xfrm>
            <a:off x="4196868" y="3213228"/>
            <a:ext cx="199014" cy="375408"/>
            <a:chOff x="4210043" y="3213228"/>
            <a:chExt cx="199014" cy="375408"/>
          </a:xfrm>
        </p:grpSpPr>
        <p:sp>
          <p:nvSpPr>
            <p:cNvPr id="5236" name="Google Shape;5236;p6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1"/>
          <p:cNvGrpSpPr/>
          <p:nvPr/>
        </p:nvGrpSpPr>
        <p:grpSpPr>
          <a:xfrm>
            <a:off x="4804971" y="3203323"/>
            <a:ext cx="77845" cy="395165"/>
            <a:chOff x="4818146" y="3203323"/>
            <a:chExt cx="77845" cy="395165"/>
          </a:xfrm>
        </p:grpSpPr>
        <p:sp>
          <p:nvSpPr>
            <p:cNvPr id="5247" name="Google Shape;5247;p6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61"/>
          <p:cNvGrpSpPr/>
          <p:nvPr/>
        </p:nvGrpSpPr>
        <p:grpSpPr>
          <a:xfrm>
            <a:off x="5215716" y="3235428"/>
            <a:ext cx="344091" cy="332767"/>
            <a:chOff x="5228890" y="3235428"/>
            <a:chExt cx="344091" cy="332767"/>
          </a:xfrm>
        </p:grpSpPr>
        <p:sp>
          <p:nvSpPr>
            <p:cNvPr id="5256" name="Google Shape;5256;p6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61"/>
          <p:cNvGrpSpPr/>
          <p:nvPr/>
        </p:nvGrpSpPr>
        <p:grpSpPr>
          <a:xfrm>
            <a:off x="5744739" y="3227047"/>
            <a:ext cx="388544" cy="347927"/>
            <a:chOff x="5757913" y="3227047"/>
            <a:chExt cx="388544" cy="347927"/>
          </a:xfrm>
        </p:grpSpPr>
        <p:sp>
          <p:nvSpPr>
            <p:cNvPr id="5262" name="Google Shape;5262;p6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4" name="Google Shape;5264;p61"/>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5" name="Google Shape;5265;p61"/>
          <p:cNvGrpSpPr/>
          <p:nvPr/>
        </p:nvGrpSpPr>
        <p:grpSpPr>
          <a:xfrm>
            <a:off x="6881681" y="3227074"/>
            <a:ext cx="324938" cy="347717"/>
            <a:chOff x="6894856" y="3227074"/>
            <a:chExt cx="324938" cy="347717"/>
          </a:xfrm>
        </p:grpSpPr>
        <p:sp>
          <p:nvSpPr>
            <p:cNvPr id="5266" name="Google Shape;5266;p6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61"/>
          <p:cNvGrpSpPr/>
          <p:nvPr/>
        </p:nvGrpSpPr>
        <p:grpSpPr>
          <a:xfrm>
            <a:off x="7401772" y="3220873"/>
            <a:ext cx="360091" cy="360117"/>
            <a:chOff x="7414946" y="3220873"/>
            <a:chExt cx="360091" cy="360117"/>
          </a:xfrm>
        </p:grpSpPr>
        <p:sp>
          <p:nvSpPr>
            <p:cNvPr id="5282" name="Google Shape;5282;p6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61"/>
          <p:cNvGrpSpPr/>
          <p:nvPr/>
        </p:nvGrpSpPr>
        <p:grpSpPr>
          <a:xfrm>
            <a:off x="8014052" y="3215041"/>
            <a:ext cx="231829" cy="371782"/>
            <a:chOff x="8027227" y="3215041"/>
            <a:chExt cx="231829" cy="371782"/>
          </a:xfrm>
        </p:grpSpPr>
        <p:sp>
          <p:nvSpPr>
            <p:cNvPr id="5294" name="Google Shape;5294;p6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61"/>
          <p:cNvGrpSpPr/>
          <p:nvPr/>
        </p:nvGrpSpPr>
        <p:grpSpPr>
          <a:xfrm>
            <a:off x="4347102" y="4146138"/>
            <a:ext cx="395638" cy="420544"/>
            <a:chOff x="4093603" y="4146138"/>
            <a:chExt cx="395638" cy="420544"/>
          </a:xfrm>
        </p:grpSpPr>
        <p:sp>
          <p:nvSpPr>
            <p:cNvPr id="5305" name="Google Shape;5305;p6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61"/>
          <p:cNvGrpSpPr/>
          <p:nvPr/>
        </p:nvGrpSpPr>
        <p:grpSpPr>
          <a:xfrm>
            <a:off x="4897905" y="4162322"/>
            <a:ext cx="392065" cy="387887"/>
            <a:chOff x="4644406" y="4162322"/>
            <a:chExt cx="392065" cy="387887"/>
          </a:xfrm>
        </p:grpSpPr>
        <p:sp>
          <p:nvSpPr>
            <p:cNvPr id="5323" name="Google Shape;5323;p6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61"/>
          <p:cNvGrpSpPr/>
          <p:nvPr/>
        </p:nvGrpSpPr>
        <p:grpSpPr>
          <a:xfrm>
            <a:off x="5981882" y="4221698"/>
            <a:ext cx="417128" cy="269162"/>
            <a:chOff x="5728383" y="4221698"/>
            <a:chExt cx="417128" cy="269162"/>
          </a:xfrm>
        </p:grpSpPr>
        <p:sp>
          <p:nvSpPr>
            <p:cNvPr id="5330" name="Google Shape;5330;p6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1"/>
          <p:cNvGrpSpPr/>
          <p:nvPr/>
        </p:nvGrpSpPr>
        <p:grpSpPr>
          <a:xfrm>
            <a:off x="821036" y="3696905"/>
            <a:ext cx="371782" cy="342751"/>
            <a:chOff x="834210" y="3696905"/>
            <a:chExt cx="371782" cy="342751"/>
          </a:xfrm>
        </p:grpSpPr>
        <p:sp>
          <p:nvSpPr>
            <p:cNvPr id="5343" name="Google Shape;5343;p6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1"/>
          <p:cNvGrpSpPr/>
          <p:nvPr/>
        </p:nvGrpSpPr>
        <p:grpSpPr>
          <a:xfrm>
            <a:off x="1346223" y="3682271"/>
            <a:ext cx="395296" cy="371966"/>
            <a:chOff x="1359398" y="3682271"/>
            <a:chExt cx="395296" cy="371966"/>
          </a:xfrm>
        </p:grpSpPr>
        <p:sp>
          <p:nvSpPr>
            <p:cNvPr id="5356" name="Google Shape;5356;p6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61"/>
          <p:cNvGrpSpPr/>
          <p:nvPr/>
        </p:nvGrpSpPr>
        <p:grpSpPr>
          <a:xfrm>
            <a:off x="1894924" y="3682271"/>
            <a:ext cx="395296" cy="371966"/>
            <a:chOff x="1908099" y="3682271"/>
            <a:chExt cx="395296" cy="371966"/>
          </a:xfrm>
        </p:grpSpPr>
        <p:sp>
          <p:nvSpPr>
            <p:cNvPr id="5364" name="Google Shape;5364;p6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1"/>
          <p:cNvGrpSpPr/>
          <p:nvPr/>
        </p:nvGrpSpPr>
        <p:grpSpPr>
          <a:xfrm>
            <a:off x="2443625" y="3682271"/>
            <a:ext cx="395270" cy="371966"/>
            <a:chOff x="2456800" y="3682271"/>
            <a:chExt cx="395270" cy="371966"/>
          </a:xfrm>
        </p:grpSpPr>
        <p:sp>
          <p:nvSpPr>
            <p:cNvPr id="5372" name="Google Shape;5372;p6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61"/>
          <p:cNvGrpSpPr/>
          <p:nvPr/>
        </p:nvGrpSpPr>
        <p:grpSpPr>
          <a:xfrm>
            <a:off x="3001075" y="3682271"/>
            <a:ext cx="391092" cy="371940"/>
            <a:chOff x="3014250" y="3682271"/>
            <a:chExt cx="391092" cy="371940"/>
          </a:xfrm>
        </p:grpSpPr>
        <p:sp>
          <p:nvSpPr>
            <p:cNvPr id="5382" name="Google Shape;5382;p6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61"/>
          <p:cNvGrpSpPr/>
          <p:nvPr/>
        </p:nvGrpSpPr>
        <p:grpSpPr>
          <a:xfrm>
            <a:off x="3555950" y="3702947"/>
            <a:ext cx="388728" cy="330692"/>
            <a:chOff x="3569125" y="3702947"/>
            <a:chExt cx="388728" cy="330692"/>
          </a:xfrm>
        </p:grpSpPr>
        <p:sp>
          <p:nvSpPr>
            <p:cNvPr id="5386" name="Google Shape;5386;p6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0" name="Google Shape;5390;p61"/>
          <p:cNvGrpSpPr/>
          <p:nvPr/>
        </p:nvGrpSpPr>
        <p:grpSpPr>
          <a:xfrm>
            <a:off x="4098819" y="3682455"/>
            <a:ext cx="387992" cy="371625"/>
            <a:chOff x="4111994" y="3682455"/>
            <a:chExt cx="387992" cy="371625"/>
          </a:xfrm>
        </p:grpSpPr>
        <p:sp>
          <p:nvSpPr>
            <p:cNvPr id="5391" name="Google Shape;5391;p6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61"/>
          <p:cNvGrpSpPr/>
          <p:nvPr/>
        </p:nvGrpSpPr>
        <p:grpSpPr>
          <a:xfrm>
            <a:off x="4661734" y="3682271"/>
            <a:ext cx="371966" cy="371966"/>
            <a:chOff x="4674908" y="3682271"/>
            <a:chExt cx="371966" cy="371966"/>
          </a:xfrm>
        </p:grpSpPr>
        <p:sp>
          <p:nvSpPr>
            <p:cNvPr id="5394" name="Google Shape;5394;p6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1"/>
          <p:cNvGrpSpPr/>
          <p:nvPr/>
        </p:nvGrpSpPr>
        <p:grpSpPr>
          <a:xfrm>
            <a:off x="5210435" y="3731112"/>
            <a:ext cx="371782" cy="274285"/>
            <a:chOff x="5223609" y="3731112"/>
            <a:chExt cx="371782" cy="274285"/>
          </a:xfrm>
        </p:grpSpPr>
        <p:sp>
          <p:nvSpPr>
            <p:cNvPr id="5399" name="Google Shape;5399;p6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1" name="Google Shape;5401;p61"/>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2" name="Google Shape;5402;p61"/>
          <p:cNvGrpSpPr/>
          <p:nvPr/>
        </p:nvGrpSpPr>
        <p:grpSpPr>
          <a:xfrm>
            <a:off x="6306734" y="3696721"/>
            <a:ext cx="373963" cy="343119"/>
            <a:chOff x="6319908" y="3696721"/>
            <a:chExt cx="373963" cy="343119"/>
          </a:xfrm>
        </p:grpSpPr>
        <p:sp>
          <p:nvSpPr>
            <p:cNvPr id="5403" name="Google Shape;5403;p6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61"/>
          <p:cNvGrpSpPr/>
          <p:nvPr/>
        </p:nvGrpSpPr>
        <p:grpSpPr>
          <a:xfrm>
            <a:off x="6858167" y="3740044"/>
            <a:ext cx="371966" cy="256420"/>
            <a:chOff x="6871342" y="3740044"/>
            <a:chExt cx="371966" cy="256420"/>
          </a:xfrm>
        </p:grpSpPr>
        <p:sp>
          <p:nvSpPr>
            <p:cNvPr id="5413" name="Google Shape;5413;p6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1"/>
          <p:cNvGrpSpPr/>
          <p:nvPr/>
        </p:nvGrpSpPr>
        <p:grpSpPr>
          <a:xfrm>
            <a:off x="7389187" y="3681535"/>
            <a:ext cx="402757" cy="372728"/>
            <a:chOff x="7402362" y="3681535"/>
            <a:chExt cx="402757" cy="372728"/>
          </a:xfrm>
        </p:grpSpPr>
        <p:sp>
          <p:nvSpPr>
            <p:cNvPr id="5426" name="Google Shape;5426;p6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61"/>
          <p:cNvGrpSpPr/>
          <p:nvPr/>
        </p:nvGrpSpPr>
        <p:grpSpPr>
          <a:xfrm>
            <a:off x="7947530" y="3736235"/>
            <a:ext cx="378902" cy="264065"/>
            <a:chOff x="7960705" y="3736235"/>
            <a:chExt cx="378902" cy="264065"/>
          </a:xfrm>
        </p:grpSpPr>
        <p:sp>
          <p:nvSpPr>
            <p:cNvPr id="5443" name="Google Shape;5443;p6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1"/>
          <p:cNvGrpSpPr/>
          <p:nvPr/>
        </p:nvGrpSpPr>
        <p:grpSpPr>
          <a:xfrm>
            <a:off x="6654327" y="4162270"/>
            <a:ext cx="166200" cy="388019"/>
            <a:chOff x="6400828" y="4162270"/>
            <a:chExt cx="166200" cy="388019"/>
          </a:xfrm>
        </p:grpSpPr>
        <p:sp>
          <p:nvSpPr>
            <p:cNvPr id="5458" name="Google Shape;5458;p6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1"/>
          <p:cNvGrpSpPr/>
          <p:nvPr/>
        </p:nvGrpSpPr>
        <p:grpSpPr>
          <a:xfrm>
            <a:off x="7173314" y="4162270"/>
            <a:ext cx="225260" cy="388019"/>
            <a:chOff x="6919815" y="4162270"/>
            <a:chExt cx="225260" cy="388019"/>
          </a:xfrm>
        </p:grpSpPr>
        <p:sp>
          <p:nvSpPr>
            <p:cNvPr id="5466" name="Google Shape;5466;p6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61"/>
          <p:cNvGrpSpPr/>
          <p:nvPr/>
        </p:nvGrpSpPr>
        <p:grpSpPr>
          <a:xfrm>
            <a:off x="7639099" y="4177035"/>
            <a:ext cx="388728" cy="358383"/>
            <a:chOff x="7385600" y="4177035"/>
            <a:chExt cx="388728" cy="358383"/>
          </a:xfrm>
        </p:grpSpPr>
        <p:sp>
          <p:nvSpPr>
            <p:cNvPr id="5475" name="Google Shape;5475;p6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61"/>
          <p:cNvGrpSpPr/>
          <p:nvPr/>
        </p:nvGrpSpPr>
        <p:grpSpPr>
          <a:xfrm>
            <a:off x="3611911" y="3259862"/>
            <a:ext cx="369207" cy="258259"/>
            <a:chOff x="3625085" y="3259862"/>
            <a:chExt cx="369207" cy="258259"/>
          </a:xfrm>
        </p:grpSpPr>
        <p:sp>
          <p:nvSpPr>
            <p:cNvPr id="5483" name="Google Shape;5483;p6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61"/>
          <p:cNvGrpSpPr/>
          <p:nvPr/>
        </p:nvGrpSpPr>
        <p:grpSpPr>
          <a:xfrm>
            <a:off x="6304185" y="3276808"/>
            <a:ext cx="363217" cy="248590"/>
            <a:chOff x="6317360" y="3276808"/>
            <a:chExt cx="363217" cy="248590"/>
          </a:xfrm>
        </p:grpSpPr>
        <p:sp>
          <p:nvSpPr>
            <p:cNvPr id="5497" name="Google Shape;5497;p6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61"/>
          <p:cNvGrpSpPr/>
          <p:nvPr/>
        </p:nvGrpSpPr>
        <p:grpSpPr>
          <a:xfrm>
            <a:off x="5337891" y="4183682"/>
            <a:ext cx="504064" cy="325595"/>
            <a:chOff x="5084391" y="4183682"/>
            <a:chExt cx="504064" cy="325595"/>
          </a:xfrm>
        </p:grpSpPr>
        <p:sp>
          <p:nvSpPr>
            <p:cNvPr id="5525" name="Google Shape;5525;p6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61"/>
          <p:cNvGrpSpPr/>
          <p:nvPr/>
        </p:nvGrpSpPr>
        <p:grpSpPr>
          <a:xfrm>
            <a:off x="7934420" y="2347996"/>
            <a:ext cx="379795" cy="267165"/>
            <a:chOff x="7947595" y="2347996"/>
            <a:chExt cx="379795" cy="267165"/>
          </a:xfrm>
        </p:grpSpPr>
        <p:sp>
          <p:nvSpPr>
            <p:cNvPr id="5542" name="Google Shape;5542;p6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1" name="Google Shape;5551;p61"/>
          <p:cNvGrpSpPr/>
          <p:nvPr/>
        </p:nvGrpSpPr>
        <p:grpSpPr>
          <a:xfrm>
            <a:off x="6387469" y="2310269"/>
            <a:ext cx="275362" cy="338784"/>
            <a:chOff x="6400644" y="2310269"/>
            <a:chExt cx="275362" cy="338784"/>
          </a:xfrm>
        </p:grpSpPr>
        <p:sp>
          <p:nvSpPr>
            <p:cNvPr id="5552" name="Google Shape;5552;p6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1"/>
          <p:cNvGrpSpPr/>
          <p:nvPr/>
        </p:nvGrpSpPr>
        <p:grpSpPr>
          <a:xfrm>
            <a:off x="1595767" y="4161009"/>
            <a:ext cx="359565" cy="358094"/>
            <a:chOff x="1342268" y="4161009"/>
            <a:chExt cx="359565" cy="358094"/>
          </a:xfrm>
        </p:grpSpPr>
        <p:sp>
          <p:nvSpPr>
            <p:cNvPr id="5566" name="Google Shape;5566;p6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61"/>
          <p:cNvGrpSpPr/>
          <p:nvPr/>
        </p:nvGrpSpPr>
        <p:grpSpPr>
          <a:xfrm>
            <a:off x="1899837" y="2764940"/>
            <a:ext cx="417523" cy="374252"/>
            <a:chOff x="1913012" y="2764940"/>
            <a:chExt cx="417523" cy="374252"/>
          </a:xfrm>
        </p:grpSpPr>
        <p:sp>
          <p:nvSpPr>
            <p:cNvPr id="5576" name="Google Shape;5576;p6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61"/>
          <p:cNvGrpSpPr/>
          <p:nvPr/>
        </p:nvGrpSpPr>
        <p:grpSpPr>
          <a:xfrm>
            <a:off x="817568" y="2763601"/>
            <a:ext cx="384734" cy="381556"/>
            <a:chOff x="830742" y="2763601"/>
            <a:chExt cx="384734" cy="381556"/>
          </a:xfrm>
        </p:grpSpPr>
        <p:sp>
          <p:nvSpPr>
            <p:cNvPr id="5589" name="Google Shape;5589;p6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1"/>
          <p:cNvGrpSpPr/>
          <p:nvPr/>
        </p:nvGrpSpPr>
        <p:grpSpPr>
          <a:xfrm>
            <a:off x="3260997" y="4183419"/>
            <a:ext cx="375434" cy="329667"/>
            <a:chOff x="3007498" y="4183419"/>
            <a:chExt cx="375434" cy="329667"/>
          </a:xfrm>
        </p:grpSpPr>
        <p:sp>
          <p:nvSpPr>
            <p:cNvPr id="5611" name="Google Shape;5611;p6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1"/>
          <p:cNvGrpSpPr/>
          <p:nvPr/>
        </p:nvGrpSpPr>
        <p:grpSpPr>
          <a:xfrm>
            <a:off x="6906101" y="2766990"/>
            <a:ext cx="274550" cy="354728"/>
            <a:chOff x="7606826" y="2419290"/>
            <a:chExt cx="274550" cy="354728"/>
          </a:xfrm>
        </p:grpSpPr>
        <p:sp>
          <p:nvSpPr>
            <p:cNvPr id="5632" name="Google Shape;5632;p6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61"/>
          <p:cNvGrpSpPr/>
          <p:nvPr/>
        </p:nvGrpSpPr>
        <p:grpSpPr>
          <a:xfrm>
            <a:off x="7536994" y="2777003"/>
            <a:ext cx="263316" cy="354728"/>
            <a:chOff x="8062968" y="2419290"/>
            <a:chExt cx="263316" cy="354728"/>
          </a:xfrm>
        </p:grpSpPr>
        <p:sp>
          <p:nvSpPr>
            <p:cNvPr id="5648" name="Google Shape;5648;p6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5" name="Google Shape;5665;p61"/>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5666" name="Google Shape;5666;p6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5667" name="Google Shape;5667;p61"/>
          <p:cNvGrpSpPr/>
          <p:nvPr/>
        </p:nvGrpSpPr>
        <p:grpSpPr>
          <a:xfrm>
            <a:off x="1089824" y="4149725"/>
            <a:ext cx="364280" cy="363684"/>
            <a:chOff x="836325" y="4149725"/>
            <a:chExt cx="364280" cy="363684"/>
          </a:xfrm>
        </p:grpSpPr>
        <p:sp>
          <p:nvSpPr>
            <p:cNvPr id="5668" name="Google Shape;5668;p61"/>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8" name="Shape 5678"/>
        <p:cNvGrpSpPr/>
        <p:nvPr/>
      </p:nvGrpSpPr>
      <p:grpSpPr>
        <a:xfrm>
          <a:off x="0" y="0"/>
          <a:ext cx="0" cy="0"/>
          <a:chOff x="0" y="0"/>
          <a:chExt cx="0" cy="0"/>
        </a:xfrm>
      </p:grpSpPr>
      <p:grpSp>
        <p:nvGrpSpPr>
          <p:cNvPr id="5679" name="Google Shape;5679;p62"/>
          <p:cNvGrpSpPr/>
          <p:nvPr/>
        </p:nvGrpSpPr>
        <p:grpSpPr>
          <a:xfrm>
            <a:off x="7071588" y="2263554"/>
            <a:ext cx="362163" cy="347098"/>
            <a:chOff x="7075663" y="2444129"/>
            <a:chExt cx="362163" cy="347098"/>
          </a:xfrm>
        </p:grpSpPr>
        <p:sp>
          <p:nvSpPr>
            <p:cNvPr id="5680" name="Google Shape;5680;p6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62"/>
          <p:cNvGrpSpPr/>
          <p:nvPr/>
        </p:nvGrpSpPr>
        <p:grpSpPr>
          <a:xfrm>
            <a:off x="6634100" y="2256009"/>
            <a:ext cx="372197" cy="362163"/>
            <a:chOff x="6638175" y="2436584"/>
            <a:chExt cx="372197" cy="362163"/>
          </a:xfrm>
        </p:grpSpPr>
        <p:sp>
          <p:nvSpPr>
            <p:cNvPr id="5689" name="Google Shape;5689;p6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62"/>
          <p:cNvGrpSpPr/>
          <p:nvPr/>
        </p:nvGrpSpPr>
        <p:grpSpPr>
          <a:xfrm>
            <a:off x="6188831" y="2258865"/>
            <a:ext cx="371699" cy="356084"/>
            <a:chOff x="6192906" y="2439440"/>
            <a:chExt cx="371699" cy="356084"/>
          </a:xfrm>
        </p:grpSpPr>
        <p:sp>
          <p:nvSpPr>
            <p:cNvPr id="5703" name="Google Shape;5703;p6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2"/>
          <p:cNvGrpSpPr/>
          <p:nvPr/>
        </p:nvGrpSpPr>
        <p:grpSpPr>
          <a:xfrm>
            <a:off x="5758392" y="2256009"/>
            <a:ext cx="362163" cy="362163"/>
            <a:chOff x="5762467" y="2436584"/>
            <a:chExt cx="362163" cy="362163"/>
          </a:xfrm>
        </p:grpSpPr>
        <p:sp>
          <p:nvSpPr>
            <p:cNvPr id="5717" name="Google Shape;5717;p6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2"/>
          <p:cNvGrpSpPr/>
          <p:nvPr/>
        </p:nvGrpSpPr>
        <p:grpSpPr>
          <a:xfrm>
            <a:off x="5319646" y="2256454"/>
            <a:ext cx="362922" cy="361219"/>
            <a:chOff x="5323721" y="2437029"/>
            <a:chExt cx="362922" cy="361219"/>
          </a:xfrm>
        </p:grpSpPr>
        <p:sp>
          <p:nvSpPr>
            <p:cNvPr id="5743" name="Google Shape;5743;p6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62"/>
          <p:cNvGrpSpPr/>
          <p:nvPr/>
        </p:nvGrpSpPr>
        <p:grpSpPr>
          <a:xfrm>
            <a:off x="4871862" y="2288156"/>
            <a:ext cx="407122" cy="315448"/>
            <a:chOff x="4875937" y="2468731"/>
            <a:chExt cx="407122" cy="315448"/>
          </a:xfrm>
        </p:grpSpPr>
        <p:sp>
          <p:nvSpPr>
            <p:cNvPr id="5761" name="Google Shape;5761;p6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2"/>
          <p:cNvGrpSpPr/>
          <p:nvPr/>
        </p:nvGrpSpPr>
        <p:grpSpPr>
          <a:xfrm>
            <a:off x="4889207" y="3624199"/>
            <a:ext cx="242114" cy="362163"/>
            <a:chOff x="4893282" y="3804774"/>
            <a:chExt cx="242114" cy="362163"/>
          </a:xfrm>
        </p:grpSpPr>
        <p:sp>
          <p:nvSpPr>
            <p:cNvPr id="5781" name="Google Shape;5781;p6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2"/>
          <p:cNvGrpSpPr/>
          <p:nvPr/>
        </p:nvGrpSpPr>
        <p:grpSpPr>
          <a:xfrm>
            <a:off x="6244087" y="3624199"/>
            <a:ext cx="231058" cy="362425"/>
            <a:chOff x="6248162" y="3804774"/>
            <a:chExt cx="231058" cy="362425"/>
          </a:xfrm>
        </p:grpSpPr>
        <p:sp>
          <p:nvSpPr>
            <p:cNvPr id="5808" name="Google Shape;5808;p6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62"/>
          <p:cNvGrpSpPr/>
          <p:nvPr/>
        </p:nvGrpSpPr>
        <p:grpSpPr>
          <a:xfrm>
            <a:off x="5342493" y="3624199"/>
            <a:ext cx="233337" cy="362163"/>
            <a:chOff x="5346568" y="3804774"/>
            <a:chExt cx="233337" cy="362163"/>
          </a:xfrm>
        </p:grpSpPr>
        <p:sp>
          <p:nvSpPr>
            <p:cNvPr id="5813" name="Google Shape;5813;p6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62"/>
          <p:cNvGrpSpPr/>
          <p:nvPr/>
        </p:nvGrpSpPr>
        <p:grpSpPr>
          <a:xfrm>
            <a:off x="6700910" y="3624566"/>
            <a:ext cx="209967" cy="361639"/>
            <a:chOff x="6704985" y="3805141"/>
            <a:chExt cx="209967" cy="361639"/>
          </a:xfrm>
        </p:grpSpPr>
        <p:sp>
          <p:nvSpPr>
            <p:cNvPr id="5833" name="Google Shape;5833;p6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2"/>
          <p:cNvGrpSpPr/>
          <p:nvPr/>
        </p:nvGrpSpPr>
        <p:grpSpPr>
          <a:xfrm>
            <a:off x="7509809" y="2267694"/>
            <a:ext cx="363184" cy="338792"/>
            <a:chOff x="7513884" y="2448269"/>
            <a:chExt cx="363184" cy="338792"/>
          </a:xfrm>
        </p:grpSpPr>
        <p:sp>
          <p:nvSpPr>
            <p:cNvPr id="5846" name="Google Shape;5846;p6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62"/>
          <p:cNvGrpSpPr/>
          <p:nvPr/>
        </p:nvGrpSpPr>
        <p:grpSpPr>
          <a:xfrm>
            <a:off x="5773692" y="3624251"/>
            <a:ext cx="258699" cy="362136"/>
            <a:chOff x="5777767" y="3804826"/>
            <a:chExt cx="258699" cy="362136"/>
          </a:xfrm>
        </p:grpSpPr>
        <p:sp>
          <p:nvSpPr>
            <p:cNvPr id="5853" name="Google Shape;5853;p6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2"/>
          <p:cNvGrpSpPr/>
          <p:nvPr/>
        </p:nvGrpSpPr>
        <p:grpSpPr>
          <a:xfrm>
            <a:off x="7949026" y="2256009"/>
            <a:ext cx="361691" cy="362163"/>
            <a:chOff x="7953101" y="2436584"/>
            <a:chExt cx="361691" cy="362163"/>
          </a:xfrm>
        </p:grpSpPr>
        <p:sp>
          <p:nvSpPr>
            <p:cNvPr id="5857" name="Google Shape;5857;p6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62"/>
          <p:cNvGrpSpPr/>
          <p:nvPr/>
        </p:nvGrpSpPr>
        <p:grpSpPr>
          <a:xfrm>
            <a:off x="4855278" y="3174555"/>
            <a:ext cx="373481" cy="362267"/>
            <a:chOff x="4859353" y="3355130"/>
            <a:chExt cx="373481" cy="362267"/>
          </a:xfrm>
        </p:grpSpPr>
        <p:sp>
          <p:nvSpPr>
            <p:cNvPr id="5867" name="Google Shape;5867;p6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2"/>
          <p:cNvGrpSpPr/>
          <p:nvPr/>
        </p:nvGrpSpPr>
        <p:grpSpPr>
          <a:xfrm>
            <a:off x="6633603" y="1320407"/>
            <a:ext cx="378721" cy="362005"/>
            <a:chOff x="6637678" y="1500982"/>
            <a:chExt cx="378721" cy="362005"/>
          </a:xfrm>
        </p:grpSpPr>
        <p:sp>
          <p:nvSpPr>
            <p:cNvPr id="5882" name="Google Shape;5882;p6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62"/>
          <p:cNvGrpSpPr/>
          <p:nvPr/>
        </p:nvGrpSpPr>
        <p:grpSpPr>
          <a:xfrm>
            <a:off x="5823918" y="3174921"/>
            <a:ext cx="223041" cy="362163"/>
            <a:chOff x="5827993" y="3355496"/>
            <a:chExt cx="223041" cy="362163"/>
          </a:xfrm>
        </p:grpSpPr>
        <p:sp>
          <p:nvSpPr>
            <p:cNvPr id="5899" name="Google Shape;5899;p6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62"/>
          <p:cNvGrpSpPr/>
          <p:nvPr/>
        </p:nvGrpSpPr>
        <p:grpSpPr>
          <a:xfrm>
            <a:off x="7524638" y="1320066"/>
            <a:ext cx="370520" cy="361586"/>
            <a:chOff x="7528713" y="1500641"/>
            <a:chExt cx="370520" cy="361586"/>
          </a:xfrm>
        </p:grpSpPr>
        <p:sp>
          <p:nvSpPr>
            <p:cNvPr id="5915" name="Google Shape;5915;p6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2"/>
          <p:cNvGrpSpPr/>
          <p:nvPr/>
        </p:nvGrpSpPr>
        <p:grpSpPr>
          <a:xfrm>
            <a:off x="5313123" y="3174921"/>
            <a:ext cx="367429" cy="362163"/>
            <a:chOff x="5317198" y="3355496"/>
            <a:chExt cx="367429" cy="362163"/>
          </a:xfrm>
        </p:grpSpPr>
        <p:sp>
          <p:nvSpPr>
            <p:cNvPr id="5923" name="Google Shape;5923;p6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62"/>
          <p:cNvGrpSpPr/>
          <p:nvPr/>
        </p:nvGrpSpPr>
        <p:grpSpPr>
          <a:xfrm>
            <a:off x="5298896" y="1319988"/>
            <a:ext cx="383175" cy="362241"/>
            <a:chOff x="5302971" y="1500563"/>
            <a:chExt cx="383175" cy="362241"/>
          </a:xfrm>
        </p:grpSpPr>
        <p:sp>
          <p:nvSpPr>
            <p:cNvPr id="5940" name="Google Shape;5940;p6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62"/>
          <p:cNvGrpSpPr/>
          <p:nvPr/>
        </p:nvGrpSpPr>
        <p:grpSpPr>
          <a:xfrm>
            <a:off x="6198630" y="1344878"/>
            <a:ext cx="364180" cy="312461"/>
            <a:chOff x="6202705" y="1525453"/>
            <a:chExt cx="364180" cy="312461"/>
          </a:xfrm>
        </p:grpSpPr>
        <p:sp>
          <p:nvSpPr>
            <p:cNvPr id="5943" name="Google Shape;5943;p6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62"/>
          <p:cNvGrpSpPr/>
          <p:nvPr/>
        </p:nvGrpSpPr>
        <p:grpSpPr>
          <a:xfrm>
            <a:off x="7083142" y="1323027"/>
            <a:ext cx="362398" cy="356163"/>
            <a:chOff x="7087217" y="1503602"/>
            <a:chExt cx="362398" cy="356163"/>
          </a:xfrm>
        </p:grpSpPr>
        <p:sp>
          <p:nvSpPr>
            <p:cNvPr id="5951" name="Google Shape;5951;p6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2"/>
          <p:cNvGrpSpPr/>
          <p:nvPr/>
        </p:nvGrpSpPr>
        <p:grpSpPr>
          <a:xfrm>
            <a:off x="7964877" y="1320302"/>
            <a:ext cx="378747" cy="361455"/>
            <a:chOff x="7968952" y="1500877"/>
            <a:chExt cx="378747" cy="361455"/>
          </a:xfrm>
        </p:grpSpPr>
        <p:sp>
          <p:nvSpPr>
            <p:cNvPr id="5973" name="Google Shape;5973;p6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62"/>
          <p:cNvGrpSpPr/>
          <p:nvPr/>
        </p:nvGrpSpPr>
        <p:grpSpPr>
          <a:xfrm>
            <a:off x="5757370" y="1361148"/>
            <a:ext cx="362163" cy="279737"/>
            <a:chOff x="5761445" y="1541723"/>
            <a:chExt cx="362163" cy="279737"/>
          </a:xfrm>
        </p:grpSpPr>
        <p:sp>
          <p:nvSpPr>
            <p:cNvPr id="5989" name="Google Shape;5989;p6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62"/>
          <p:cNvGrpSpPr/>
          <p:nvPr/>
        </p:nvGrpSpPr>
        <p:grpSpPr>
          <a:xfrm>
            <a:off x="6200883" y="3175000"/>
            <a:ext cx="358390" cy="362320"/>
            <a:chOff x="6204958" y="3355575"/>
            <a:chExt cx="358390" cy="362320"/>
          </a:xfrm>
        </p:grpSpPr>
        <p:sp>
          <p:nvSpPr>
            <p:cNvPr id="5996" name="Google Shape;5996;p6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62"/>
          <p:cNvGrpSpPr/>
          <p:nvPr/>
        </p:nvGrpSpPr>
        <p:grpSpPr>
          <a:xfrm>
            <a:off x="4935895" y="1319280"/>
            <a:ext cx="242979" cy="362660"/>
            <a:chOff x="4939970" y="1499855"/>
            <a:chExt cx="242979" cy="362660"/>
          </a:xfrm>
        </p:grpSpPr>
        <p:sp>
          <p:nvSpPr>
            <p:cNvPr id="6013" name="Google Shape;6013;p6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2"/>
          <p:cNvGrpSpPr/>
          <p:nvPr/>
        </p:nvGrpSpPr>
        <p:grpSpPr>
          <a:xfrm>
            <a:off x="8019373" y="3174921"/>
            <a:ext cx="284322" cy="362163"/>
            <a:chOff x="8023448" y="3355496"/>
            <a:chExt cx="284322" cy="362163"/>
          </a:xfrm>
        </p:grpSpPr>
        <p:sp>
          <p:nvSpPr>
            <p:cNvPr id="6020" name="Google Shape;6020;p6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62"/>
          <p:cNvGrpSpPr/>
          <p:nvPr/>
        </p:nvGrpSpPr>
        <p:grpSpPr>
          <a:xfrm>
            <a:off x="6640126" y="3174921"/>
            <a:ext cx="366695" cy="361979"/>
            <a:chOff x="6644201" y="3355496"/>
            <a:chExt cx="366695" cy="361979"/>
          </a:xfrm>
        </p:grpSpPr>
        <p:sp>
          <p:nvSpPr>
            <p:cNvPr id="6030" name="Google Shape;6030;p6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62"/>
          <p:cNvGrpSpPr/>
          <p:nvPr/>
        </p:nvGrpSpPr>
        <p:grpSpPr>
          <a:xfrm>
            <a:off x="7951070" y="1838617"/>
            <a:ext cx="365176" cy="271013"/>
            <a:chOff x="7955145" y="2019192"/>
            <a:chExt cx="365176" cy="271013"/>
          </a:xfrm>
        </p:grpSpPr>
        <p:sp>
          <p:nvSpPr>
            <p:cNvPr id="6053" name="Google Shape;6053;p6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62"/>
          <p:cNvGrpSpPr/>
          <p:nvPr/>
        </p:nvGrpSpPr>
        <p:grpSpPr>
          <a:xfrm>
            <a:off x="7514080" y="1828896"/>
            <a:ext cx="361927" cy="290270"/>
            <a:chOff x="7518155" y="2009471"/>
            <a:chExt cx="361927" cy="290270"/>
          </a:xfrm>
        </p:grpSpPr>
        <p:sp>
          <p:nvSpPr>
            <p:cNvPr id="6060" name="Google Shape;6060;p6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62"/>
          <p:cNvGrpSpPr/>
          <p:nvPr/>
        </p:nvGrpSpPr>
        <p:grpSpPr>
          <a:xfrm>
            <a:off x="7075597" y="1810478"/>
            <a:ext cx="362163" cy="327264"/>
            <a:chOff x="7079672" y="1991053"/>
            <a:chExt cx="362163" cy="327264"/>
          </a:xfrm>
        </p:grpSpPr>
        <p:sp>
          <p:nvSpPr>
            <p:cNvPr id="6074" name="Google Shape;6074;p6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62"/>
          <p:cNvGrpSpPr/>
          <p:nvPr/>
        </p:nvGrpSpPr>
        <p:grpSpPr>
          <a:xfrm>
            <a:off x="6637113" y="1854939"/>
            <a:ext cx="361901" cy="238132"/>
            <a:chOff x="6641188" y="2035514"/>
            <a:chExt cx="361901" cy="238132"/>
          </a:xfrm>
        </p:grpSpPr>
        <p:sp>
          <p:nvSpPr>
            <p:cNvPr id="6091" name="Google Shape;6091;p6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62"/>
          <p:cNvGrpSpPr/>
          <p:nvPr/>
        </p:nvGrpSpPr>
        <p:grpSpPr>
          <a:xfrm>
            <a:off x="6198368" y="1806102"/>
            <a:ext cx="362425" cy="335884"/>
            <a:chOff x="6202443" y="1986677"/>
            <a:chExt cx="362425" cy="335884"/>
          </a:xfrm>
        </p:grpSpPr>
        <p:sp>
          <p:nvSpPr>
            <p:cNvPr id="6111" name="Google Shape;6111;p6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62"/>
          <p:cNvGrpSpPr/>
          <p:nvPr/>
        </p:nvGrpSpPr>
        <p:grpSpPr>
          <a:xfrm>
            <a:off x="5760147" y="1836023"/>
            <a:ext cx="374293" cy="276069"/>
            <a:chOff x="5764222" y="2016598"/>
            <a:chExt cx="374293" cy="276069"/>
          </a:xfrm>
        </p:grpSpPr>
        <p:sp>
          <p:nvSpPr>
            <p:cNvPr id="6132" name="Google Shape;6132;p6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2"/>
          <p:cNvGrpSpPr/>
          <p:nvPr/>
        </p:nvGrpSpPr>
        <p:grpSpPr>
          <a:xfrm>
            <a:off x="5321402" y="1835866"/>
            <a:ext cx="361927" cy="276515"/>
            <a:chOff x="5325477" y="2016441"/>
            <a:chExt cx="361927" cy="276515"/>
          </a:xfrm>
        </p:grpSpPr>
        <p:sp>
          <p:nvSpPr>
            <p:cNvPr id="6144" name="Google Shape;6144;p6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62"/>
          <p:cNvGrpSpPr/>
          <p:nvPr/>
        </p:nvGrpSpPr>
        <p:grpSpPr>
          <a:xfrm>
            <a:off x="4866596" y="1836625"/>
            <a:ext cx="364180" cy="274812"/>
            <a:chOff x="4870671" y="2017200"/>
            <a:chExt cx="364180" cy="274812"/>
          </a:xfrm>
        </p:grpSpPr>
        <p:sp>
          <p:nvSpPr>
            <p:cNvPr id="6165" name="Google Shape;6165;p6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62"/>
          <p:cNvGrpSpPr/>
          <p:nvPr/>
        </p:nvGrpSpPr>
        <p:grpSpPr>
          <a:xfrm>
            <a:off x="7140651" y="3174921"/>
            <a:ext cx="260690" cy="362032"/>
            <a:chOff x="7144726" y="3355496"/>
            <a:chExt cx="260690" cy="362032"/>
          </a:xfrm>
        </p:grpSpPr>
        <p:sp>
          <p:nvSpPr>
            <p:cNvPr id="6179" name="Google Shape;6179;p6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62"/>
          <p:cNvGrpSpPr/>
          <p:nvPr/>
        </p:nvGrpSpPr>
        <p:grpSpPr>
          <a:xfrm>
            <a:off x="6701644" y="4097476"/>
            <a:ext cx="261712" cy="361770"/>
            <a:chOff x="6705719" y="4278051"/>
            <a:chExt cx="261712" cy="361770"/>
          </a:xfrm>
        </p:grpSpPr>
        <p:sp>
          <p:nvSpPr>
            <p:cNvPr id="6186" name="Google Shape;6186;p6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62"/>
          <p:cNvGrpSpPr/>
          <p:nvPr/>
        </p:nvGrpSpPr>
        <p:grpSpPr>
          <a:xfrm>
            <a:off x="5746575" y="2711077"/>
            <a:ext cx="320216" cy="361403"/>
            <a:chOff x="5750650" y="2891652"/>
            <a:chExt cx="320216" cy="361403"/>
          </a:xfrm>
        </p:grpSpPr>
        <p:sp>
          <p:nvSpPr>
            <p:cNvPr id="6202" name="Google Shape;6202;p6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62"/>
          <p:cNvGrpSpPr/>
          <p:nvPr/>
        </p:nvGrpSpPr>
        <p:grpSpPr>
          <a:xfrm>
            <a:off x="6653934" y="2710815"/>
            <a:ext cx="315972" cy="361927"/>
            <a:chOff x="6658009" y="2891390"/>
            <a:chExt cx="315972" cy="361927"/>
          </a:xfrm>
        </p:grpSpPr>
        <p:sp>
          <p:nvSpPr>
            <p:cNvPr id="6218" name="Google Shape;6218;p6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2"/>
          <p:cNvGrpSpPr/>
          <p:nvPr/>
        </p:nvGrpSpPr>
        <p:grpSpPr>
          <a:xfrm>
            <a:off x="6199390" y="2710631"/>
            <a:ext cx="320478" cy="362110"/>
            <a:chOff x="6203465" y="2891206"/>
            <a:chExt cx="320478" cy="362110"/>
          </a:xfrm>
        </p:grpSpPr>
        <p:sp>
          <p:nvSpPr>
            <p:cNvPr id="6226" name="Google Shape;6226;p6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62"/>
          <p:cNvGrpSpPr/>
          <p:nvPr/>
        </p:nvGrpSpPr>
        <p:grpSpPr>
          <a:xfrm>
            <a:off x="7563205" y="2710684"/>
            <a:ext cx="307116" cy="362294"/>
            <a:chOff x="7567280" y="2891259"/>
            <a:chExt cx="307116" cy="362294"/>
          </a:xfrm>
        </p:grpSpPr>
        <p:sp>
          <p:nvSpPr>
            <p:cNvPr id="6232" name="Google Shape;6232;p6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62"/>
          <p:cNvGrpSpPr/>
          <p:nvPr/>
        </p:nvGrpSpPr>
        <p:grpSpPr>
          <a:xfrm>
            <a:off x="7108504" y="2710946"/>
            <a:ext cx="338556" cy="361534"/>
            <a:chOff x="7112579" y="2891521"/>
            <a:chExt cx="338556" cy="361534"/>
          </a:xfrm>
        </p:grpSpPr>
        <p:sp>
          <p:nvSpPr>
            <p:cNvPr id="6245" name="Google Shape;6245;p6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2"/>
          <p:cNvGrpSpPr/>
          <p:nvPr/>
        </p:nvGrpSpPr>
        <p:grpSpPr>
          <a:xfrm>
            <a:off x="7151184" y="3624461"/>
            <a:ext cx="207478" cy="361272"/>
            <a:chOff x="7155259" y="3805036"/>
            <a:chExt cx="207478" cy="361272"/>
          </a:xfrm>
        </p:grpSpPr>
        <p:sp>
          <p:nvSpPr>
            <p:cNvPr id="6248" name="Google Shape;6248;p6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62"/>
          <p:cNvGrpSpPr/>
          <p:nvPr/>
        </p:nvGrpSpPr>
        <p:grpSpPr>
          <a:xfrm>
            <a:off x="4911293" y="2710815"/>
            <a:ext cx="182850" cy="361927"/>
            <a:chOff x="4915368" y="2891390"/>
            <a:chExt cx="182850" cy="361927"/>
          </a:xfrm>
        </p:grpSpPr>
        <p:sp>
          <p:nvSpPr>
            <p:cNvPr id="6261" name="Google Shape;6261;p6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2"/>
          <p:cNvGrpSpPr/>
          <p:nvPr/>
        </p:nvGrpSpPr>
        <p:grpSpPr>
          <a:xfrm>
            <a:off x="8024639" y="2711077"/>
            <a:ext cx="289589" cy="361403"/>
            <a:chOff x="8028714" y="2891652"/>
            <a:chExt cx="289589" cy="361403"/>
          </a:xfrm>
        </p:grpSpPr>
        <p:sp>
          <p:nvSpPr>
            <p:cNvPr id="6273" name="Google Shape;6273;p6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62"/>
          <p:cNvGrpSpPr/>
          <p:nvPr/>
        </p:nvGrpSpPr>
        <p:grpSpPr>
          <a:xfrm>
            <a:off x="7547747" y="3624199"/>
            <a:ext cx="293335" cy="361927"/>
            <a:chOff x="7551822" y="3804774"/>
            <a:chExt cx="293335" cy="361927"/>
          </a:xfrm>
        </p:grpSpPr>
        <p:sp>
          <p:nvSpPr>
            <p:cNvPr id="6294" name="Google Shape;6294;p6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5" name="Google Shape;6305;p62"/>
          <p:cNvGrpSpPr/>
          <p:nvPr/>
        </p:nvGrpSpPr>
        <p:grpSpPr>
          <a:xfrm>
            <a:off x="6259650" y="4097083"/>
            <a:ext cx="210491" cy="362163"/>
            <a:chOff x="6263725" y="4277658"/>
            <a:chExt cx="210491" cy="362163"/>
          </a:xfrm>
        </p:grpSpPr>
        <p:sp>
          <p:nvSpPr>
            <p:cNvPr id="6306" name="Google Shape;6306;p6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2"/>
          <p:cNvGrpSpPr/>
          <p:nvPr/>
        </p:nvGrpSpPr>
        <p:grpSpPr>
          <a:xfrm>
            <a:off x="7983715" y="3624120"/>
            <a:ext cx="336303" cy="362005"/>
            <a:chOff x="7987790" y="3804695"/>
            <a:chExt cx="336303" cy="362005"/>
          </a:xfrm>
        </p:grpSpPr>
        <p:sp>
          <p:nvSpPr>
            <p:cNvPr id="6322" name="Google Shape;6322;p6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2"/>
          <p:cNvGrpSpPr/>
          <p:nvPr/>
        </p:nvGrpSpPr>
        <p:grpSpPr>
          <a:xfrm>
            <a:off x="5269369" y="2710710"/>
            <a:ext cx="371123" cy="362267"/>
            <a:chOff x="5273444" y="2891285"/>
            <a:chExt cx="371123" cy="362267"/>
          </a:xfrm>
        </p:grpSpPr>
        <p:sp>
          <p:nvSpPr>
            <p:cNvPr id="6333" name="Google Shape;6333;p6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62"/>
          <p:cNvGrpSpPr/>
          <p:nvPr/>
        </p:nvGrpSpPr>
        <p:grpSpPr>
          <a:xfrm>
            <a:off x="7626322" y="3177824"/>
            <a:ext cx="214759" cy="357030"/>
            <a:chOff x="2235125" y="238075"/>
            <a:chExt cx="3144350" cy="5227375"/>
          </a:xfrm>
        </p:grpSpPr>
        <p:sp>
          <p:nvSpPr>
            <p:cNvPr id="6348" name="Google Shape;6348;p6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62"/>
          <p:cNvGrpSpPr/>
          <p:nvPr/>
        </p:nvGrpSpPr>
        <p:grpSpPr>
          <a:xfrm>
            <a:off x="2818791" y="4097368"/>
            <a:ext cx="342496" cy="351944"/>
            <a:chOff x="2810729" y="4267107"/>
            <a:chExt cx="342496" cy="351944"/>
          </a:xfrm>
        </p:grpSpPr>
        <p:sp>
          <p:nvSpPr>
            <p:cNvPr id="6358" name="Google Shape;6358;p6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2"/>
          <p:cNvGrpSpPr/>
          <p:nvPr/>
        </p:nvGrpSpPr>
        <p:grpSpPr>
          <a:xfrm>
            <a:off x="1787231" y="3635885"/>
            <a:ext cx="282381" cy="343454"/>
            <a:chOff x="1779168" y="3805625"/>
            <a:chExt cx="282381" cy="343454"/>
          </a:xfrm>
        </p:grpSpPr>
        <p:sp>
          <p:nvSpPr>
            <p:cNvPr id="6389" name="Google Shape;6389;p6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62"/>
          <p:cNvGrpSpPr/>
          <p:nvPr/>
        </p:nvGrpSpPr>
        <p:grpSpPr>
          <a:xfrm>
            <a:off x="2601585" y="2237289"/>
            <a:ext cx="391606" cy="364535"/>
            <a:chOff x="2593522" y="2407029"/>
            <a:chExt cx="391606" cy="364535"/>
          </a:xfrm>
        </p:grpSpPr>
        <p:sp>
          <p:nvSpPr>
            <p:cNvPr id="6418" name="Google Shape;6418;p6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62"/>
          <p:cNvGrpSpPr/>
          <p:nvPr/>
        </p:nvGrpSpPr>
        <p:grpSpPr>
          <a:xfrm>
            <a:off x="3963109" y="2262503"/>
            <a:ext cx="322912" cy="334396"/>
            <a:chOff x="3955047" y="2432242"/>
            <a:chExt cx="322912" cy="334396"/>
          </a:xfrm>
        </p:grpSpPr>
        <p:sp>
          <p:nvSpPr>
            <p:cNvPr id="6458" name="Google Shape;6458;p6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1" name="Google Shape;6461;p62"/>
          <p:cNvGrpSpPr/>
          <p:nvPr/>
        </p:nvGrpSpPr>
        <p:grpSpPr>
          <a:xfrm>
            <a:off x="1810528" y="1793115"/>
            <a:ext cx="265373" cy="351944"/>
            <a:chOff x="1802465" y="1962854"/>
            <a:chExt cx="265373" cy="351944"/>
          </a:xfrm>
        </p:grpSpPr>
        <p:sp>
          <p:nvSpPr>
            <p:cNvPr id="6462" name="Google Shape;6462;p6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62"/>
          <p:cNvGrpSpPr/>
          <p:nvPr/>
        </p:nvGrpSpPr>
        <p:grpSpPr>
          <a:xfrm>
            <a:off x="3520133" y="1786482"/>
            <a:ext cx="373983" cy="363622"/>
            <a:chOff x="3512070" y="1956222"/>
            <a:chExt cx="373983" cy="363622"/>
          </a:xfrm>
        </p:grpSpPr>
        <p:sp>
          <p:nvSpPr>
            <p:cNvPr id="6470" name="Google Shape;6470;p6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2"/>
          <p:cNvGrpSpPr/>
          <p:nvPr/>
        </p:nvGrpSpPr>
        <p:grpSpPr>
          <a:xfrm>
            <a:off x="850746" y="2225012"/>
            <a:ext cx="345640" cy="356660"/>
            <a:chOff x="842683" y="2394751"/>
            <a:chExt cx="345640" cy="356660"/>
          </a:xfrm>
        </p:grpSpPr>
        <p:sp>
          <p:nvSpPr>
            <p:cNvPr id="6488" name="Google Shape;6488;p6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62"/>
          <p:cNvGrpSpPr/>
          <p:nvPr/>
        </p:nvGrpSpPr>
        <p:grpSpPr>
          <a:xfrm>
            <a:off x="1298678" y="2229728"/>
            <a:ext cx="336836" cy="342511"/>
            <a:chOff x="1290615" y="2399467"/>
            <a:chExt cx="336836" cy="342511"/>
          </a:xfrm>
        </p:grpSpPr>
        <p:sp>
          <p:nvSpPr>
            <p:cNvPr id="6505" name="Google Shape;6505;p6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62"/>
          <p:cNvGrpSpPr/>
          <p:nvPr/>
        </p:nvGrpSpPr>
        <p:grpSpPr>
          <a:xfrm>
            <a:off x="1756372" y="2238861"/>
            <a:ext cx="308508" cy="333378"/>
            <a:chOff x="1748310" y="2408601"/>
            <a:chExt cx="308508" cy="333378"/>
          </a:xfrm>
        </p:grpSpPr>
        <p:sp>
          <p:nvSpPr>
            <p:cNvPr id="6525" name="Google Shape;6525;p6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2"/>
          <p:cNvGrpSpPr/>
          <p:nvPr/>
        </p:nvGrpSpPr>
        <p:grpSpPr>
          <a:xfrm>
            <a:off x="3052676" y="2248294"/>
            <a:ext cx="376184" cy="315141"/>
            <a:chOff x="3044614" y="2418033"/>
            <a:chExt cx="376184" cy="315141"/>
          </a:xfrm>
        </p:grpSpPr>
        <p:sp>
          <p:nvSpPr>
            <p:cNvPr id="6534" name="Google Shape;6534;p6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2"/>
          <p:cNvGrpSpPr/>
          <p:nvPr/>
        </p:nvGrpSpPr>
        <p:grpSpPr>
          <a:xfrm>
            <a:off x="3951700" y="3645333"/>
            <a:ext cx="357933" cy="342676"/>
            <a:chOff x="3943638" y="3815072"/>
            <a:chExt cx="357933" cy="342676"/>
          </a:xfrm>
        </p:grpSpPr>
        <p:sp>
          <p:nvSpPr>
            <p:cNvPr id="6544" name="Google Shape;6544;p6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62"/>
          <p:cNvGrpSpPr/>
          <p:nvPr/>
        </p:nvGrpSpPr>
        <p:grpSpPr>
          <a:xfrm>
            <a:off x="3516345" y="3640602"/>
            <a:ext cx="351644" cy="351959"/>
            <a:chOff x="3508282" y="3810341"/>
            <a:chExt cx="351644" cy="351959"/>
          </a:xfrm>
        </p:grpSpPr>
        <p:sp>
          <p:nvSpPr>
            <p:cNvPr id="6554" name="Google Shape;6554;p6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62"/>
          <p:cNvGrpSpPr/>
          <p:nvPr/>
        </p:nvGrpSpPr>
        <p:grpSpPr>
          <a:xfrm>
            <a:off x="2232648" y="1793115"/>
            <a:ext cx="303163" cy="351809"/>
            <a:chOff x="2224585" y="1962854"/>
            <a:chExt cx="303163" cy="351809"/>
          </a:xfrm>
        </p:grpSpPr>
        <p:sp>
          <p:nvSpPr>
            <p:cNvPr id="6568" name="Google Shape;6568;p6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2"/>
          <p:cNvGrpSpPr/>
          <p:nvPr/>
        </p:nvGrpSpPr>
        <p:grpSpPr>
          <a:xfrm>
            <a:off x="2630856" y="1821128"/>
            <a:ext cx="389090" cy="296231"/>
            <a:chOff x="2622794" y="1990868"/>
            <a:chExt cx="389090" cy="296231"/>
          </a:xfrm>
        </p:grpSpPr>
        <p:sp>
          <p:nvSpPr>
            <p:cNvPr id="6577" name="Google Shape;6577;p6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62"/>
          <p:cNvGrpSpPr/>
          <p:nvPr/>
        </p:nvGrpSpPr>
        <p:grpSpPr>
          <a:xfrm>
            <a:off x="3985388" y="1782409"/>
            <a:ext cx="327074" cy="375241"/>
            <a:chOff x="3977326" y="1952149"/>
            <a:chExt cx="327074" cy="375241"/>
          </a:xfrm>
        </p:grpSpPr>
        <p:sp>
          <p:nvSpPr>
            <p:cNvPr id="6587" name="Google Shape;6587;p6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62"/>
          <p:cNvGrpSpPr/>
          <p:nvPr/>
        </p:nvGrpSpPr>
        <p:grpSpPr>
          <a:xfrm>
            <a:off x="1349674" y="3170315"/>
            <a:ext cx="259399" cy="370524"/>
            <a:chOff x="1341612" y="3340055"/>
            <a:chExt cx="259399" cy="370524"/>
          </a:xfrm>
        </p:grpSpPr>
        <p:sp>
          <p:nvSpPr>
            <p:cNvPr id="6605" name="Google Shape;6605;p6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2"/>
          <p:cNvGrpSpPr/>
          <p:nvPr/>
        </p:nvGrpSpPr>
        <p:grpSpPr>
          <a:xfrm>
            <a:off x="2187955" y="3675233"/>
            <a:ext cx="351629" cy="282381"/>
            <a:chOff x="2179892" y="3844972"/>
            <a:chExt cx="351629" cy="282381"/>
          </a:xfrm>
        </p:grpSpPr>
        <p:sp>
          <p:nvSpPr>
            <p:cNvPr id="6624" name="Google Shape;6624;p6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62"/>
          <p:cNvGrpSpPr/>
          <p:nvPr/>
        </p:nvGrpSpPr>
        <p:grpSpPr>
          <a:xfrm>
            <a:off x="3139232" y="3647145"/>
            <a:ext cx="220051" cy="338169"/>
            <a:chOff x="3131170" y="3816884"/>
            <a:chExt cx="220051" cy="338169"/>
          </a:xfrm>
        </p:grpSpPr>
        <p:sp>
          <p:nvSpPr>
            <p:cNvPr id="6645" name="Google Shape;6645;p6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62"/>
          <p:cNvGrpSpPr/>
          <p:nvPr/>
        </p:nvGrpSpPr>
        <p:grpSpPr>
          <a:xfrm>
            <a:off x="911564" y="3189824"/>
            <a:ext cx="247990" cy="333393"/>
            <a:chOff x="903502" y="3359564"/>
            <a:chExt cx="247990" cy="333393"/>
          </a:xfrm>
        </p:grpSpPr>
        <p:sp>
          <p:nvSpPr>
            <p:cNvPr id="6655" name="Google Shape;6655;p6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62"/>
          <p:cNvGrpSpPr/>
          <p:nvPr/>
        </p:nvGrpSpPr>
        <p:grpSpPr>
          <a:xfrm>
            <a:off x="2624253" y="2720721"/>
            <a:ext cx="365793" cy="361152"/>
            <a:chOff x="2616191" y="2890461"/>
            <a:chExt cx="365793" cy="361152"/>
          </a:xfrm>
        </p:grpSpPr>
        <p:sp>
          <p:nvSpPr>
            <p:cNvPr id="6678" name="Google Shape;6678;p6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2"/>
          <p:cNvGrpSpPr/>
          <p:nvPr/>
        </p:nvGrpSpPr>
        <p:grpSpPr>
          <a:xfrm>
            <a:off x="3058022" y="1776121"/>
            <a:ext cx="402940" cy="388536"/>
            <a:chOff x="3049959" y="1945861"/>
            <a:chExt cx="402940" cy="388536"/>
          </a:xfrm>
        </p:grpSpPr>
        <p:sp>
          <p:nvSpPr>
            <p:cNvPr id="6690" name="Google Shape;6690;p6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2"/>
          <p:cNvGrpSpPr/>
          <p:nvPr/>
        </p:nvGrpSpPr>
        <p:grpSpPr>
          <a:xfrm>
            <a:off x="2491088" y="4098940"/>
            <a:ext cx="202428" cy="349114"/>
            <a:chOff x="2483025" y="4268679"/>
            <a:chExt cx="202428" cy="349114"/>
          </a:xfrm>
        </p:grpSpPr>
        <p:sp>
          <p:nvSpPr>
            <p:cNvPr id="6697" name="Google Shape;6697;p6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2"/>
          <p:cNvGrpSpPr/>
          <p:nvPr/>
        </p:nvGrpSpPr>
        <p:grpSpPr>
          <a:xfrm>
            <a:off x="870569" y="2716244"/>
            <a:ext cx="329590" cy="365000"/>
            <a:chOff x="862507" y="2885984"/>
            <a:chExt cx="329590" cy="365000"/>
          </a:xfrm>
        </p:grpSpPr>
        <p:sp>
          <p:nvSpPr>
            <p:cNvPr id="6704" name="Google Shape;6704;p6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62"/>
          <p:cNvGrpSpPr/>
          <p:nvPr/>
        </p:nvGrpSpPr>
        <p:grpSpPr>
          <a:xfrm>
            <a:off x="3090138" y="2702065"/>
            <a:ext cx="318884" cy="379807"/>
            <a:chOff x="3082075" y="2871805"/>
            <a:chExt cx="318884" cy="379807"/>
          </a:xfrm>
        </p:grpSpPr>
        <p:sp>
          <p:nvSpPr>
            <p:cNvPr id="6712" name="Google Shape;6712;p6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62"/>
          <p:cNvGrpSpPr/>
          <p:nvPr/>
        </p:nvGrpSpPr>
        <p:grpSpPr>
          <a:xfrm>
            <a:off x="2602843" y="1346755"/>
            <a:ext cx="410187" cy="324244"/>
            <a:chOff x="2594780" y="1516494"/>
            <a:chExt cx="410187" cy="324244"/>
          </a:xfrm>
        </p:grpSpPr>
        <p:sp>
          <p:nvSpPr>
            <p:cNvPr id="6733" name="Google Shape;6733;p6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2"/>
          <p:cNvGrpSpPr/>
          <p:nvPr/>
        </p:nvGrpSpPr>
        <p:grpSpPr>
          <a:xfrm>
            <a:off x="1751027" y="1333220"/>
            <a:ext cx="333692" cy="333363"/>
            <a:chOff x="1742965" y="1502959"/>
            <a:chExt cx="333692" cy="333363"/>
          </a:xfrm>
        </p:grpSpPr>
        <p:sp>
          <p:nvSpPr>
            <p:cNvPr id="6742" name="Google Shape;6742;p6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62"/>
          <p:cNvGrpSpPr/>
          <p:nvPr/>
        </p:nvGrpSpPr>
        <p:grpSpPr>
          <a:xfrm>
            <a:off x="3059594" y="1347069"/>
            <a:ext cx="390034" cy="296545"/>
            <a:chOff x="3051531" y="1516809"/>
            <a:chExt cx="390034" cy="296545"/>
          </a:xfrm>
        </p:grpSpPr>
        <p:sp>
          <p:nvSpPr>
            <p:cNvPr id="6747" name="Google Shape;6747;p6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2"/>
          <p:cNvGrpSpPr/>
          <p:nvPr/>
        </p:nvGrpSpPr>
        <p:grpSpPr>
          <a:xfrm>
            <a:off x="3522963" y="1319280"/>
            <a:ext cx="354145" cy="351869"/>
            <a:chOff x="3514900" y="1489020"/>
            <a:chExt cx="354145" cy="351869"/>
          </a:xfrm>
        </p:grpSpPr>
        <p:sp>
          <p:nvSpPr>
            <p:cNvPr id="6763" name="Google Shape;6763;p6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2"/>
          <p:cNvGrpSpPr/>
          <p:nvPr/>
        </p:nvGrpSpPr>
        <p:grpSpPr>
          <a:xfrm>
            <a:off x="3074387" y="3180706"/>
            <a:ext cx="346598" cy="333183"/>
            <a:chOff x="3066324" y="3350446"/>
            <a:chExt cx="346598" cy="333183"/>
          </a:xfrm>
        </p:grpSpPr>
        <p:sp>
          <p:nvSpPr>
            <p:cNvPr id="6786" name="Google Shape;6786;p6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2"/>
          <p:cNvGrpSpPr/>
          <p:nvPr/>
        </p:nvGrpSpPr>
        <p:grpSpPr>
          <a:xfrm>
            <a:off x="1290817" y="1782350"/>
            <a:ext cx="363278" cy="363338"/>
            <a:chOff x="1282755" y="1952089"/>
            <a:chExt cx="363278" cy="363338"/>
          </a:xfrm>
        </p:grpSpPr>
        <p:sp>
          <p:nvSpPr>
            <p:cNvPr id="6797" name="Google Shape;6797;p6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62"/>
          <p:cNvGrpSpPr/>
          <p:nvPr/>
        </p:nvGrpSpPr>
        <p:grpSpPr>
          <a:xfrm>
            <a:off x="3518156" y="2739542"/>
            <a:ext cx="355133" cy="343574"/>
            <a:chOff x="3510094" y="2909281"/>
            <a:chExt cx="355133" cy="343574"/>
          </a:xfrm>
        </p:grpSpPr>
        <p:sp>
          <p:nvSpPr>
            <p:cNvPr id="6805" name="Google Shape;6805;p6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8" name="Google Shape;6818;p62"/>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9" name="Google Shape;6819;p62"/>
          <p:cNvGrpSpPr/>
          <p:nvPr/>
        </p:nvGrpSpPr>
        <p:grpSpPr>
          <a:xfrm>
            <a:off x="2171904" y="1337232"/>
            <a:ext cx="382787" cy="331566"/>
            <a:chOff x="2163842" y="1506972"/>
            <a:chExt cx="382787" cy="331566"/>
          </a:xfrm>
        </p:grpSpPr>
        <p:sp>
          <p:nvSpPr>
            <p:cNvPr id="6820" name="Google Shape;6820;p6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2"/>
          <p:cNvGrpSpPr/>
          <p:nvPr/>
        </p:nvGrpSpPr>
        <p:grpSpPr>
          <a:xfrm>
            <a:off x="1746940" y="3179913"/>
            <a:ext cx="357918" cy="350536"/>
            <a:chOff x="1738877" y="3349652"/>
            <a:chExt cx="357918" cy="350536"/>
          </a:xfrm>
        </p:grpSpPr>
        <p:sp>
          <p:nvSpPr>
            <p:cNvPr id="6829" name="Google Shape;6829;p6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62"/>
          <p:cNvGrpSpPr/>
          <p:nvPr/>
        </p:nvGrpSpPr>
        <p:grpSpPr>
          <a:xfrm>
            <a:off x="1979882" y="4107115"/>
            <a:ext cx="383281" cy="333947"/>
            <a:chOff x="1971819" y="4276854"/>
            <a:chExt cx="383281" cy="333947"/>
          </a:xfrm>
        </p:grpSpPr>
        <p:sp>
          <p:nvSpPr>
            <p:cNvPr id="6848" name="Google Shape;6848;p6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2"/>
          <p:cNvGrpSpPr/>
          <p:nvPr/>
        </p:nvGrpSpPr>
        <p:grpSpPr>
          <a:xfrm>
            <a:off x="1833181" y="2716080"/>
            <a:ext cx="175987" cy="361391"/>
            <a:chOff x="1825119" y="2885819"/>
            <a:chExt cx="175987" cy="361391"/>
          </a:xfrm>
        </p:grpSpPr>
        <p:sp>
          <p:nvSpPr>
            <p:cNvPr id="6859" name="Google Shape;6859;p6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62"/>
          <p:cNvGrpSpPr/>
          <p:nvPr/>
        </p:nvGrpSpPr>
        <p:grpSpPr>
          <a:xfrm>
            <a:off x="3512886" y="3236104"/>
            <a:ext cx="369896" cy="226339"/>
            <a:chOff x="3504824" y="3405844"/>
            <a:chExt cx="369896" cy="226339"/>
          </a:xfrm>
        </p:grpSpPr>
        <p:sp>
          <p:nvSpPr>
            <p:cNvPr id="6870" name="Google Shape;6870;p6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2"/>
          <p:cNvGrpSpPr/>
          <p:nvPr/>
        </p:nvGrpSpPr>
        <p:grpSpPr>
          <a:xfrm>
            <a:off x="1303724" y="3649855"/>
            <a:ext cx="345640" cy="342900"/>
            <a:chOff x="1295661" y="3819594"/>
            <a:chExt cx="345640" cy="342900"/>
          </a:xfrm>
        </p:grpSpPr>
        <p:sp>
          <p:nvSpPr>
            <p:cNvPr id="6887" name="Google Shape;6887;p6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62"/>
          <p:cNvGrpSpPr/>
          <p:nvPr/>
        </p:nvGrpSpPr>
        <p:grpSpPr>
          <a:xfrm>
            <a:off x="3494635" y="2263730"/>
            <a:ext cx="379328" cy="281738"/>
            <a:chOff x="3486572" y="2433470"/>
            <a:chExt cx="379328" cy="281738"/>
          </a:xfrm>
        </p:grpSpPr>
        <p:sp>
          <p:nvSpPr>
            <p:cNvPr id="6905" name="Google Shape;6905;p6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2" name="Google Shape;6912;p62"/>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3" name="Google Shape;6913;p62"/>
          <p:cNvGrpSpPr/>
          <p:nvPr/>
        </p:nvGrpSpPr>
        <p:grpSpPr>
          <a:xfrm>
            <a:off x="4005212" y="3159894"/>
            <a:ext cx="270733" cy="355762"/>
            <a:chOff x="3997149" y="3329634"/>
            <a:chExt cx="270733" cy="355762"/>
          </a:xfrm>
        </p:grpSpPr>
        <p:sp>
          <p:nvSpPr>
            <p:cNvPr id="6914" name="Google Shape;6914;p6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2"/>
          <p:cNvGrpSpPr/>
          <p:nvPr/>
        </p:nvGrpSpPr>
        <p:grpSpPr>
          <a:xfrm>
            <a:off x="3962406" y="2729615"/>
            <a:ext cx="345655" cy="343529"/>
            <a:chOff x="3954343" y="2899354"/>
            <a:chExt cx="345655" cy="343529"/>
          </a:xfrm>
        </p:grpSpPr>
        <p:sp>
          <p:nvSpPr>
            <p:cNvPr id="6936" name="Google Shape;6936;p6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62"/>
          <p:cNvGrpSpPr/>
          <p:nvPr/>
        </p:nvGrpSpPr>
        <p:grpSpPr>
          <a:xfrm>
            <a:off x="2174105" y="3181605"/>
            <a:ext cx="369566" cy="349803"/>
            <a:chOff x="2166043" y="3351344"/>
            <a:chExt cx="369566" cy="349803"/>
          </a:xfrm>
        </p:grpSpPr>
        <p:sp>
          <p:nvSpPr>
            <p:cNvPr id="6949" name="Google Shape;6949;p6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2"/>
          <p:cNvGrpSpPr/>
          <p:nvPr/>
        </p:nvGrpSpPr>
        <p:grpSpPr>
          <a:xfrm>
            <a:off x="2627712" y="3182593"/>
            <a:ext cx="365793" cy="329275"/>
            <a:chOff x="2619649" y="3352332"/>
            <a:chExt cx="365793" cy="329275"/>
          </a:xfrm>
        </p:grpSpPr>
        <p:sp>
          <p:nvSpPr>
            <p:cNvPr id="6959" name="Google Shape;6959;p6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2"/>
          <p:cNvGrpSpPr/>
          <p:nvPr/>
        </p:nvGrpSpPr>
        <p:grpSpPr>
          <a:xfrm>
            <a:off x="1304197" y="1345501"/>
            <a:ext cx="340624" cy="351944"/>
            <a:chOff x="1293760" y="1498228"/>
            <a:chExt cx="340624" cy="351944"/>
          </a:xfrm>
        </p:grpSpPr>
        <p:sp>
          <p:nvSpPr>
            <p:cNvPr id="6970" name="Google Shape;6970;p6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2"/>
          <p:cNvGrpSpPr/>
          <p:nvPr/>
        </p:nvGrpSpPr>
        <p:grpSpPr>
          <a:xfrm>
            <a:off x="857663" y="1782335"/>
            <a:ext cx="406713" cy="383745"/>
            <a:chOff x="849601" y="1952074"/>
            <a:chExt cx="406713" cy="383745"/>
          </a:xfrm>
        </p:grpSpPr>
        <p:sp>
          <p:nvSpPr>
            <p:cNvPr id="6985" name="Google Shape;6985;p6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2"/>
          <p:cNvGrpSpPr/>
          <p:nvPr/>
        </p:nvGrpSpPr>
        <p:grpSpPr>
          <a:xfrm>
            <a:off x="2261934" y="2723626"/>
            <a:ext cx="203985" cy="355417"/>
            <a:chOff x="2253871" y="2893365"/>
            <a:chExt cx="203985" cy="355417"/>
          </a:xfrm>
        </p:grpSpPr>
        <p:sp>
          <p:nvSpPr>
            <p:cNvPr id="6993" name="Google Shape;6993;p6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2"/>
          <p:cNvGrpSpPr/>
          <p:nvPr/>
        </p:nvGrpSpPr>
        <p:grpSpPr>
          <a:xfrm>
            <a:off x="2199603" y="2238861"/>
            <a:ext cx="308823" cy="342571"/>
            <a:chOff x="2191541" y="2408601"/>
            <a:chExt cx="308823" cy="342571"/>
          </a:xfrm>
        </p:grpSpPr>
        <p:sp>
          <p:nvSpPr>
            <p:cNvPr id="7005" name="Google Shape;7005;p6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62"/>
          <p:cNvGrpSpPr/>
          <p:nvPr/>
        </p:nvGrpSpPr>
        <p:grpSpPr>
          <a:xfrm>
            <a:off x="855462" y="1333848"/>
            <a:ext cx="342496" cy="341553"/>
            <a:chOff x="847400" y="1503588"/>
            <a:chExt cx="342496" cy="341553"/>
          </a:xfrm>
        </p:grpSpPr>
        <p:sp>
          <p:nvSpPr>
            <p:cNvPr id="7019" name="Google Shape;7019;p6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62"/>
          <p:cNvGrpSpPr/>
          <p:nvPr/>
        </p:nvGrpSpPr>
        <p:grpSpPr>
          <a:xfrm>
            <a:off x="1338026" y="2729929"/>
            <a:ext cx="280495" cy="361077"/>
            <a:chOff x="1329963" y="2899669"/>
            <a:chExt cx="280495" cy="361077"/>
          </a:xfrm>
        </p:grpSpPr>
        <p:sp>
          <p:nvSpPr>
            <p:cNvPr id="7040" name="Google Shape;7040;p6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2"/>
          <p:cNvGrpSpPr/>
          <p:nvPr/>
        </p:nvGrpSpPr>
        <p:grpSpPr>
          <a:xfrm>
            <a:off x="945492" y="3631169"/>
            <a:ext cx="195496" cy="343439"/>
            <a:chOff x="937429" y="3800908"/>
            <a:chExt cx="195496" cy="343439"/>
          </a:xfrm>
        </p:grpSpPr>
        <p:sp>
          <p:nvSpPr>
            <p:cNvPr id="7048" name="Google Shape;7048;p6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2"/>
          <p:cNvGrpSpPr/>
          <p:nvPr/>
        </p:nvGrpSpPr>
        <p:grpSpPr>
          <a:xfrm>
            <a:off x="2695722" y="3640916"/>
            <a:ext cx="365164" cy="342511"/>
            <a:chOff x="2611459" y="3810655"/>
            <a:chExt cx="365164" cy="342511"/>
          </a:xfrm>
        </p:grpSpPr>
        <p:sp>
          <p:nvSpPr>
            <p:cNvPr id="7062" name="Google Shape;7062;p6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2"/>
          <p:cNvGrpSpPr/>
          <p:nvPr/>
        </p:nvGrpSpPr>
        <p:grpSpPr>
          <a:xfrm>
            <a:off x="3960519" y="1354540"/>
            <a:ext cx="370195" cy="300154"/>
            <a:chOff x="3952456" y="1524280"/>
            <a:chExt cx="370195" cy="300154"/>
          </a:xfrm>
        </p:grpSpPr>
        <p:sp>
          <p:nvSpPr>
            <p:cNvPr id="7074" name="Google Shape;7074;p6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0" name="Google Shape;7080;p62"/>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7081" name="Google Shape;7081;p62"/>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85" name="Shape 7085"/>
        <p:cNvGrpSpPr/>
        <p:nvPr/>
      </p:nvGrpSpPr>
      <p:grpSpPr>
        <a:xfrm>
          <a:off x="0" y="0"/>
          <a:ext cx="0" cy="0"/>
          <a:chOff x="0" y="0"/>
          <a:chExt cx="0" cy="0"/>
        </a:xfrm>
      </p:grpSpPr>
      <p:grpSp>
        <p:nvGrpSpPr>
          <p:cNvPr id="7086" name="Google Shape;7086;p63"/>
          <p:cNvGrpSpPr/>
          <p:nvPr/>
        </p:nvGrpSpPr>
        <p:grpSpPr>
          <a:xfrm>
            <a:off x="894207" y="1345785"/>
            <a:ext cx="257112" cy="362808"/>
            <a:chOff x="908482" y="1502585"/>
            <a:chExt cx="257112" cy="362808"/>
          </a:xfrm>
        </p:grpSpPr>
        <p:sp>
          <p:nvSpPr>
            <p:cNvPr id="7087" name="Google Shape;7087;p6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3"/>
          <p:cNvGrpSpPr/>
          <p:nvPr/>
        </p:nvGrpSpPr>
        <p:grpSpPr>
          <a:xfrm>
            <a:off x="1289262" y="1345916"/>
            <a:ext cx="362939" cy="362677"/>
            <a:chOff x="1303537" y="1502716"/>
            <a:chExt cx="362939" cy="362677"/>
          </a:xfrm>
        </p:grpSpPr>
        <p:sp>
          <p:nvSpPr>
            <p:cNvPr id="7108" name="Google Shape;7108;p6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3"/>
          <p:cNvGrpSpPr/>
          <p:nvPr/>
        </p:nvGrpSpPr>
        <p:grpSpPr>
          <a:xfrm>
            <a:off x="1737626" y="1345916"/>
            <a:ext cx="362677" cy="362677"/>
            <a:chOff x="1751901" y="1502716"/>
            <a:chExt cx="362677" cy="362677"/>
          </a:xfrm>
        </p:grpSpPr>
        <p:sp>
          <p:nvSpPr>
            <p:cNvPr id="7120" name="Google Shape;7120;p6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3"/>
          <p:cNvGrpSpPr/>
          <p:nvPr/>
        </p:nvGrpSpPr>
        <p:grpSpPr>
          <a:xfrm>
            <a:off x="3080903" y="1345916"/>
            <a:ext cx="334290" cy="362677"/>
            <a:chOff x="3095178" y="1502716"/>
            <a:chExt cx="334290" cy="362677"/>
          </a:xfrm>
        </p:grpSpPr>
        <p:sp>
          <p:nvSpPr>
            <p:cNvPr id="7140" name="Google Shape;7140;p6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63"/>
          <p:cNvGrpSpPr/>
          <p:nvPr/>
        </p:nvGrpSpPr>
        <p:grpSpPr>
          <a:xfrm>
            <a:off x="3528006" y="1348805"/>
            <a:ext cx="366196" cy="357005"/>
            <a:chOff x="3542281" y="1505605"/>
            <a:chExt cx="366196" cy="357005"/>
          </a:xfrm>
        </p:grpSpPr>
        <p:sp>
          <p:nvSpPr>
            <p:cNvPr id="7158" name="Google Shape;7158;p6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63"/>
          <p:cNvGrpSpPr/>
          <p:nvPr/>
        </p:nvGrpSpPr>
        <p:grpSpPr>
          <a:xfrm>
            <a:off x="1734107" y="3227997"/>
            <a:ext cx="364673" cy="340067"/>
            <a:chOff x="1748382" y="3384797"/>
            <a:chExt cx="364673" cy="340067"/>
          </a:xfrm>
        </p:grpSpPr>
        <p:sp>
          <p:nvSpPr>
            <p:cNvPr id="7184" name="Google Shape;7184;p6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3"/>
          <p:cNvGrpSpPr/>
          <p:nvPr/>
        </p:nvGrpSpPr>
        <p:grpSpPr>
          <a:xfrm>
            <a:off x="2168368" y="3229520"/>
            <a:ext cx="382030" cy="320451"/>
            <a:chOff x="2182643" y="3386320"/>
            <a:chExt cx="382030" cy="320451"/>
          </a:xfrm>
        </p:grpSpPr>
        <p:sp>
          <p:nvSpPr>
            <p:cNvPr id="7200" name="Google Shape;7200;p6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3"/>
          <p:cNvGrpSpPr/>
          <p:nvPr/>
        </p:nvGrpSpPr>
        <p:grpSpPr>
          <a:xfrm>
            <a:off x="3070111" y="3232540"/>
            <a:ext cx="353880" cy="330745"/>
            <a:chOff x="3084386" y="3389340"/>
            <a:chExt cx="353880" cy="330745"/>
          </a:xfrm>
        </p:grpSpPr>
        <p:sp>
          <p:nvSpPr>
            <p:cNvPr id="7216" name="Google Shape;7216;p6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3"/>
          <p:cNvGrpSpPr/>
          <p:nvPr/>
        </p:nvGrpSpPr>
        <p:grpSpPr>
          <a:xfrm>
            <a:off x="849224" y="1814106"/>
            <a:ext cx="347078" cy="364016"/>
            <a:chOff x="863499" y="1970906"/>
            <a:chExt cx="347078" cy="364016"/>
          </a:xfrm>
        </p:grpSpPr>
        <p:sp>
          <p:nvSpPr>
            <p:cNvPr id="7229" name="Google Shape;7229;p6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63"/>
          <p:cNvGrpSpPr/>
          <p:nvPr/>
        </p:nvGrpSpPr>
        <p:grpSpPr>
          <a:xfrm>
            <a:off x="1735604" y="1814106"/>
            <a:ext cx="364436" cy="364174"/>
            <a:chOff x="1749879" y="1970906"/>
            <a:chExt cx="364436" cy="364174"/>
          </a:xfrm>
        </p:grpSpPr>
        <p:sp>
          <p:nvSpPr>
            <p:cNvPr id="7244" name="Google Shape;7244;p6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63"/>
          <p:cNvGrpSpPr/>
          <p:nvPr/>
        </p:nvGrpSpPr>
        <p:grpSpPr>
          <a:xfrm>
            <a:off x="2172150" y="1819358"/>
            <a:ext cx="396106" cy="353985"/>
            <a:chOff x="2186425" y="1976158"/>
            <a:chExt cx="396106" cy="353985"/>
          </a:xfrm>
        </p:grpSpPr>
        <p:sp>
          <p:nvSpPr>
            <p:cNvPr id="7259" name="Google Shape;7259;p6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3"/>
          <p:cNvGrpSpPr/>
          <p:nvPr/>
        </p:nvGrpSpPr>
        <p:grpSpPr>
          <a:xfrm>
            <a:off x="2644882" y="1860612"/>
            <a:ext cx="319190" cy="271240"/>
            <a:chOff x="2659157" y="2017412"/>
            <a:chExt cx="319190" cy="271240"/>
          </a:xfrm>
        </p:grpSpPr>
        <p:sp>
          <p:nvSpPr>
            <p:cNvPr id="7267" name="Google Shape;7267;p6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3"/>
          <p:cNvGrpSpPr/>
          <p:nvPr/>
        </p:nvGrpSpPr>
        <p:grpSpPr>
          <a:xfrm>
            <a:off x="3097500" y="1836716"/>
            <a:ext cx="318928" cy="319217"/>
            <a:chOff x="3111775" y="1993516"/>
            <a:chExt cx="318928" cy="319217"/>
          </a:xfrm>
        </p:grpSpPr>
        <p:sp>
          <p:nvSpPr>
            <p:cNvPr id="7294" name="Google Shape;7294;p6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3"/>
          <p:cNvGrpSpPr/>
          <p:nvPr/>
        </p:nvGrpSpPr>
        <p:grpSpPr>
          <a:xfrm>
            <a:off x="4009510" y="1813607"/>
            <a:ext cx="288807" cy="355377"/>
            <a:chOff x="4023785" y="1970407"/>
            <a:chExt cx="288807" cy="355377"/>
          </a:xfrm>
        </p:grpSpPr>
        <p:sp>
          <p:nvSpPr>
            <p:cNvPr id="7325" name="Google Shape;7325;p6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3"/>
          <p:cNvGrpSpPr/>
          <p:nvPr/>
        </p:nvGrpSpPr>
        <p:grpSpPr>
          <a:xfrm>
            <a:off x="3530265" y="3224163"/>
            <a:ext cx="320188" cy="319269"/>
            <a:chOff x="3544540" y="3380963"/>
            <a:chExt cx="320188" cy="319269"/>
          </a:xfrm>
        </p:grpSpPr>
        <p:sp>
          <p:nvSpPr>
            <p:cNvPr id="7346" name="Google Shape;7346;p6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3"/>
          <p:cNvGrpSpPr/>
          <p:nvPr/>
        </p:nvGrpSpPr>
        <p:grpSpPr>
          <a:xfrm>
            <a:off x="3930362" y="3198034"/>
            <a:ext cx="415696" cy="371605"/>
            <a:chOff x="3944637" y="3354834"/>
            <a:chExt cx="415696" cy="371605"/>
          </a:xfrm>
        </p:grpSpPr>
        <p:sp>
          <p:nvSpPr>
            <p:cNvPr id="7363" name="Google Shape;7363;p6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3"/>
          <p:cNvGrpSpPr/>
          <p:nvPr/>
        </p:nvGrpSpPr>
        <p:grpSpPr>
          <a:xfrm>
            <a:off x="1300344" y="3664727"/>
            <a:ext cx="346317" cy="332136"/>
            <a:chOff x="1314619" y="3821527"/>
            <a:chExt cx="346317" cy="332136"/>
          </a:xfrm>
        </p:grpSpPr>
        <p:sp>
          <p:nvSpPr>
            <p:cNvPr id="7381" name="Google Shape;7381;p6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3"/>
          <p:cNvGrpSpPr/>
          <p:nvPr/>
        </p:nvGrpSpPr>
        <p:grpSpPr>
          <a:xfrm>
            <a:off x="1736864" y="3634134"/>
            <a:ext cx="386258" cy="380507"/>
            <a:chOff x="1751139" y="3790934"/>
            <a:chExt cx="386258" cy="380507"/>
          </a:xfrm>
        </p:grpSpPr>
        <p:sp>
          <p:nvSpPr>
            <p:cNvPr id="7390" name="Google Shape;7390;p6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3"/>
          <p:cNvGrpSpPr/>
          <p:nvPr/>
        </p:nvGrpSpPr>
        <p:grpSpPr>
          <a:xfrm>
            <a:off x="2175406" y="3664806"/>
            <a:ext cx="395607" cy="318928"/>
            <a:chOff x="2189681" y="3821606"/>
            <a:chExt cx="395607" cy="318928"/>
          </a:xfrm>
        </p:grpSpPr>
        <p:sp>
          <p:nvSpPr>
            <p:cNvPr id="7409" name="Google Shape;7409;p6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9" name="Google Shape;7439;p63"/>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0" name="Google Shape;7440;p63"/>
          <p:cNvGrpSpPr/>
          <p:nvPr/>
        </p:nvGrpSpPr>
        <p:grpSpPr>
          <a:xfrm>
            <a:off x="1263134" y="1804547"/>
            <a:ext cx="420475" cy="383055"/>
            <a:chOff x="1277409" y="1961347"/>
            <a:chExt cx="420475" cy="383055"/>
          </a:xfrm>
        </p:grpSpPr>
        <p:sp>
          <p:nvSpPr>
            <p:cNvPr id="7441" name="Google Shape;7441;p6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3"/>
          <p:cNvGrpSpPr/>
          <p:nvPr/>
        </p:nvGrpSpPr>
        <p:grpSpPr>
          <a:xfrm>
            <a:off x="2200800" y="2276019"/>
            <a:ext cx="380008" cy="351648"/>
            <a:chOff x="2215075" y="2432819"/>
            <a:chExt cx="380008" cy="351648"/>
          </a:xfrm>
        </p:grpSpPr>
        <p:sp>
          <p:nvSpPr>
            <p:cNvPr id="7469" name="Google Shape;7469;p6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3"/>
          <p:cNvGrpSpPr/>
          <p:nvPr/>
        </p:nvGrpSpPr>
        <p:grpSpPr>
          <a:xfrm>
            <a:off x="2647141" y="2265542"/>
            <a:ext cx="344059" cy="340671"/>
            <a:chOff x="2661416" y="2422342"/>
            <a:chExt cx="344059" cy="340671"/>
          </a:xfrm>
        </p:grpSpPr>
        <p:sp>
          <p:nvSpPr>
            <p:cNvPr id="7501" name="Google Shape;7501;p6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3"/>
          <p:cNvGrpSpPr/>
          <p:nvPr/>
        </p:nvGrpSpPr>
        <p:grpSpPr>
          <a:xfrm>
            <a:off x="4052235" y="2265542"/>
            <a:ext cx="206876" cy="348470"/>
            <a:chOff x="4066510" y="2422342"/>
            <a:chExt cx="206876" cy="348470"/>
          </a:xfrm>
        </p:grpSpPr>
        <p:sp>
          <p:nvSpPr>
            <p:cNvPr id="7515" name="Google Shape;7515;p6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7" name="Google Shape;7527;p63"/>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8" name="Google Shape;7528;p63"/>
          <p:cNvGrpSpPr/>
          <p:nvPr/>
        </p:nvGrpSpPr>
        <p:grpSpPr>
          <a:xfrm>
            <a:off x="2603418" y="3660525"/>
            <a:ext cx="420475" cy="326491"/>
            <a:chOff x="2617693" y="3817325"/>
            <a:chExt cx="420475" cy="326491"/>
          </a:xfrm>
        </p:grpSpPr>
        <p:sp>
          <p:nvSpPr>
            <p:cNvPr id="7529" name="Google Shape;7529;p6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63"/>
          <p:cNvGrpSpPr/>
          <p:nvPr/>
        </p:nvGrpSpPr>
        <p:grpSpPr>
          <a:xfrm>
            <a:off x="3531026" y="2266723"/>
            <a:ext cx="358134" cy="356637"/>
            <a:chOff x="3545301" y="2423523"/>
            <a:chExt cx="358134" cy="356637"/>
          </a:xfrm>
        </p:grpSpPr>
        <p:sp>
          <p:nvSpPr>
            <p:cNvPr id="7547" name="Google Shape;7547;p6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3"/>
          <p:cNvGrpSpPr/>
          <p:nvPr/>
        </p:nvGrpSpPr>
        <p:grpSpPr>
          <a:xfrm>
            <a:off x="3517187" y="3667799"/>
            <a:ext cx="377251" cy="324232"/>
            <a:chOff x="3531462" y="3824599"/>
            <a:chExt cx="377251" cy="324232"/>
          </a:xfrm>
        </p:grpSpPr>
        <p:sp>
          <p:nvSpPr>
            <p:cNvPr id="7557" name="Google Shape;7557;p6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3"/>
          <p:cNvGrpSpPr/>
          <p:nvPr/>
        </p:nvGrpSpPr>
        <p:grpSpPr>
          <a:xfrm>
            <a:off x="4016311" y="3648446"/>
            <a:ext cx="286523" cy="340566"/>
            <a:chOff x="4030586" y="3805246"/>
            <a:chExt cx="286523" cy="340566"/>
          </a:xfrm>
        </p:grpSpPr>
        <p:sp>
          <p:nvSpPr>
            <p:cNvPr id="7569" name="Google Shape;7569;p6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63"/>
          <p:cNvGrpSpPr/>
          <p:nvPr/>
        </p:nvGrpSpPr>
        <p:grpSpPr>
          <a:xfrm>
            <a:off x="2166609" y="2731919"/>
            <a:ext cx="376752" cy="374468"/>
            <a:chOff x="2180884" y="2888719"/>
            <a:chExt cx="376752" cy="374468"/>
          </a:xfrm>
        </p:grpSpPr>
        <p:sp>
          <p:nvSpPr>
            <p:cNvPr id="7583" name="Google Shape;7583;p6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3"/>
          <p:cNvGrpSpPr/>
          <p:nvPr/>
        </p:nvGrpSpPr>
        <p:grpSpPr>
          <a:xfrm>
            <a:off x="3940157" y="2786199"/>
            <a:ext cx="378249" cy="265909"/>
            <a:chOff x="3954432" y="2942999"/>
            <a:chExt cx="378249" cy="265909"/>
          </a:xfrm>
        </p:grpSpPr>
        <p:sp>
          <p:nvSpPr>
            <p:cNvPr id="7598" name="Google Shape;7598;p6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3"/>
          <p:cNvGrpSpPr/>
          <p:nvPr/>
        </p:nvGrpSpPr>
        <p:grpSpPr>
          <a:xfrm>
            <a:off x="1737862" y="4109808"/>
            <a:ext cx="378512" cy="374756"/>
            <a:chOff x="1752137" y="4266608"/>
            <a:chExt cx="378512" cy="374756"/>
          </a:xfrm>
        </p:grpSpPr>
        <p:sp>
          <p:nvSpPr>
            <p:cNvPr id="7608" name="Google Shape;7608;p6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63"/>
          <p:cNvGrpSpPr/>
          <p:nvPr/>
        </p:nvGrpSpPr>
        <p:grpSpPr>
          <a:xfrm>
            <a:off x="3103513" y="3655746"/>
            <a:ext cx="341065" cy="341065"/>
            <a:chOff x="3117788" y="3812546"/>
            <a:chExt cx="341065" cy="341065"/>
          </a:xfrm>
        </p:grpSpPr>
        <p:sp>
          <p:nvSpPr>
            <p:cNvPr id="7630" name="Google Shape;7630;p6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3"/>
          <p:cNvGrpSpPr/>
          <p:nvPr/>
        </p:nvGrpSpPr>
        <p:grpSpPr>
          <a:xfrm>
            <a:off x="3980125" y="4143132"/>
            <a:ext cx="338281" cy="322657"/>
            <a:chOff x="3994400" y="4299932"/>
            <a:chExt cx="338281" cy="322657"/>
          </a:xfrm>
        </p:grpSpPr>
        <p:sp>
          <p:nvSpPr>
            <p:cNvPr id="7637" name="Google Shape;7637;p6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5" name="Google Shape;7645;p63"/>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3"/>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7" name="Google Shape;7647;p63"/>
          <p:cNvGrpSpPr/>
          <p:nvPr/>
        </p:nvGrpSpPr>
        <p:grpSpPr>
          <a:xfrm>
            <a:off x="3559151" y="1808828"/>
            <a:ext cx="302358" cy="374993"/>
            <a:chOff x="3573426" y="1965628"/>
            <a:chExt cx="302358" cy="374993"/>
          </a:xfrm>
        </p:grpSpPr>
        <p:sp>
          <p:nvSpPr>
            <p:cNvPr id="7648" name="Google Shape;7648;p6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3"/>
          <p:cNvGrpSpPr/>
          <p:nvPr/>
        </p:nvGrpSpPr>
        <p:grpSpPr>
          <a:xfrm>
            <a:off x="3499357" y="2751772"/>
            <a:ext cx="355876" cy="331007"/>
            <a:chOff x="3513632" y="2908572"/>
            <a:chExt cx="355876" cy="331007"/>
          </a:xfrm>
        </p:grpSpPr>
        <p:sp>
          <p:nvSpPr>
            <p:cNvPr id="7696" name="Google Shape;7696;p6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3"/>
          <p:cNvGrpSpPr/>
          <p:nvPr/>
        </p:nvGrpSpPr>
        <p:grpSpPr>
          <a:xfrm>
            <a:off x="2679808" y="2731630"/>
            <a:ext cx="235762" cy="374756"/>
            <a:chOff x="2694083" y="2888430"/>
            <a:chExt cx="235762" cy="374756"/>
          </a:xfrm>
        </p:grpSpPr>
        <p:sp>
          <p:nvSpPr>
            <p:cNvPr id="7713" name="Google Shape;7713;p6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3"/>
          <p:cNvGrpSpPr/>
          <p:nvPr/>
        </p:nvGrpSpPr>
        <p:grpSpPr>
          <a:xfrm>
            <a:off x="857259" y="4143788"/>
            <a:ext cx="357661" cy="311155"/>
            <a:chOff x="871534" y="4300588"/>
            <a:chExt cx="357661" cy="311155"/>
          </a:xfrm>
        </p:grpSpPr>
        <p:sp>
          <p:nvSpPr>
            <p:cNvPr id="7723" name="Google Shape;7723;p6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3"/>
          <p:cNvGrpSpPr/>
          <p:nvPr/>
        </p:nvGrpSpPr>
        <p:grpSpPr>
          <a:xfrm>
            <a:off x="901744" y="3664806"/>
            <a:ext cx="250100" cy="336785"/>
            <a:chOff x="916019" y="3821606"/>
            <a:chExt cx="250100" cy="336785"/>
          </a:xfrm>
        </p:grpSpPr>
        <p:sp>
          <p:nvSpPr>
            <p:cNvPr id="7745" name="Google Shape;7745;p6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3"/>
          <p:cNvGrpSpPr/>
          <p:nvPr/>
        </p:nvGrpSpPr>
        <p:grpSpPr>
          <a:xfrm>
            <a:off x="835411" y="2752770"/>
            <a:ext cx="374730" cy="332504"/>
            <a:chOff x="849686" y="2909570"/>
            <a:chExt cx="374730" cy="332504"/>
          </a:xfrm>
        </p:grpSpPr>
        <p:sp>
          <p:nvSpPr>
            <p:cNvPr id="7759" name="Google Shape;7759;p6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63"/>
          <p:cNvGrpSpPr/>
          <p:nvPr/>
        </p:nvGrpSpPr>
        <p:grpSpPr>
          <a:xfrm>
            <a:off x="1721292" y="2263441"/>
            <a:ext cx="417718" cy="372866"/>
            <a:chOff x="1735567" y="2420241"/>
            <a:chExt cx="417718" cy="372866"/>
          </a:xfrm>
        </p:grpSpPr>
        <p:sp>
          <p:nvSpPr>
            <p:cNvPr id="7771" name="Google Shape;7771;p6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3"/>
          <p:cNvGrpSpPr/>
          <p:nvPr/>
        </p:nvGrpSpPr>
        <p:grpSpPr>
          <a:xfrm>
            <a:off x="3585043" y="4142790"/>
            <a:ext cx="251098" cy="309028"/>
            <a:chOff x="3599318" y="4299590"/>
            <a:chExt cx="251098" cy="309028"/>
          </a:xfrm>
        </p:grpSpPr>
        <p:sp>
          <p:nvSpPr>
            <p:cNvPr id="7784" name="Google Shape;7784;p6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63"/>
          <p:cNvGrpSpPr/>
          <p:nvPr/>
        </p:nvGrpSpPr>
        <p:grpSpPr>
          <a:xfrm>
            <a:off x="3091723" y="2276440"/>
            <a:ext cx="345818" cy="345056"/>
            <a:chOff x="3105998" y="2433240"/>
            <a:chExt cx="345818" cy="345056"/>
          </a:xfrm>
        </p:grpSpPr>
        <p:sp>
          <p:nvSpPr>
            <p:cNvPr id="7791" name="Google Shape;7791;p6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3"/>
          <p:cNvGrpSpPr/>
          <p:nvPr/>
        </p:nvGrpSpPr>
        <p:grpSpPr>
          <a:xfrm>
            <a:off x="1723051" y="2743973"/>
            <a:ext cx="374730" cy="350361"/>
            <a:chOff x="1737326" y="2900773"/>
            <a:chExt cx="374730" cy="350361"/>
          </a:xfrm>
        </p:grpSpPr>
        <p:sp>
          <p:nvSpPr>
            <p:cNvPr id="7803" name="Google Shape;7803;p6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3"/>
          <p:cNvGrpSpPr/>
          <p:nvPr/>
        </p:nvGrpSpPr>
        <p:grpSpPr>
          <a:xfrm>
            <a:off x="3986401" y="1422596"/>
            <a:ext cx="327226" cy="211603"/>
            <a:chOff x="4000676" y="1579396"/>
            <a:chExt cx="327226" cy="211603"/>
          </a:xfrm>
        </p:grpSpPr>
        <p:sp>
          <p:nvSpPr>
            <p:cNvPr id="7821" name="Google Shape;7821;p6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3"/>
          <p:cNvGrpSpPr/>
          <p:nvPr/>
        </p:nvGrpSpPr>
        <p:grpSpPr>
          <a:xfrm>
            <a:off x="2621248" y="1358784"/>
            <a:ext cx="371054" cy="336469"/>
            <a:chOff x="2635523" y="1515584"/>
            <a:chExt cx="371054" cy="336469"/>
          </a:xfrm>
        </p:grpSpPr>
        <p:sp>
          <p:nvSpPr>
            <p:cNvPr id="7838" name="Google Shape;7838;p6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63"/>
          <p:cNvGrpSpPr/>
          <p:nvPr/>
        </p:nvGrpSpPr>
        <p:grpSpPr>
          <a:xfrm>
            <a:off x="2217632" y="1363931"/>
            <a:ext cx="311627" cy="326569"/>
            <a:chOff x="2231907" y="1520731"/>
            <a:chExt cx="311627" cy="326569"/>
          </a:xfrm>
        </p:grpSpPr>
        <p:sp>
          <p:nvSpPr>
            <p:cNvPr id="7846" name="Google Shape;7846;p6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3"/>
          <p:cNvGrpSpPr/>
          <p:nvPr/>
        </p:nvGrpSpPr>
        <p:grpSpPr>
          <a:xfrm>
            <a:off x="1325974" y="4144733"/>
            <a:ext cx="311890" cy="304695"/>
            <a:chOff x="1340249" y="4301533"/>
            <a:chExt cx="311890" cy="304695"/>
          </a:xfrm>
        </p:grpSpPr>
        <p:sp>
          <p:nvSpPr>
            <p:cNvPr id="7857" name="Google Shape;7857;p6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63"/>
          <p:cNvGrpSpPr/>
          <p:nvPr/>
        </p:nvGrpSpPr>
        <p:grpSpPr>
          <a:xfrm>
            <a:off x="1316415" y="3220224"/>
            <a:ext cx="306874" cy="332268"/>
            <a:chOff x="1330690" y="3377024"/>
            <a:chExt cx="306874" cy="332268"/>
          </a:xfrm>
        </p:grpSpPr>
        <p:sp>
          <p:nvSpPr>
            <p:cNvPr id="7872" name="Google Shape;7872;p6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3"/>
          <p:cNvGrpSpPr/>
          <p:nvPr/>
        </p:nvGrpSpPr>
        <p:grpSpPr>
          <a:xfrm>
            <a:off x="2636322" y="3224977"/>
            <a:ext cx="341511" cy="324994"/>
            <a:chOff x="2650597" y="3381777"/>
            <a:chExt cx="341511" cy="324994"/>
          </a:xfrm>
        </p:grpSpPr>
        <p:sp>
          <p:nvSpPr>
            <p:cNvPr id="7892" name="Google Shape;7892;p6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63"/>
          <p:cNvGrpSpPr/>
          <p:nvPr/>
        </p:nvGrpSpPr>
        <p:grpSpPr>
          <a:xfrm>
            <a:off x="1281227" y="2280562"/>
            <a:ext cx="402645" cy="323917"/>
            <a:chOff x="1295502" y="2437362"/>
            <a:chExt cx="402645" cy="323917"/>
          </a:xfrm>
        </p:grpSpPr>
        <p:sp>
          <p:nvSpPr>
            <p:cNvPr id="7928" name="Google Shape;7928;p6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3"/>
          <p:cNvGrpSpPr/>
          <p:nvPr/>
        </p:nvGrpSpPr>
        <p:grpSpPr>
          <a:xfrm>
            <a:off x="868315" y="2281560"/>
            <a:ext cx="337310" cy="337047"/>
            <a:chOff x="882590" y="2438360"/>
            <a:chExt cx="337310" cy="337047"/>
          </a:xfrm>
        </p:grpSpPr>
        <p:sp>
          <p:nvSpPr>
            <p:cNvPr id="7945" name="Google Shape;7945;p6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63"/>
          <p:cNvGrpSpPr/>
          <p:nvPr/>
        </p:nvGrpSpPr>
        <p:grpSpPr>
          <a:xfrm>
            <a:off x="856498" y="3201185"/>
            <a:ext cx="342824" cy="351228"/>
            <a:chOff x="870773" y="3357985"/>
            <a:chExt cx="342824" cy="351228"/>
          </a:xfrm>
        </p:grpSpPr>
        <p:sp>
          <p:nvSpPr>
            <p:cNvPr id="7970" name="Google Shape;7970;p6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3"/>
          <p:cNvGrpSpPr/>
          <p:nvPr/>
        </p:nvGrpSpPr>
        <p:grpSpPr>
          <a:xfrm>
            <a:off x="2728809" y="4142790"/>
            <a:ext cx="159372" cy="308896"/>
            <a:chOff x="2743084" y="4299590"/>
            <a:chExt cx="159372" cy="308896"/>
          </a:xfrm>
        </p:grpSpPr>
        <p:sp>
          <p:nvSpPr>
            <p:cNvPr id="7979" name="Google Shape;7979;p6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3"/>
          <p:cNvGrpSpPr/>
          <p:nvPr/>
        </p:nvGrpSpPr>
        <p:grpSpPr>
          <a:xfrm>
            <a:off x="1279231" y="2782916"/>
            <a:ext cx="374730" cy="272211"/>
            <a:chOff x="1293506" y="2939716"/>
            <a:chExt cx="374730" cy="272211"/>
          </a:xfrm>
        </p:grpSpPr>
        <p:sp>
          <p:nvSpPr>
            <p:cNvPr id="7995" name="Google Shape;7995;p6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63"/>
          <p:cNvGrpSpPr/>
          <p:nvPr/>
        </p:nvGrpSpPr>
        <p:grpSpPr>
          <a:xfrm>
            <a:off x="2185963" y="4132365"/>
            <a:ext cx="374756" cy="329300"/>
            <a:chOff x="2200238" y="4289165"/>
            <a:chExt cx="374756" cy="329300"/>
          </a:xfrm>
        </p:grpSpPr>
        <p:sp>
          <p:nvSpPr>
            <p:cNvPr id="8026" name="Google Shape;8026;p6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3"/>
          <p:cNvGrpSpPr/>
          <p:nvPr/>
        </p:nvGrpSpPr>
        <p:grpSpPr>
          <a:xfrm>
            <a:off x="3116092" y="4167685"/>
            <a:ext cx="297342" cy="258871"/>
            <a:chOff x="3130367" y="4324485"/>
            <a:chExt cx="297342" cy="258871"/>
          </a:xfrm>
        </p:grpSpPr>
        <p:sp>
          <p:nvSpPr>
            <p:cNvPr id="8049" name="Google Shape;8049;p6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3"/>
          <p:cNvGrpSpPr/>
          <p:nvPr/>
        </p:nvGrpSpPr>
        <p:grpSpPr>
          <a:xfrm>
            <a:off x="3046477" y="2746809"/>
            <a:ext cx="390565" cy="359578"/>
            <a:chOff x="3060752" y="2903609"/>
            <a:chExt cx="390565" cy="359578"/>
          </a:xfrm>
        </p:grpSpPr>
        <p:sp>
          <p:nvSpPr>
            <p:cNvPr id="8073" name="Google Shape;8073;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3"/>
          <p:cNvGrpSpPr/>
          <p:nvPr/>
        </p:nvGrpSpPr>
        <p:grpSpPr>
          <a:xfrm>
            <a:off x="6216451" y="3658649"/>
            <a:ext cx="364673" cy="339804"/>
            <a:chOff x="6221064" y="3811049"/>
            <a:chExt cx="364673" cy="339804"/>
          </a:xfrm>
        </p:grpSpPr>
        <p:sp>
          <p:nvSpPr>
            <p:cNvPr id="8108" name="Google Shape;8108;p6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3"/>
          <p:cNvGrpSpPr/>
          <p:nvPr/>
        </p:nvGrpSpPr>
        <p:grpSpPr>
          <a:xfrm>
            <a:off x="5761812" y="4122795"/>
            <a:ext cx="358160" cy="356926"/>
            <a:chOff x="5766424" y="4275195"/>
            <a:chExt cx="358160" cy="356926"/>
          </a:xfrm>
        </p:grpSpPr>
        <p:sp>
          <p:nvSpPr>
            <p:cNvPr id="8124" name="Google Shape;8124;p6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3"/>
          <p:cNvGrpSpPr/>
          <p:nvPr/>
        </p:nvGrpSpPr>
        <p:grpSpPr>
          <a:xfrm>
            <a:off x="4880448" y="1366388"/>
            <a:ext cx="385786" cy="342588"/>
            <a:chOff x="4885060" y="1518788"/>
            <a:chExt cx="385786" cy="342588"/>
          </a:xfrm>
        </p:grpSpPr>
        <p:sp>
          <p:nvSpPr>
            <p:cNvPr id="8134" name="Google Shape;8134;p6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3"/>
          <p:cNvGrpSpPr/>
          <p:nvPr/>
        </p:nvGrpSpPr>
        <p:grpSpPr>
          <a:xfrm>
            <a:off x="5389865" y="1362133"/>
            <a:ext cx="249076" cy="351096"/>
            <a:chOff x="5394478" y="1514533"/>
            <a:chExt cx="249076" cy="351096"/>
          </a:xfrm>
        </p:grpSpPr>
        <p:sp>
          <p:nvSpPr>
            <p:cNvPr id="8154" name="Google Shape;8154;p6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63"/>
          <p:cNvGrpSpPr/>
          <p:nvPr/>
        </p:nvGrpSpPr>
        <p:grpSpPr>
          <a:xfrm>
            <a:off x="5777647" y="1359612"/>
            <a:ext cx="356138" cy="356138"/>
            <a:chOff x="5782259" y="1512012"/>
            <a:chExt cx="356138" cy="356138"/>
          </a:xfrm>
        </p:grpSpPr>
        <p:sp>
          <p:nvSpPr>
            <p:cNvPr id="8175" name="Google Shape;8175;p6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3"/>
          <p:cNvGrpSpPr/>
          <p:nvPr/>
        </p:nvGrpSpPr>
        <p:grpSpPr>
          <a:xfrm>
            <a:off x="6224986" y="1365652"/>
            <a:ext cx="343560" cy="343822"/>
            <a:chOff x="6229598" y="1518052"/>
            <a:chExt cx="343560" cy="343822"/>
          </a:xfrm>
        </p:grpSpPr>
        <p:sp>
          <p:nvSpPr>
            <p:cNvPr id="8187" name="Google Shape;8187;p6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3"/>
          <p:cNvGrpSpPr/>
          <p:nvPr/>
        </p:nvGrpSpPr>
        <p:grpSpPr>
          <a:xfrm>
            <a:off x="6665287" y="1353074"/>
            <a:ext cx="345083" cy="369216"/>
            <a:chOff x="6669900" y="1505474"/>
            <a:chExt cx="345083" cy="369216"/>
          </a:xfrm>
        </p:grpSpPr>
        <p:sp>
          <p:nvSpPr>
            <p:cNvPr id="8207" name="Google Shape;8207;p6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63"/>
          <p:cNvGrpSpPr/>
          <p:nvPr/>
        </p:nvGrpSpPr>
        <p:grpSpPr>
          <a:xfrm>
            <a:off x="7112390" y="1365600"/>
            <a:ext cx="333003" cy="344085"/>
            <a:chOff x="7117003" y="1518000"/>
            <a:chExt cx="333003" cy="344085"/>
          </a:xfrm>
        </p:grpSpPr>
        <p:sp>
          <p:nvSpPr>
            <p:cNvPr id="8230" name="Google Shape;8230;p6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63"/>
          <p:cNvGrpSpPr/>
          <p:nvPr/>
        </p:nvGrpSpPr>
        <p:grpSpPr>
          <a:xfrm>
            <a:off x="7551431" y="1347559"/>
            <a:ext cx="337283" cy="380192"/>
            <a:chOff x="7556043" y="1499959"/>
            <a:chExt cx="337283" cy="380192"/>
          </a:xfrm>
        </p:grpSpPr>
        <p:sp>
          <p:nvSpPr>
            <p:cNvPr id="8269" name="Google Shape;8269;p6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3"/>
          <p:cNvGrpSpPr/>
          <p:nvPr/>
        </p:nvGrpSpPr>
        <p:grpSpPr>
          <a:xfrm>
            <a:off x="4859833" y="3187807"/>
            <a:ext cx="395607" cy="387414"/>
            <a:chOff x="4864446" y="3340207"/>
            <a:chExt cx="395607" cy="387414"/>
          </a:xfrm>
        </p:grpSpPr>
        <p:sp>
          <p:nvSpPr>
            <p:cNvPr id="8284" name="Google Shape;8284;p6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3"/>
          <p:cNvGrpSpPr/>
          <p:nvPr/>
        </p:nvGrpSpPr>
        <p:grpSpPr>
          <a:xfrm>
            <a:off x="5298375" y="3237439"/>
            <a:ext cx="394609" cy="286523"/>
            <a:chOff x="5302988" y="3389839"/>
            <a:chExt cx="394609" cy="286523"/>
          </a:xfrm>
        </p:grpSpPr>
        <p:sp>
          <p:nvSpPr>
            <p:cNvPr id="8310" name="Google Shape;8310;p6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3" name="Google Shape;8343;p63"/>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4" name="Google Shape;8344;p63"/>
          <p:cNvGrpSpPr/>
          <p:nvPr/>
        </p:nvGrpSpPr>
        <p:grpSpPr>
          <a:xfrm>
            <a:off x="5736419" y="3233657"/>
            <a:ext cx="394609" cy="294585"/>
            <a:chOff x="5741031" y="3386057"/>
            <a:chExt cx="394609" cy="294585"/>
          </a:xfrm>
        </p:grpSpPr>
        <p:sp>
          <p:nvSpPr>
            <p:cNvPr id="8345" name="Google Shape;8345;p6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5" name="Google Shape;8375;p63"/>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6" name="Google Shape;8376;p63"/>
          <p:cNvGrpSpPr/>
          <p:nvPr/>
        </p:nvGrpSpPr>
        <p:grpSpPr>
          <a:xfrm>
            <a:off x="6174462" y="3216326"/>
            <a:ext cx="394609" cy="328749"/>
            <a:chOff x="6179074" y="3368726"/>
            <a:chExt cx="394609" cy="328749"/>
          </a:xfrm>
        </p:grpSpPr>
        <p:sp>
          <p:nvSpPr>
            <p:cNvPr id="8377" name="Google Shape;8377;p6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63"/>
          <p:cNvGrpSpPr/>
          <p:nvPr/>
        </p:nvGrpSpPr>
        <p:grpSpPr>
          <a:xfrm>
            <a:off x="7050311" y="3215328"/>
            <a:ext cx="394583" cy="331007"/>
            <a:chOff x="7054924" y="3367728"/>
            <a:chExt cx="394583" cy="331007"/>
          </a:xfrm>
        </p:grpSpPr>
        <p:sp>
          <p:nvSpPr>
            <p:cNvPr id="8461" name="Google Shape;8461;p6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3"/>
          <p:cNvGrpSpPr/>
          <p:nvPr/>
        </p:nvGrpSpPr>
        <p:grpSpPr>
          <a:xfrm>
            <a:off x="7488354" y="3209025"/>
            <a:ext cx="394583" cy="343586"/>
            <a:chOff x="7492967" y="3361425"/>
            <a:chExt cx="394583" cy="343586"/>
          </a:xfrm>
        </p:grpSpPr>
        <p:sp>
          <p:nvSpPr>
            <p:cNvPr id="8477" name="Google Shape;8477;p6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3"/>
          <p:cNvGrpSpPr/>
          <p:nvPr/>
        </p:nvGrpSpPr>
        <p:grpSpPr>
          <a:xfrm>
            <a:off x="7930914" y="3200754"/>
            <a:ext cx="385287" cy="360156"/>
            <a:chOff x="7935527" y="3353154"/>
            <a:chExt cx="385287" cy="360156"/>
          </a:xfrm>
        </p:grpSpPr>
        <p:sp>
          <p:nvSpPr>
            <p:cNvPr id="8501" name="Google Shape;8501;p6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3"/>
          <p:cNvGrpSpPr/>
          <p:nvPr/>
        </p:nvGrpSpPr>
        <p:grpSpPr>
          <a:xfrm>
            <a:off x="5315208" y="1833842"/>
            <a:ext cx="348103" cy="348103"/>
            <a:chOff x="5319821" y="1986242"/>
            <a:chExt cx="348103" cy="348103"/>
          </a:xfrm>
        </p:grpSpPr>
        <p:sp>
          <p:nvSpPr>
            <p:cNvPr id="8514" name="Google Shape;8514;p6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3"/>
          <p:cNvGrpSpPr/>
          <p:nvPr/>
        </p:nvGrpSpPr>
        <p:grpSpPr>
          <a:xfrm>
            <a:off x="5761313" y="1824283"/>
            <a:ext cx="348339" cy="348103"/>
            <a:chOff x="5765926" y="1976683"/>
            <a:chExt cx="348339" cy="348103"/>
          </a:xfrm>
        </p:grpSpPr>
        <p:sp>
          <p:nvSpPr>
            <p:cNvPr id="8552" name="Google Shape;8552;p6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63"/>
          <p:cNvGrpSpPr/>
          <p:nvPr/>
        </p:nvGrpSpPr>
        <p:grpSpPr>
          <a:xfrm>
            <a:off x="6186778" y="1829089"/>
            <a:ext cx="389068" cy="347787"/>
            <a:chOff x="6191390" y="1981489"/>
            <a:chExt cx="389068" cy="347787"/>
          </a:xfrm>
        </p:grpSpPr>
        <p:sp>
          <p:nvSpPr>
            <p:cNvPr id="8567" name="Google Shape;8567;p6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63"/>
          <p:cNvGrpSpPr/>
          <p:nvPr/>
        </p:nvGrpSpPr>
        <p:grpSpPr>
          <a:xfrm>
            <a:off x="6653234" y="1855191"/>
            <a:ext cx="348103" cy="295714"/>
            <a:chOff x="6657846" y="2007591"/>
            <a:chExt cx="348103" cy="295714"/>
          </a:xfrm>
        </p:grpSpPr>
        <p:sp>
          <p:nvSpPr>
            <p:cNvPr id="8575" name="Google Shape;8575;p6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3"/>
          <p:cNvGrpSpPr/>
          <p:nvPr/>
        </p:nvGrpSpPr>
        <p:grpSpPr>
          <a:xfrm>
            <a:off x="7099575" y="1819504"/>
            <a:ext cx="347341" cy="348103"/>
            <a:chOff x="7104188" y="1971904"/>
            <a:chExt cx="347341" cy="348103"/>
          </a:xfrm>
        </p:grpSpPr>
        <p:sp>
          <p:nvSpPr>
            <p:cNvPr id="8602" name="Google Shape;8602;p6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3"/>
          <p:cNvGrpSpPr/>
          <p:nvPr/>
        </p:nvGrpSpPr>
        <p:grpSpPr>
          <a:xfrm>
            <a:off x="7546652" y="1819504"/>
            <a:ext cx="344321" cy="348155"/>
            <a:chOff x="7551264" y="1971904"/>
            <a:chExt cx="344321" cy="348155"/>
          </a:xfrm>
        </p:grpSpPr>
        <p:sp>
          <p:nvSpPr>
            <p:cNvPr id="8633" name="Google Shape;8633;p6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3"/>
          <p:cNvGrpSpPr/>
          <p:nvPr/>
        </p:nvGrpSpPr>
        <p:grpSpPr>
          <a:xfrm>
            <a:off x="7988214" y="1365390"/>
            <a:ext cx="317431" cy="344584"/>
            <a:chOff x="7992826" y="1517790"/>
            <a:chExt cx="317431" cy="344584"/>
          </a:xfrm>
        </p:grpSpPr>
        <p:sp>
          <p:nvSpPr>
            <p:cNvPr id="8653" name="Google Shape;8653;p6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63"/>
          <p:cNvGrpSpPr/>
          <p:nvPr/>
        </p:nvGrpSpPr>
        <p:grpSpPr>
          <a:xfrm>
            <a:off x="7987452" y="1819504"/>
            <a:ext cx="351621" cy="348103"/>
            <a:chOff x="7992065" y="1971904"/>
            <a:chExt cx="351621" cy="348103"/>
          </a:xfrm>
        </p:grpSpPr>
        <p:sp>
          <p:nvSpPr>
            <p:cNvPr id="8671" name="Google Shape;8671;p6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3"/>
          <p:cNvGrpSpPr/>
          <p:nvPr/>
        </p:nvGrpSpPr>
        <p:grpSpPr>
          <a:xfrm>
            <a:off x="4906576" y="3641055"/>
            <a:ext cx="296580" cy="364935"/>
            <a:chOff x="4911189" y="3793455"/>
            <a:chExt cx="296580" cy="364935"/>
          </a:xfrm>
        </p:grpSpPr>
        <p:sp>
          <p:nvSpPr>
            <p:cNvPr id="8687" name="Google Shape;8687;p6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63"/>
          <p:cNvGrpSpPr/>
          <p:nvPr/>
        </p:nvGrpSpPr>
        <p:grpSpPr>
          <a:xfrm>
            <a:off x="5336820" y="3640871"/>
            <a:ext cx="330272" cy="329117"/>
            <a:chOff x="5341433" y="3793271"/>
            <a:chExt cx="330272" cy="329117"/>
          </a:xfrm>
        </p:grpSpPr>
        <p:sp>
          <p:nvSpPr>
            <p:cNvPr id="8708" name="Google Shape;8708;p6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3"/>
          <p:cNvGrpSpPr/>
          <p:nvPr/>
        </p:nvGrpSpPr>
        <p:grpSpPr>
          <a:xfrm>
            <a:off x="5739438" y="3613850"/>
            <a:ext cx="428511" cy="383186"/>
            <a:chOff x="5744051" y="3766250"/>
            <a:chExt cx="428511" cy="383186"/>
          </a:xfrm>
        </p:grpSpPr>
        <p:sp>
          <p:nvSpPr>
            <p:cNvPr id="8725" name="Google Shape;8725;p6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63"/>
          <p:cNvGrpSpPr/>
          <p:nvPr/>
        </p:nvGrpSpPr>
        <p:grpSpPr>
          <a:xfrm>
            <a:off x="6674084" y="3640924"/>
            <a:ext cx="342824" cy="328985"/>
            <a:chOff x="6678697" y="3793324"/>
            <a:chExt cx="342824" cy="328985"/>
          </a:xfrm>
        </p:grpSpPr>
        <p:sp>
          <p:nvSpPr>
            <p:cNvPr id="8743" name="Google Shape;8743;p6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3"/>
          <p:cNvGrpSpPr/>
          <p:nvPr/>
        </p:nvGrpSpPr>
        <p:grpSpPr>
          <a:xfrm>
            <a:off x="7097291" y="3609622"/>
            <a:ext cx="398627" cy="392088"/>
            <a:chOff x="7101903" y="3762022"/>
            <a:chExt cx="398627" cy="392088"/>
          </a:xfrm>
        </p:grpSpPr>
        <p:sp>
          <p:nvSpPr>
            <p:cNvPr id="8752" name="Google Shape;8752;p6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3"/>
          <p:cNvGrpSpPr/>
          <p:nvPr/>
        </p:nvGrpSpPr>
        <p:grpSpPr>
          <a:xfrm>
            <a:off x="7536857" y="3641055"/>
            <a:ext cx="407897" cy="328985"/>
            <a:chOff x="7541469" y="3793455"/>
            <a:chExt cx="407897" cy="328985"/>
          </a:xfrm>
        </p:grpSpPr>
        <p:sp>
          <p:nvSpPr>
            <p:cNvPr id="8771" name="Google Shape;8771;p6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3"/>
          <p:cNvGrpSpPr/>
          <p:nvPr/>
        </p:nvGrpSpPr>
        <p:grpSpPr>
          <a:xfrm>
            <a:off x="5305676" y="2803912"/>
            <a:ext cx="432292" cy="264412"/>
            <a:chOff x="5310288" y="2956312"/>
            <a:chExt cx="432292" cy="264412"/>
          </a:xfrm>
        </p:grpSpPr>
        <p:sp>
          <p:nvSpPr>
            <p:cNvPr id="8802" name="Google Shape;8802;p6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63"/>
          <p:cNvGrpSpPr/>
          <p:nvPr/>
        </p:nvGrpSpPr>
        <p:grpSpPr>
          <a:xfrm>
            <a:off x="4874434" y="2279920"/>
            <a:ext cx="398075" cy="340303"/>
            <a:chOff x="4879047" y="2432320"/>
            <a:chExt cx="398075" cy="340303"/>
          </a:xfrm>
        </p:grpSpPr>
        <p:sp>
          <p:nvSpPr>
            <p:cNvPr id="8830" name="Google Shape;8830;p6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3"/>
          <p:cNvGrpSpPr/>
          <p:nvPr/>
        </p:nvGrpSpPr>
        <p:grpSpPr>
          <a:xfrm>
            <a:off x="5384088" y="2241423"/>
            <a:ext cx="280982" cy="395896"/>
            <a:chOff x="5388701" y="2393823"/>
            <a:chExt cx="280982" cy="395896"/>
          </a:xfrm>
        </p:grpSpPr>
        <p:sp>
          <p:nvSpPr>
            <p:cNvPr id="8857" name="Google Shape;8857;p6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3"/>
          <p:cNvGrpSpPr/>
          <p:nvPr/>
        </p:nvGrpSpPr>
        <p:grpSpPr>
          <a:xfrm>
            <a:off x="5738677" y="2286722"/>
            <a:ext cx="444871" cy="316407"/>
            <a:chOff x="5743289" y="2439122"/>
            <a:chExt cx="444871" cy="316407"/>
          </a:xfrm>
        </p:grpSpPr>
        <p:sp>
          <p:nvSpPr>
            <p:cNvPr id="8888" name="Google Shape;8888;p6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63"/>
          <p:cNvGrpSpPr/>
          <p:nvPr/>
        </p:nvGrpSpPr>
        <p:grpSpPr>
          <a:xfrm>
            <a:off x="6225747" y="2280183"/>
            <a:ext cx="351359" cy="363412"/>
            <a:chOff x="6230360" y="2432583"/>
            <a:chExt cx="351359" cy="363412"/>
          </a:xfrm>
        </p:grpSpPr>
        <p:sp>
          <p:nvSpPr>
            <p:cNvPr id="8918" name="Google Shape;8918;p6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3"/>
          <p:cNvGrpSpPr/>
          <p:nvPr/>
        </p:nvGrpSpPr>
        <p:grpSpPr>
          <a:xfrm>
            <a:off x="6629364" y="2307152"/>
            <a:ext cx="387781" cy="286680"/>
            <a:chOff x="6633976" y="2459552"/>
            <a:chExt cx="387781" cy="286680"/>
          </a:xfrm>
        </p:grpSpPr>
        <p:sp>
          <p:nvSpPr>
            <p:cNvPr id="8940" name="Google Shape;8940;p6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3"/>
          <p:cNvGrpSpPr/>
          <p:nvPr/>
        </p:nvGrpSpPr>
        <p:grpSpPr>
          <a:xfrm>
            <a:off x="7086498" y="2276165"/>
            <a:ext cx="376989" cy="348864"/>
            <a:chOff x="7091110" y="2428565"/>
            <a:chExt cx="376989" cy="348864"/>
          </a:xfrm>
        </p:grpSpPr>
        <p:sp>
          <p:nvSpPr>
            <p:cNvPr id="8948" name="Google Shape;8948;p6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3"/>
          <p:cNvGrpSpPr/>
          <p:nvPr/>
        </p:nvGrpSpPr>
        <p:grpSpPr>
          <a:xfrm>
            <a:off x="7531815" y="2262825"/>
            <a:ext cx="369715" cy="375492"/>
            <a:chOff x="7536427" y="2415225"/>
            <a:chExt cx="369715" cy="375492"/>
          </a:xfrm>
        </p:grpSpPr>
        <p:sp>
          <p:nvSpPr>
            <p:cNvPr id="8980" name="Google Shape;8980;p6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3"/>
          <p:cNvGrpSpPr/>
          <p:nvPr/>
        </p:nvGrpSpPr>
        <p:grpSpPr>
          <a:xfrm>
            <a:off x="7976160" y="2276402"/>
            <a:ext cx="353381" cy="358160"/>
            <a:chOff x="7980773" y="2428802"/>
            <a:chExt cx="353381" cy="358160"/>
          </a:xfrm>
        </p:grpSpPr>
        <p:sp>
          <p:nvSpPr>
            <p:cNvPr id="9019" name="Google Shape;9019;p6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3"/>
          <p:cNvGrpSpPr/>
          <p:nvPr/>
        </p:nvGrpSpPr>
        <p:grpSpPr>
          <a:xfrm>
            <a:off x="4881445" y="4138840"/>
            <a:ext cx="346343" cy="343953"/>
            <a:chOff x="4886058" y="4291240"/>
            <a:chExt cx="346343" cy="343953"/>
          </a:xfrm>
        </p:grpSpPr>
        <p:sp>
          <p:nvSpPr>
            <p:cNvPr id="9050" name="Google Shape;9050;p6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63"/>
          <p:cNvGrpSpPr/>
          <p:nvPr/>
        </p:nvGrpSpPr>
        <p:grpSpPr>
          <a:xfrm>
            <a:off x="5339604" y="4138656"/>
            <a:ext cx="304616" cy="343560"/>
            <a:chOff x="5344216" y="4291056"/>
            <a:chExt cx="304616" cy="343560"/>
          </a:xfrm>
        </p:grpSpPr>
        <p:sp>
          <p:nvSpPr>
            <p:cNvPr id="9064" name="Google Shape;9064;p6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3"/>
          <p:cNvGrpSpPr/>
          <p:nvPr/>
        </p:nvGrpSpPr>
        <p:grpSpPr>
          <a:xfrm>
            <a:off x="6275387" y="4112022"/>
            <a:ext cx="204093" cy="343743"/>
            <a:chOff x="6271562" y="4290872"/>
            <a:chExt cx="204093" cy="343743"/>
          </a:xfrm>
        </p:grpSpPr>
        <p:sp>
          <p:nvSpPr>
            <p:cNvPr id="9076" name="Google Shape;9076;p6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3"/>
          <p:cNvGrpSpPr/>
          <p:nvPr/>
        </p:nvGrpSpPr>
        <p:grpSpPr>
          <a:xfrm>
            <a:off x="6634878" y="4176838"/>
            <a:ext cx="344085" cy="267195"/>
            <a:chOff x="6639491" y="4329238"/>
            <a:chExt cx="344085" cy="267195"/>
          </a:xfrm>
        </p:grpSpPr>
        <p:sp>
          <p:nvSpPr>
            <p:cNvPr id="9089" name="Google Shape;9089;p6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3"/>
          <p:cNvGrpSpPr/>
          <p:nvPr/>
        </p:nvGrpSpPr>
        <p:grpSpPr>
          <a:xfrm>
            <a:off x="7128724" y="4138656"/>
            <a:ext cx="232979" cy="343560"/>
            <a:chOff x="7133336" y="4291056"/>
            <a:chExt cx="232979" cy="343560"/>
          </a:xfrm>
        </p:grpSpPr>
        <p:sp>
          <p:nvSpPr>
            <p:cNvPr id="9108" name="Google Shape;9108;p6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3"/>
          <p:cNvGrpSpPr/>
          <p:nvPr/>
        </p:nvGrpSpPr>
        <p:grpSpPr>
          <a:xfrm>
            <a:off x="7566767" y="4138656"/>
            <a:ext cx="232979" cy="343560"/>
            <a:chOff x="7571379" y="4291056"/>
            <a:chExt cx="232979" cy="343560"/>
          </a:xfrm>
        </p:grpSpPr>
        <p:sp>
          <p:nvSpPr>
            <p:cNvPr id="9126" name="Google Shape;9126;p6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3"/>
          <p:cNvGrpSpPr/>
          <p:nvPr/>
        </p:nvGrpSpPr>
        <p:grpSpPr>
          <a:xfrm>
            <a:off x="6661768" y="3195475"/>
            <a:ext cx="295819" cy="370712"/>
            <a:chOff x="6666381" y="3347875"/>
            <a:chExt cx="295819" cy="370712"/>
          </a:xfrm>
        </p:grpSpPr>
        <p:sp>
          <p:nvSpPr>
            <p:cNvPr id="9143" name="Google Shape;9143;p6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3"/>
          <p:cNvGrpSpPr/>
          <p:nvPr/>
        </p:nvGrpSpPr>
        <p:grpSpPr>
          <a:xfrm>
            <a:off x="4873147" y="2735059"/>
            <a:ext cx="389567" cy="390329"/>
            <a:chOff x="4877760" y="2887459"/>
            <a:chExt cx="389567" cy="390329"/>
          </a:xfrm>
        </p:grpSpPr>
        <p:sp>
          <p:nvSpPr>
            <p:cNvPr id="9184" name="Google Shape;9184;p6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8" name="Google Shape;9228;p63"/>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3"/>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3"/>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3"/>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3"/>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3" name="Google Shape;9233;p63"/>
          <p:cNvGrpSpPr/>
          <p:nvPr/>
        </p:nvGrpSpPr>
        <p:grpSpPr>
          <a:xfrm>
            <a:off x="5774627" y="2735295"/>
            <a:ext cx="314411" cy="389830"/>
            <a:chOff x="5779239" y="2887695"/>
            <a:chExt cx="314411" cy="389830"/>
          </a:xfrm>
        </p:grpSpPr>
        <p:sp>
          <p:nvSpPr>
            <p:cNvPr id="9234" name="Google Shape;9234;p6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3"/>
          <p:cNvGrpSpPr/>
          <p:nvPr/>
        </p:nvGrpSpPr>
        <p:grpSpPr>
          <a:xfrm>
            <a:off x="6185517" y="2788577"/>
            <a:ext cx="389830" cy="283004"/>
            <a:chOff x="6190130" y="2940977"/>
            <a:chExt cx="389830" cy="283004"/>
          </a:xfrm>
        </p:grpSpPr>
        <p:sp>
          <p:nvSpPr>
            <p:cNvPr id="9279" name="Google Shape;9279;p6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3"/>
          <p:cNvGrpSpPr/>
          <p:nvPr/>
        </p:nvGrpSpPr>
        <p:grpSpPr>
          <a:xfrm>
            <a:off x="6629364" y="2747874"/>
            <a:ext cx="389803" cy="364673"/>
            <a:chOff x="6633976" y="2900274"/>
            <a:chExt cx="389803" cy="364673"/>
          </a:xfrm>
        </p:grpSpPr>
        <p:sp>
          <p:nvSpPr>
            <p:cNvPr id="9310" name="Google Shape;9310;p6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63"/>
          <p:cNvGrpSpPr/>
          <p:nvPr/>
        </p:nvGrpSpPr>
        <p:grpSpPr>
          <a:xfrm>
            <a:off x="7513223" y="2733037"/>
            <a:ext cx="364935" cy="382529"/>
            <a:chOff x="7517835" y="2885437"/>
            <a:chExt cx="364935" cy="382529"/>
          </a:xfrm>
        </p:grpSpPr>
        <p:sp>
          <p:nvSpPr>
            <p:cNvPr id="9328" name="Google Shape;9328;p6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3"/>
          <p:cNvGrpSpPr/>
          <p:nvPr/>
        </p:nvGrpSpPr>
        <p:grpSpPr>
          <a:xfrm>
            <a:off x="7082979" y="2734744"/>
            <a:ext cx="358160" cy="385602"/>
            <a:chOff x="7087591" y="2887144"/>
            <a:chExt cx="358160" cy="385602"/>
          </a:xfrm>
        </p:grpSpPr>
        <p:sp>
          <p:nvSpPr>
            <p:cNvPr id="9366" name="Google Shape;9366;p6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3"/>
          <p:cNvGrpSpPr/>
          <p:nvPr/>
        </p:nvGrpSpPr>
        <p:grpSpPr>
          <a:xfrm>
            <a:off x="7946749" y="2733037"/>
            <a:ext cx="382529" cy="382529"/>
            <a:chOff x="7951362" y="2885437"/>
            <a:chExt cx="382529" cy="382529"/>
          </a:xfrm>
        </p:grpSpPr>
        <p:sp>
          <p:nvSpPr>
            <p:cNvPr id="9386" name="Google Shape;9386;p6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3"/>
          <p:cNvGrpSpPr/>
          <p:nvPr/>
        </p:nvGrpSpPr>
        <p:grpSpPr>
          <a:xfrm>
            <a:off x="8049793" y="3662089"/>
            <a:ext cx="276964" cy="336601"/>
            <a:chOff x="8054406" y="3814489"/>
            <a:chExt cx="276964" cy="336601"/>
          </a:xfrm>
        </p:grpSpPr>
        <p:sp>
          <p:nvSpPr>
            <p:cNvPr id="9436" name="Google Shape;9436;p6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63"/>
          <p:cNvGrpSpPr/>
          <p:nvPr/>
        </p:nvGrpSpPr>
        <p:grpSpPr>
          <a:xfrm>
            <a:off x="7932175" y="4142674"/>
            <a:ext cx="378249" cy="335524"/>
            <a:chOff x="7936787" y="4295074"/>
            <a:chExt cx="378249" cy="335524"/>
          </a:xfrm>
        </p:grpSpPr>
        <p:sp>
          <p:nvSpPr>
            <p:cNvPr id="9446" name="Google Shape;9446;p6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3"/>
          <p:cNvGrpSpPr/>
          <p:nvPr/>
        </p:nvGrpSpPr>
        <p:grpSpPr>
          <a:xfrm>
            <a:off x="4881445" y="1813490"/>
            <a:ext cx="388569" cy="388307"/>
            <a:chOff x="4886058" y="1965890"/>
            <a:chExt cx="388569" cy="388307"/>
          </a:xfrm>
        </p:grpSpPr>
        <p:sp>
          <p:nvSpPr>
            <p:cNvPr id="9463" name="Google Shape;9463;p6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4" name="Google Shape;9474;p6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9475" name="Google Shape;9475;p6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79" name="Shape 9479"/>
        <p:cNvGrpSpPr/>
        <p:nvPr/>
      </p:nvGrpSpPr>
      <p:grpSpPr>
        <a:xfrm>
          <a:off x="0" y="0"/>
          <a:ext cx="0" cy="0"/>
          <a:chOff x="0" y="0"/>
          <a:chExt cx="0" cy="0"/>
        </a:xfrm>
      </p:grpSpPr>
      <p:grpSp>
        <p:nvGrpSpPr>
          <p:cNvPr id="9480" name="Google Shape;9480;p64"/>
          <p:cNvGrpSpPr/>
          <p:nvPr/>
        </p:nvGrpSpPr>
        <p:grpSpPr>
          <a:xfrm>
            <a:off x="1738624" y="3196252"/>
            <a:ext cx="292801" cy="359258"/>
            <a:chOff x="1765162" y="3346789"/>
            <a:chExt cx="292801" cy="359258"/>
          </a:xfrm>
        </p:grpSpPr>
        <p:sp>
          <p:nvSpPr>
            <p:cNvPr id="9481" name="Google Shape;9481;p6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4"/>
          <p:cNvGrpSpPr/>
          <p:nvPr/>
        </p:nvGrpSpPr>
        <p:grpSpPr>
          <a:xfrm>
            <a:off x="3051095" y="2294466"/>
            <a:ext cx="358996" cy="296309"/>
            <a:chOff x="3077632" y="2445004"/>
            <a:chExt cx="358996" cy="296309"/>
          </a:xfrm>
        </p:grpSpPr>
        <p:sp>
          <p:nvSpPr>
            <p:cNvPr id="9497" name="Google Shape;9497;p6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4"/>
          <p:cNvGrpSpPr/>
          <p:nvPr/>
        </p:nvGrpSpPr>
        <p:grpSpPr>
          <a:xfrm>
            <a:off x="2608699" y="2281243"/>
            <a:ext cx="359232" cy="323018"/>
            <a:chOff x="2635237" y="2431780"/>
            <a:chExt cx="359232" cy="323018"/>
          </a:xfrm>
        </p:grpSpPr>
        <p:sp>
          <p:nvSpPr>
            <p:cNvPr id="9524" name="Google Shape;9524;p6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4"/>
          <p:cNvGrpSpPr/>
          <p:nvPr/>
        </p:nvGrpSpPr>
        <p:grpSpPr>
          <a:xfrm>
            <a:off x="3985114" y="3617594"/>
            <a:ext cx="373189" cy="358944"/>
            <a:chOff x="4011651" y="3768132"/>
            <a:chExt cx="373189" cy="358944"/>
          </a:xfrm>
        </p:grpSpPr>
        <p:sp>
          <p:nvSpPr>
            <p:cNvPr id="9540" name="Google Shape;9540;p6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4"/>
          <p:cNvGrpSpPr/>
          <p:nvPr/>
        </p:nvGrpSpPr>
        <p:grpSpPr>
          <a:xfrm>
            <a:off x="2163031" y="1811065"/>
            <a:ext cx="364993" cy="359049"/>
            <a:chOff x="2189568" y="1961603"/>
            <a:chExt cx="364993" cy="359049"/>
          </a:xfrm>
        </p:grpSpPr>
        <p:sp>
          <p:nvSpPr>
            <p:cNvPr id="9551" name="Google Shape;9551;p6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64"/>
          <p:cNvGrpSpPr/>
          <p:nvPr/>
        </p:nvGrpSpPr>
        <p:grpSpPr>
          <a:xfrm>
            <a:off x="2166539" y="2269434"/>
            <a:ext cx="378426" cy="346323"/>
            <a:chOff x="2193077" y="2419971"/>
            <a:chExt cx="378426" cy="346323"/>
          </a:xfrm>
        </p:grpSpPr>
        <p:sp>
          <p:nvSpPr>
            <p:cNvPr id="9568" name="Google Shape;9568;p6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64"/>
          <p:cNvGrpSpPr/>
          <p:nvPr/>
        </p:nvGrpSpPr>
        <p:grpSpPr>
          <a:xfrm>
            <a:off x="835084" y="2731232"/>
            <a:ext cx="276802" cy="367140"/>
            <a:chOff x="861622" y="2881770"/>
            <a:chExt cx="276802" cy="367140"/>
          </a:xfrm>
        </p:grpSpPr>
        <p:sp>
          <p:nvSpPr>
            <p:cNvPr id="9590" name="Google Shape;9590;p6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4"/>
          <p:cNvGrpSpPr/>
          <p:nvPr/>
        </p:nvGrpSpPr>
        <p:grpSpPr>
          <a:xfrm>
            <a:off x="3941647" y="2731154"/>
            <a:ext cx="369444" cy="367140"/>
            <a:chOff x="3968184" y="2881691"/>
            <a:chExt cx="369444" cy="367140"/>
          </a:xfrm>
        </p:grpSpPr>
        <p:sp>
          <p:nvSpPr>
            <p:cNvPr id="9613" name="Google Shape;9613;p6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4"/>
          <p:cNvGrpSpPr/>
          <p:nvPr/>
        </p:nvGrpSpPr>
        <p:grpSpPr>
          <a:xfrm>
            <a:off x="3487258" y="2731546"/>
            <a:ext cx="371487" cy="366826"/>
            <a:chOff x="3513796" y="2882084"/>
            <a:chExt cx="371487" cy="366826"/>
          </a:xfrm>
        </p:grpSpPr>
        <p:sp>
          <p:nvSpPr>
            <p:cNvPr id="9638" name="Google Shape;9638;p6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4"/>
          <p:cNvGrpSpPr/>
          <p:nvPr/>
        </p:nvGrpSpPr>
        <p:grpSpPr>
          <a:xfrm>
            <a:off x="847077" y="1349738"/>
            <a:ext cx="335011" cy="359232"/>
            <a:chOff x="873615" y="1500275"/>
            <a:chExt cx="335011" cy="359232"/>
          </a:xfrm>
        </p:grpSpPr>
        <p:sp>
          <p:nvSpPr>
            <p:cNvPr id="9688" name="Google Shape;9688;p6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4"/>
          <p:cNvGrpSpPr/>
          <p:nvPr/>
        </p:nvGrpSpPr>
        <p:grpSpPr>
          <a:xfrm>
            <a:off x="2175521" y="3196199"/>
            <a:ext cx="337158" cy="359311"/>
            <a:chOff x="2202058" y="3346737"/>
            <a:chExt cx="337158" cy="359311"/>
          </a:xfrm>
        </p:grpSpPr>
        <p:sp>
          <p:nvSpPr>
            <p:cNvPr id="9700" name="Google Shape;9700;p6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4"/>
          <p:cNvGrpSpPr/>
          <p:nvPr/>
        </p:nvGrpSpPr>
        <p:grpSpPr>
          <a:xfrm>
            <a:off x="2196521" y="3667634"/>
            <a:ext cx="359232" cy="306050"/>
            <a:chOff x="2223059" y="3818172"/>
            <a:chExt cx="359232" cy="306050"/>
          </a:xfrm>
        </p:grpSpPr>
        <p:sp>
          <p:nvSpPr>
            <p:cNvPr id="9710" name="Google Shape;9710;p6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4"/>
          <p:cNvGrpSpPr/>
          <p:nvPr/>
        </p:nvGrpSpPr>
        <p:grpSpPr>
          <a:xfrm>
            <a:off x="1699451" y="1841283"/>
            <a:ext cx="378426" cy="298509"/>
            <a:chOff x="1725989" y="1991820"/>
            <a:chExt cx="378426" cy="298509"/>
          </a:xfrm>
        </p:grpSpPr>
        <p:sp>
          <p:nvSpPr>
            <p:cNvPr id="9720" name="Google Shape;9720;p6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64"/>
          <p:cNvGrpSpPr/>
          <p:nvPr/>
        </p:nvGrpSpPr>
        <p:grpSpPr>
          <a:xfrm>
            <a:off x="1741871" y="3641213"/>
            <a:ext cx="367978" cy="359075"/>
            <a:chOff x="1768409" y="3791751"/>
            <a:chExt cx="367978" cy="359075"/>
          </a:xfrm>
        </p:grpSpPr>
        <p:sp>
          <p:nvSpPr>
            <p:cNvPr id="9733" name="Google Shape;9733;p6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4"/>
          <p:cNvGrpSpPr/>
          <p:nvPr/>
        </p:nvGrpSpPr>
        <p:grpSpPr>
          <a:xfrm>
            <a:off x="2642426" y="3640768"/>
            <a:ext cx="358735" cy="359311"/>
            <a:chOff x="2668963" y="3791306"/>
            <a:chExt cx="358735" cy="359311"/>
          </a:xfrm>
        </p:grpSpPr>
        <p:sp>
          <p:nvSpPr>
            <p:cNvPr id="9747" name="Google Shape;9747;p6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4"/>
          <p:cNvGrpSpPr/>
          <p:nvPr/>
        </p:nvGrpSpPr>
        <p:grpSpPr>
          <a:xfrm>
            <a:off x="823144" y="1844660"/>
            <a:ext cx="363893" cy="291727"/>
            <a:chOff x="849682" y="1995198"/>
            <a:chExt cx="363893" cy="291727"/>
          </a:xfrm>
        </p:grpSpPr>
        <p:sp>
          <p:nvSpPr>
            <p:cNvPr id="9764" name="Google Shape;9764;p6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64"/>
          <p:cNvGrpSpPr/>
          <p:nvPr/>
        </p:nvGrpSpPr>
        <p:grpSpPr>
          <a:xfrm>
            <a:off x="3038893" y="1839528"/>
            <a:ext cx="378190" cy="302044"/>
            <a:chOff x="3065430" y="1990066"/>
            <a:chExt cx="378190" cy="302044"/>
          </a:xfrm>
        </p:grpSpPr>
        <p:sp>
          <p:nvSpPr>
            <p:cNvPr id="9783" name="Google Shape;9783;p6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64"/>
          <p:cNvGrpSpPr/>
          <p:nvPr/>
        </p:nvGrpSpPr>
        <p:grpSpPr>
          <a:xfrm>
            <a:off x="3541697" y="3640873"/>
            <a:ext cx="347501" cy="359284"/>
            <a:chOff x="3568234" y="3791410"/>
            <a:chExt cx="347501" cy="359284"/>
          </a:xfrm>
        </p:grpSpPr>
        <p:sp>
          <p:nvSpPr>
            <p:cNvPr id="9795" name="Google Shape;9795;p6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64"/>
          <p:cNvGrpSpPr/>
          <p:nvPr/>
        </p:nvGrpSpPr>
        <p:grpSpPr>
          <a:xfrm>
            <a:off x="1733387" y="1350550"/>
            <a:ext cx="347004" cy="358420"/>
            <a:chOff x="1759925" y="1501087"/>
            <a:chExt cx="347004" cy="358420"/>
          </a:xfrm>
        </p:grpSpPr>
        <p:sp>
          <p:nvSpPr>
            <p:cNvPr id="9807" name="Google Shape;9807;p6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4"/>
          <p:cNvGrpSpPr/>
          <p:nvPr/>
        </p:nvGrpSpPr>
        <p:grpSpPr>
          <a:xfrm>
            <a:off x="3492757" y="2263123"/>
            <a:ext cx="360227" cy="359311"/>
            <a:chOff x="3519295" y="2413660"/>
            <a:chExt cx="360227" cy="359311"/>
          </a:xfrm>
        </p:grpSpPr>
        <p:sp>
          <p:nvSpPr>
            <p:cNvPr id="9835" name="Google Shape;9835;p6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4"/>
          <p:cNvGrpSpPr/>
          <p:nvPr/>
        </p:nvGrpSpPr>
        <p:grpSpPr>
          <a:xfrm>
            <a:off x="1303717" y="3695181"/>
            <a:ext cx="358996" cy="250774"/>
            <a:chOff x="1330255" y="3845718"/>
            <a:chExt cx="358996" cy="250774"/>
          </a:xfrm>
        </p:grpSpPr>
        <p:sp>
          <p:nvSpPr>
            <p:cNvPr id="9871" name="Google Shape;9871;p6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4"/>
          <p:cNvGrpSpPr/>
          <p:nvPr/>
        </p:nvGrpSpPr>
        <p:grpSpPr>
          <a:xfrm>
            <a:off x="3088566" y="3640847"/>
            <a:ext cx="373424" cy="359311"/>
            <a:chOff x="3115103" y="3791384"/>
            <a:chExt cx="373424" cy="359311"/>
          </a:xfrm>
        </p:grpSpPr>
        <p:sp>
          <p:nvSpPr>
            <p:cNvPr id="9882" name="Google Shape;9882;p6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4"/>
          <p:cNvGrpSpPr/>
          <p:nvPr/>
        </p:nvGrpSpPr>
        <p:grpSpPr>
          <a:xfrm>
            <a:off x="857316" y="3642104"/>
            <a:ext cx="378190" cy="357059"/>
            <a:chOff x="883853" y="3792641"/>
            <a:chExt cx="378190" cy="357059"/>
          </a:xfrm>
        </p:grpSpPr>
        <p:sp>
          <p:nvSpPr>
            <p:cNvPr id="9897" name="Google Shape;9897;p6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4"/>
          <p:cNvGrpSpPr/>
          <p:nvPr/>
        </p:nvGrpSpPr>
        <p:grpSpPr>
          <a:xfrm>
            <a:off x="3907659" y="2334268"/>
            <a:ext cx="401207" cy="214036"/>
            <a:chOff x="3934196" y="2484805"/>
            <a:chExt cx="401207" cy="214036"/>
          </a:xfrm>
        </p:grpSpPr>
        <p:sp>
          <p:nvSpPr>
            <p:cNvPr id="9924" name="Google Shape;9924;p6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4"/>
          <p:cNvGrpSpPr/>
          <p:nvPr/>
        </p:nvGrpSpPr>
        <p:grpSpPr>
          <a:xfrm>
            <a:off x="3973357" y="1349659"/>
            <a:ext cx="342474" cy="359232"/>
            <a:chOff x="3999894" y="1500197"/>
            <a:chExt cx="342474" cy="359232"/>
          </a:xfrm>
        </p:grpSpPr>
        <p:sp>
          <p:nvSpPr>
            <p:cNvPr id="9930" name="Google Shape;9930;p6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64"/>
          <p:cNvGrpSpPr/>
          <p:nvPr/>
        </p:nvGrpSpPr>
        <p:grpSpPr>
          <a:xfrm>
            <a:off x="2207257" y="2731625"/>
            <a:ext cx="232601" cy="366747"/>
            <a:chOff x="2233795" y="2882162"/>
            <a:chExt cx="232601" cy="366747"/>
          </a:xfrm>
        </p:grpSpPr>
        <p:sp>
          <p:nvSpPr>
            <p:cNvPr id="9941" name="Google Shape;9941;p6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64"/>
          <p:cNvGrpSpPr/>
          <p:nvPr/>
        </p:nvGrpSpPr>
        <p:grpSpPr>
          <a:xfrm>
            <a:off x="3497235" y="3253885"/>
            <a:ext cx="362008" cy="244175"/>
            <a:chOff x="3523772" y="3404422"/>
            <a:chExt cx="362008" cy="244175"/>
          </a:xfrm>
        </p:grpSpPr>
        <p:sp>
          <p:nvSpPr>
            <p:cNvPr id="9960" name="Google Shape;9960;p6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64"/>
          <p:cNvGrpSpPr/>
          <p:nvPr/>
        </p:nvGrpSpPr>
        <p:grpSpPr>
          <a:xfrm>
            <a:off x="3504488" y="1826776"/>
            <a:ext cx="359232" cy="327836"/>
            <a:chOff x="3531026" y="1977314"/>
            <a:chExt cx="359232" cy="327836"/>
          </a:xfrm>
        </p:grpSpPr>
        <p:sp>
          <p:nvSpPr>
            <p:cNvPr id="9976" name="Google Shape;9976;p6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4"/>
          <p:cNvGrpSpPr/>
          <p:nvPr/>
        </p:nvGrpSpPr>
        <p:grpSpPr>
          <a:xfrm>
            <a:off x="3096814" y="1349738"/>
            <a:ext cx="296781" cy="359232"/>
            <a:chOff x="3123351" y="1500275"/>
            <a:chExt cx="296781" cy="359232"/>
          </a:xfrm>
        </p:grpSpPr>
        <p:sp>
          <p:nvSpPr>
            <p:cNvPr id="9987" name="Google Shape;9987;p6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4"/>
          <p:cNvGrpSpPr/>
          <p:nvPr/>
        </p:nvGrpSpPr>
        <p:grpSpPr>
          <a:xfrm>
            <a:off x="2632920" y="1349738"/>
            <a:ext cx="332261" cy="359232"/>
            <a:chOff x="2659458" y="1500275"/>
            <a:chExt cx="332261" cy="359232"/>
          </a:xfrm>
        </p:grpSpPr>
        <p:sp>
          <p:nvSpPr>
            <p:cNvPr id="9999" name="Google Shape;9999;p6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4"/>
          <p:cNvGrpSpPr/>
          <p:nvPr/>
        </p:nvGrpSpPr>
        <p:grpSpPr>
          <a:xfrm>
            <a:off x="1723646" y="2262992"/>
            <a:ext cx="359730" cy="359441"/>
            <a:chOff x="1750184" y="2413530"/>
            <a:chExt cx="359730" cy="359441"/>
          </a:xfrm>
        </p:grpSpPr>
        <p:sp>
          <p:nvSpPr>
            <p:cNvPr id="10020" name="Google Shape;10020;p6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4"/>
          <p:cNvGrpSpPr/>
          <p:nvPr/>
        </p:nvGrpSpPr>
        <p:grpSpPr>
          <a:xfrm>
            <a:off x="2203513" y="1349685"/>
            <a:ext cx="316524" cy="359284"/>
            <a:chOff x="2230050" y="1500223"/>
            <a:chExt cx="316524" cy="359284"/>
          </a:xfrm>
        </p:grpSpPr>
        <p:sp>
          <p:nvSpPr>
            <p:cNvPr id="10032" name="Google Shape;10032;p6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4"/>
          <p:cNvGrpSpPr/>
          <p:nvPr/>
        </p:nvGrpSpPr>
        <p:grpSpPr>
          <a:xfrm>
            <a:off x="2663504" y="4112229"/>
            <a:ext cx="359389" cy="359232"/>
            <a:chOff x="2690042" y="4262767"/>
            <a:chExt cx="359389" cy="359232"/>
          </a:xfrm>
        </p:grpSpPr>
        <p:sp>
          <p:nvSpPr>
            <p:cNvPr id="10053" name="Google Shape;10053;p6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4"/>
          <p:cNvGrpSpPr/>
          <p:nvPr/>
        </p:nvGrpSpPr>
        <p:grpSpPr>
          <a:xfrm>
            <a:off x="2662902" y="2731625"/>
            <a:ext cx="222337" cy="366721"/>
            <a:chOff x="2689440" y="2882162"/>
            <a:chExt cx="222337" cy="366721"/>
          </a:xfrm>
        </p:grpSpPr>
        <p:sp>
          <p:nvSpPr>
            <p:cNvPr id="10061" name="Google Shape;10061;p6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0" name="Google Shape;10070;p64"/>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1" name="Google Shape;10071;p64"/>
          <p:cNvGrpSpPr/>
          <p:nvPr/>
        </p:nvGrpSpPr>
        <p:grpSpPr>
          <a:xfrm>
            <a:off x="2611449" y="1829604"/>
            <a:ext cx="359232" cy="322023"/>
            <a:chOff x="2637986" y="1980142"/>
            <a:chExt cx="359232" cy="322023"/>
          </a:xfrm>
        </p:grpSpPr>
        <p:sp>
          <p:nvSpPr>
            <p:cNvPr id="10072" name="Google Shape;10072;p6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64"/>
          <p:cNvGrpSpPr/>
          <p:nvPr/>
        </p:nvGrpSpPr>
        <p:grpSpPr>
          <a:xfrm>
            <a:off x="1279994" y="3196435"/>
            <a:ext cx="323018" cy="359075"/>
            <a:chOff x="1306531" y="3346972"/>
            <a:chExt cx="323018" cy="359075"/>
          </a:xfrm>
        </p:grpSpPr>
        <p:sp>
          <p:nvSpPr>
            <p:cNvPr id="10086" name="Google Shape;10086;p6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4"/>
          <p:cNvGrpSpPr/>
          <p:nvPr/>
        </p:nvGrpSpPr>
        <p:grpSpPr>
          <a:xfrm>
            <a:off x="1281486" y="2263437"/>
            <a:ext cx="360253" cy="357111"/>
            <a:chOff x="1308024" y="2413975"/>
            <a:chExt cx="360253" cy="357111"/>
          </a:xfrm>
        </p:grpSpPr>
        <p:sp>
          <p:nvSpPr>
            <p:cNvPr id="10096" name="Google Shape;10096;p6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64"/>
          <p:cNvGrpSpPr/>
          <p:nvPr/>
        </p:nvGrpSpPr>
        <p:grpSpPr>
          <a:xfrm>
            <a:off x="1271981" y="1819785"/>
            <a:ext cx="378452" cy="341321"/>
            <a:chOff x="1298519" y="1970322"/>
            <a:chExt cx="378452" cy="341321"/>
          </a:xfrm>
        </p:grpSpPr>
        <p:sp>
          <p:nvSpPr>
            <p:cNvPr id="10127" name="Google Shape;10127;p6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4"/>
          <p:cNvGrpSpPr/>
          <p:nvPr/>
        </p:nvGrpSpPr>
        <p:grpSpPr>
          <a:xfrm>
            <a:off x="3088278" y="3196330"/>
            <a:ext cx="283217" cy="359180"/>
            <a:chOff x="3114815" y="3346868"/>
            <a:chExt cx="283217" cy="359180"/>
          </a:xfrm>
        </p:grpSpPr>
        <p:sp>
          <p:nvSpPr>
            <p:cNvPr id="10148" name="Google Shape;10148;p6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64"/>
          <p:cNvGrpSpPr/>
          <p:nvPr/>
        </p:nvGrpSpPr>
        <p:grpSpPr>
          <a:xfrm>
            <a:off x="3946648" y="3202693"/>
            <a:ext cx="378661" cy="346558"/>
            <a:chOff x="3973186" y="3353231"/>
            <a:chExt cx="378661" cy="346558"/>
          </a:xfrm>
        </p:grpSpPr>
        <p:sp>
          <p:nvSpPr>
            <p:cNvPr id="10162" name="Google Shape;10162;p6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4"/>
          <p:cNvGrpSpPr/>
          <p:nvPr/>
        </p:nvGrpSpPr>
        <p:grpSpPr>
          <a:xfrm>
            <a:off x="2126319" y="4112465"/>
            <a:ext cx="373241" cy="359127"/>
            <a:chOff x="2152857" y="4263002"/>
            <a:chExt cx="373241" cy="359127"/>
          </a:xfrm>
        </p:grpSpPr>
        <p:sp>
          <p:nvSpPr>
            <p:cNvPr id="10181" name="Google Shape;10181;p6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4"/>
          <p:cNvGrpSpPr/>
          <p:nvPr/>
        </p:nvGrpSpPr>
        <p:grpSpPr>
          <a:xfrm>
            <a:off x="833094" y="3196435"/>
            <a:ext cx="303537" cy="359127"/>
            <a:chOff x="859632" y="3346972"/>
            <a:chExt cx="303537" cy="359127"/>
          </a:xfrm>
        </p:grpSpPr>
        <p:sp>
          <p:nvSpPr>
            <p:cNvPr id="10190" name="Google Shape;10190;p6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4"/>
          <p:cNvGrpSpPr/>
          <p:nvPr/>
        </p:nvGrpSpPr>
        <p:grpSpPr>
          <a:xfrm>
            <a:off x="1741373" y="2731704"/>
            <a:ext cx="265306" cy="366799"/>
            <a:chOff x="1767911" y="2882241"/>
            <a:chExt cx="265306" cy="366799"/>
          </a:xfrm>
        </p:grpSpPr>
        <p:sp>
          <p:nvSpPr>
            <p:cNvPr id="10196" name="Google Shape;10196;p6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4"/>
          <p:cNvGrpSpPr/>
          <p:nvPr/>
        </p:nvGrpSpPr>
        <p:grpSpPr>
          <a:xfrm>
            <a:off x="1305472" y="1349397"/>
            <a:ext cx="331895" cy="359311"/>
            <a:chOff x="1332009" y="1499935"/>
            <a:chExt cx="331895" cy="359311"/>
          </a:xfrm>
        </p:grpSpPr>
        <p:sp>
          <p:nvSpPr>
            <p:cNvPr id="10212" name="Google Shape;10212;p6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4"/>
          <p:cNvGrpSpPr/>
          <p:nvPr/>
        </p:nvGrpSpPr>
        <p:grpSpPr>
          <a:xfrm>
            <a:off x="2636927" y="3196278"/>
            <a:ext cx="289528" cy="359232"/>
            <a:chOff x="2663464" y="3346815"/>
            <a:chExt cx="289528" cy="359232"/>
          </a:xfrm>
        </p:grpSpPr>
        <p:sp>
          <p:nvSpPr>
            <p:cNvPr id="10230" name="Google Shape;10230;p6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64"/>
          <p:cNvGrpSpPr/>
          <p:nvPr/>
        </p:nvGrpSpPr>
        <p:grpSpPr>
          <a:xfrm>
            <a:off x="1289237" y="2731389"/>
            <a:ext cx="269051" cy="366983"/>
            <a:chOff x="1315775" y="2881927"/>
            <a:chExt cx="269051" cy="366983"/>
          </a:xfrm>
        </p:grpSpPr>
        <p:sp>
          <p:nvSpPr>
            <p:cNvPr id="10242" name="Google Shape;10242;p6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64"/>
          <p:cNvGrpSpPr/>
          <p:nvPr/>
        </p:nvGrpSpPr>
        <p:grpSpPr>
          <a:xfrm>
            <a:off x="3950890" y="1829604"/>
            <a:ext cx="359232" cy="322023"/>
            <a:chOff x="3977427" y="1980142"/>
            <a:chExt cx="359232" cy="322023"/>
          </a:xfrm>
        </p:grpSpPr>
        <p:sp>
          <p:nvSpPr>
            <p:cNvPr id="10258" name="Google Shape;10258;p6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64"/>
          <p:cNvGrpSpPr/>
          <p:nvPr/>
        </p:nvGrpSpPr>
        <p:grpSpPr>
          <a:xfrm>
            <a:off x="839091" y="2263071"/>
            <a:ext cx="361720" cy="359180"/>
            <a:chOff x="865628" y="2413608"/>
            <a:chExt cx="361720" cy="359180"/>
          </a:xfrm>
        </p:grpSpPr>
        <p:sp>
          <p:nvSpPr>
            <p:cNvPr id="10269" name="Google Shape;10269;p6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4"/>
          <p:cNvGrpSpPr/>
          <p:nvPr/>
        </p:nvGrpSpPr>
        <p:grpSpPr>
          <a:xfrm>
            <a:off x="3090556" y="2731389"/>
            <a:ext cx="268815" cy="366983"/>
            <a:chOff x="3117093" y="2881927"/>
            <a:chExt cx="268815" cy="366983"/>
          </a:xfrm>
        </p:grpSpPr>
        <p:sp>
          <p:nvSpPr>
            <p:cNvPr id="10283" name="Google Shape;10283;p6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64"/>
          <p:cNvGrpSpPr/>
          <p:nvPr/>
        </p:nvGrpSpPr>
        <p:grpSpPr>
          <a:xfrm>
            <a:off x="3507971" y="1357462"/>
            <a:ext cx="368502" cy="343521"/>
            <a:chOff x="3534508" y="1508000"/>
            <a:chExt cx="368502" cy="343521"/>
          </a:xfrm>
        </p:grpSpPr>
        <p:sp>
          <p:nvSpPr>
            <p:cNvPr id="10299" name="Google Shape;10299;p6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4"/>
          <p:cNvGrpSpPr/>
          <p:nvPr/>
        </p:nvGrpSpPr>
        <p:grpSpPr>
          <a:xfrm>
            <a:off x="7131161" y="1349424"/>
            <a:ext cx="279054" cy="354754"/>
            <a:chOff x="7147436" y="1502999"/>
            <a:chExt cx="279054" cy="354754"/>
          </a:xfrm>
        </p:grpSpPr>
        <p:sp>
          <p:nvSpPr>
            <p:cNvPr id="10315" name="Google Shape;10315;p6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4"/>
          <p:cNvGrpSpPr/>
          <p:nvPr/>
        </p:nvGrpSpPr>
        <p:grpSpPr>
          <a:xfrm>
            <a:off x="7586806" y="1819497"/>
            <a:ext cx="276802" cy="354807"/>
            <a:chOff x="7603081" y="1973072"/>
            <a:chExt cx="276802" cy="354807"/>
          </a:xfrm>
        </p:grpSpPr>
        <p:sp>
          <p:nvSpPr>
            <p:cNvPr id="10332" name="Google Shape;10332;p6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4"/>
          <p:cNvGrpSpPr/>
          <p:nvPr/>
        </p:nvGrpSpPr>
        <p:grpSpPr>
          <a:xfrm>
            <a:off x="6680517" y="1349424"/>
            <a:ext cx="276802" cy="354754"/>
            <a:chOff x="6696792" y="1502999"/>
            <a:chExt cx="276802" cy="354754"/>
          </a:xfrm>
        </p:grpSpPr>
        <p:sp>
          <p:nvSpPr>
            <p:cNvPr id="10347" name="Google Shape;10347;p6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2" name="Google Shape;10362;p64"/>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3" name="Google Shape;10363;p64"/>
          <p:cNvGrpSpPr/>
          <p:nvPr/>
        </p:nvGrpSpPr>
        <p:grpSpPr>
          <a:xfrm>
            <a:off x="6207118" y="1349424"/>
            <a:ext cx="320295" cy="354754"/>
            <a:chOff x="6223393" y="1502999"/>
            <a:chExt cx="320295" cy="354754"/>
          </a:xfrm>
        </p:grpSpPr>
        <p:sp>
          <p:nvSpPr>
            <p:cNvPr id="10364" name="Google Shape;10364;p6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4"/>
          <p:cNvGrpSpPr/>
          <p:nvPr/>
        </p:nvGrpSpPr>
        <p:grpSpPr>
          <a:xfrm>
            <a:off x="5294336" y="1349397"/>
            <a:ext cx="339515" cy="354781"/>
            <a:chOff x="5310611" y="1502972"/>
            <a:chExt cx="339515" cy="354781"/>
          </a:xfrm>
        </p:grpSpPr>
        <p:sp>
          <p:nvSpPr>
            <p:cNvPr id="10388" name="Google Shape;10388;p6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64"/>
          <p:cNvGrpSpPr/>
          <p:nvPr/>
        </p:nvGrpSpPr>
        <p:grpSpPr>
          <a:xfrm>
            <a:off x="6237362" y="3636526"/>
            <a:ext cx="274550" cy="354833"/>
            <a:chOff x="6253637" y="3790101"/>
            <a:chExt cx="274550" cy="354833"/>
          </a:xfrm>
        </p:grpSpPr>
        <p:sp>
          <p:nvSpPr>
            <p:cNvPr id="10405" name="Google Shape;10405;p6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64"/>
          <p:cNvGrpSpPr/>
          <p:nvPr/>
        </p:nvGrpSpPr>
        <p:grpSpPr>
          <a:xfrm>
            <a:off x="5786456" y="3636605"/>
            <a:ext cx="274576" cy="354754"/>
            <a:chOff x="5802731" y="3790180"/>
            <a:chExt cx="274576" cy="354754"/>
          </a:xfrm>
        </p:grpSpPr>
        <p:sp>
          <p:nvSpPr>
            <p:cNvPr id="10423" name="Google Shape;10423;p6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4"/>
          <p:cNvGrpSpPr/>
          <p:nvPr/>
        </p:nvGrpSpPr>
        <p:grpSpPr>
          <a:xfrm>
            <a:off x="5335813" y="3636631"/>
            <a:ext cx="274550" cy="354728"/>
            <a:chOff x="5352088" y="3790206"/>
            <a:chExt cx="274550" cy="354728"/>
          </a:xfrm>
        </p:grpSpPr>
        <p:sp>
          <p:nvSpPr>
            <p:cNvPr id="10445" name="Google Shape;10445;p6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64"/>
          <p:cNvGrpSpPr/>
          <p:nvPr/>
        </p:nvGrpSpPr>
        <p:grpSpPr>
          <a:xfrm>
            <a:off x="4885431" y="3636500"/>
            <a:ext cx="274550" cy="354859"/>
            <a:chOff x="4901706" y="3790075"/>
            <a:chExt cx="274550" cy="354859"/>
          </a:xfrm>
        </p:grpSpPr>
        <p:sp>
          <p:nvSpPr>
            <p:cNvPr id="10470" name="Google Shape;10470;p6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4"/>
          <p:cNvGrpSpPr/>
          <p:nvPr/>
        </p:nvGrpSpPr>
        <p:grpSpPr>
          <a:xfrm>
            <a:off x="8036429" y="1349633"/>
            <a:ext cx="275073" cy="354545"/>
            <a:chOff x="8052704" y="1503208"/>
            <a:chExt cx="275073" cy="354545"/>
          </a:xfrm>
        </p:grpSpPr>
        <p:sp>
          <p:nvSpPr>
            <p:cNvPr id="10488" name="Google Shape;10488;p6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4"/>
          <p:cNvGrpSpPr/>
          <p:nvPr/>
        </p:nvGrpSpPr>
        <p:grpSpPr>
          <a:xfrm>
            <a:off x="5778470" y="1349424"/>
            <a:ext cx="274550" cy="354754"/>
            <a:chOff x="5794745" y="1502999"/>
            <a:chExt cx="274550" cy="354754"/>
          </a:xfrm>
        </p:grpSpPr>
        <p:sp>
          <p:nvSpPr>
            <p:cNvPr id="10506" name="Google Shape;10506;p6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4"/>
          <p:cNvGrpSpPr/>
          <p:nvPr/>
        </p:nvGrpSpPr>
        <p:grpSpPr>
          <a:xfrm>
            <a:off x="4880665" y="1349424"/>
            <a:ext cx="263316" cy="354754"/>
            <a:chOff x="4896940" y="1502999"/>
            <a:chExt cx="263316" cy="354754"/>
          </a:xfrm>
        </p:grpSpPr>
        <p:sp>
          <p:nvSpPr>
            <p:cNvPr id="10530" name="Google Shape;10530;p6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4"/>
          <p:cNvGrpSpPr/>
          <p:nvPr/>
        </p:nvGrpSpPr>
        <p:grpSpPr>
          <a:xfrm>
            <a:off x="6239117" y="4114507"/>
            <a:ext cx="274550" cy="354728"/>
            <a:chOff x="6255392" y="4268082"/>
            <a:chExt cx="274550" cy="354728"/>
          </a:xfrm>
        </p:grpSpPr>
        <p:sp>
          <p:nvSpPr>
            <p:cNvPr id="10552" name="Google Shape;10552;p6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4"/>
          <p:cNvGrpSpPr/>
          <p:nvPr/>
        </p:nvGrpSpPr>
        <p:grpSpPr>
          <a:xfrm>
            <a:off x="7587801" y="3636500"/>
            <a:ext cx="275807" cy="354859"/>
            <a:chOff x="7604076" y="3790075"/>
            <a:chExt cx="275807" cy="354859"/>
          </a:xfrm>
        </p:grpSpPr>
        <p:sp>
          <p:nvSpPr>
            <p:cNvPr id="10573" name="Google Shape;10573;p6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64"/>
          <p:cNvGrpSpPr/>
          <p:nvPr/>
        </p:nvGrpSpPr>
        <p:grpSpPr>
          <a:xfrm>
            <a:off x="7138152" y="3636631"/>
            <a:ext cx="274550" cy="354493"/>
            <a:chOff x="7154427" y="3790206"/>
            <a:chExt cx="274550" cy="354493"/>
          </a:xfrm>
        </p:grpSpPr>
        <p:sp>
          <p:nvSpPr>
            <p:cNvPr id="10596" name="Google Shape;10596;p6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64"/>
          <p:cNvGrpSpPr/>
          <p:nvPr/>
        </p:nvGrpSpPr>
        <p:grpSpPr>
          <a:xfrm>
            <a:off x="8038183" y="1819575"/>
            <a:ext cx="274576" cy="354728"/>
            <a:chOff x="8054458" y="1973150"/>
            <a:chExt cx="274576" cy="354728"/>
          </a:xfrm>
        </p:grpSpPr>
        <p:sp>
          <p:nvSpPr>
            <p:cNvPr id="10617" name="Google Shape;10617;p6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64"/>
          <p:cNvGrpSpPr/>
          <p:nvPr/>
        </p:nvGrpSpPr>
        <p:grpSpPr>
          <a:xfrm>
            <a:off x="7137655" y="1819575"/>
            <a:ext cx="274812" cy="354728"/>
            <a:chOff x="7153930" y="1973150"/>
            <a:chExt cx="274812" cy="354728"/>
          </a:xfrm>
        </p:grpSpPr>
        <p:sp>
          <p:nvSpPr>
            <p:cNvPr id="10640" name="Google Shape;10640;p6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4"/>
          <p:cNvGrpSpPr/>
          <p:nvPr/>
        </p:nvGrpSpPr>
        <p:grpSpPr>
          <a:xfrm>
            <a:off x="6687247" y="1819523"/>
            <a:ext cx="274812" cy="354781"/>
            <a:chOff x="6703522" y="1973098"/>
            <a:chExt cx="274812" cy="354781"/>
          </a:xfrm>
        </p:grpSpPr>
        <p:sp>
          <p:nvSpPr>
            <p:cNvPr id="10660" name="Google Shape;10660;p6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4"/>
          <p:cNvGrpSpPr/>
          <p:nvPr/>
        </p:nvGrpSpPr>
        <p:grpSpPr>
          <a:xfrm>
            <a:off x="6237100" y="1819575"/>
            <a:ext cx="274812" cy="354728"/>
            <a:chOff x="6253375" y="1973150"/>
            <a:chExt cx="274812" cy="354728"/>
          </a:xfrm>
        </p:grpSpPr>
        <p:sp>
          <p:nvSpPr>
            <p:cNvPr id="10686" name="Google Shape;10686;p6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64"/>
          <p:cNvGrpSpPr/>
          <p:nvPr/>
        </p:nvGrpSpPr>
        <p:grpSpPr>
          <a:xfrm>
            <a:off x="5786221" y="1819575"/>
            <a:ext cx="275309" cy="354728"/>
            <a:chOff x="5802496" y="1973150"/>
            <a:chExt cx="275309" cy="354728"/>
          </a:xfrm>
        </p:grpSpPr>
        <p:sp>
          <p:nvSpPr>
            <p:cNvPr id="10725" name="Google Shape;10725;p6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64"/>
          <p:cNvGrpSpPr/>
          <p:nvPr/>
        </p:nvGrpSpPr>
        <p:grpSpPr>
          <a:xfrm>
            <a:off x="5336808" y="1819575"/>
            <a:ext cx="274576" cy="354728"/>
            <a:chOff x="5353083" y="1973150"/>
            <a:chExt cx="274576" cy="354728"/>
          </a:xfrm>
        </p:grpSpPr>
        <p:sp>
          <p:nvSpPr>
            <p:cNvPr id="10752" name="Google Shape;10752;p6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4"/>
          <p:cNvGrpSpPr/>
          <p:nvPr/>
        </p:nvGrpSpPr>
        <p:grpSpPr>
          <a:xfrm>
            <a:off x="4886426" y="1819575"/>
            <a:ext cx="274812" cy="354728"/>
            <a:chOff x="4902701" y="1973150"/>
            <a:chExt cx="274812" cy="354728"/>
          </a:xfrm>
        </p:grpSpPr>
        <p:sp>
          <p:nvSpPr>
            <p:cNvPr id="10774" name="Google Shape;10774;p6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64"/>
          <p:cNvGrpSpPr/>
          <p:nvPr/>
        </p:nvGrpSpPr>
        <p:grpSpPr>
          <a:xfrm>
            <a:off x="4886426" y="2726414"/>
            <a:ext cx="272560" cy="354676"/>
            <a:chOff x="4902701" y="2879989"/>
            <a:chExt cx="272560" cy="354676"/>
          </a:xfrm>
        </p:grpSpPr>
        <p:sp>
          <p:nvSpPr>
            <p:cNvPr id="10800" name="Google Shape;10800;p6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4"/>
          <p:cNvGrpSpPr/>
          <p:nvPr/>
        </p:nvGrpSpPr>
        <p:grpSpPr>
          <a:xfrm>
            <a:off x="5787713" y="4114507"/>
            <a:ext cx="274550" cy="354728"/>
            <a:chOff x="5803988" y="4268082"/>
            <a:chExt cx="274550" cy="354728"/>
          </a:xfrm>
        </p:grpSpPr>
        <p:sp>
          <p:nvSpPr>
            <p:cNvPr id="10825" name="Google Shape;10825;p6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4"/>
          <p:cNvGrpSpPr/>
          <p:nvPr/>
        </p:nvGrpSpPr>
        <p:grpSpPr>
          <a:xfrm>
            <a:off x="5336074" y="4114507"/>
            <a:ext cx="274550" cy="354728"/>
            <a:chOff x="5352349" y="4268082"/>
            <a:chExt cx="274550" cy="354728"/>
          </a:xfrm>
        </p:grpSpPr>
        <p:sp>
          <p:nvSpPr>
            <p:cNvPr id="10848" name="Google Shape;10848;p6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4"/>
          <p:cNvGrpSpPr/>
          <p:nvPr/>
        </p:nvGrpSpPr>
        <p:grpSpPr>
          <a:xfrm>
            <a:off x="7590551" y="2265715"/>
            <a:ext cx="274550" cy="354728"/>
            <a:chOff x="7606826" y="2419290"/>
            <a:chExt cx="274550" cy="354728"/>
          </a:xfrm>
        </p:grpSpPr>
        <p:sp>
          <p:nvSpPr>
            <p:cNvPr id="10871" name="Google Shape;10871;p6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64"/>
          <p:cNvGrpSpPr/>
          <p:nvPr/>
        </p:nvGrpSpPr>
        <p:grpSpPr>
          <a:xfrm>
            <a:off x="7139907" y="2265715"/>
            <a:ext cx="274550" cy="354728"/>
            <a:chOff x="7156182" y="2419290"/>
            <a:chExt cx="274550" cy="354728"/>
          </a:xfrm>
        </p:grpSpPr>
        <p:sp>
          <p:nvSpPr>
            <p:cNvPr id="10887" name="Google Shape;10887;p6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64"/>
          <p:cNvGrpSpPr/>
          <p:nvPr/>
        </p:nvGrpSpPr>
        <p:grpSpPr>
          <a:xfrm>
            <a:off x="6689001" y="2265715"/>
            <a:ext cx="274812" cy="354728"/>
            <a:chOff x="6705276" y="2419290"/>
            <a:chExt cx="274812" cy="354728"/>
          </a:xfrm>
        </p:grpSpPr>
        <p:sp>
          <p:nvSpPr>
            <p:cNvPr id="10903" name="Google Shape;10903;p6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64"/>
          <p:cNvGrpSpPr/>
          <p:nvPr/>
        </p:nvGrpSpPr>
        <p:grpSpPr>
          <a:xfrm>
            <a:off x="4886661" y="2265715"/>
            <a:ext cx="274576" cy="354728"/>
            <a:chOff x="4902936" y="2419290"/>
            <a:chExt cx="274576" cy="354728"/>
          </a:xfrm>
        </p:grpSpPr>
        <p:sp>
          <p:nvSpPr>
            <p:cNvPr id="10932" name="Google Shape;10932;p6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64"/>
          <p:cNvGrpSpPr/>
          <p:nvPr/>
        </p:nvGrpSpPr>
        <p:grpSpPr>
          <a:xfrm>
            <a:off x="7591781" y="3192219"/>
            <a:ext cx="270334" cy="354754"/>
            <a:chOff x="7608056" y="3345794"/>
            <a:chExt cx="270334" cy="354754"/>
          </a:xfrm>
        </p:grpSpPr>
        <p:sp>
          <p:nvSpPr>
            <p:cNvPr id="10953" name="Google Shape;10953;p6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4"/>
          <p:cNvGrpSpPr/>
          <p:nvPr/>
        </p:nvGrpSpPr>
        <p:grpSpPr>
          <a:xfrm>
            <a:off x="6696490" y="4114507"/>
            <a:ext cx="263316" cy="354728"/>
            <a:chOff x="6712765" y="4268082"/>
            <a:chExt cx="263316" cy="354728"/>
          </a:xfrm>
        </p:grpSpPr>
        <p:sp>
          <p:nvSpPr>
            <p:cNvPr id="10973" name="Google Shape;10973;p6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64"/>
          <p:cNvGrpSpPr/>
          <p:nvPr/>
        </p:nvGrpSpPr>
        <p:grpSpPr>
          <a:xfrm>
            <a:off x="5343066" y="2265584"/>
            <a:ext cx="262819" cy="354859"/>
            <a:chOff x="5359341" y="2419159"/>
            <a:chExt cx="262819" cy="354859"/>
          </a:xfrm>
        </p:grpSpPr>
        <p:sp>
          <p:nvSpPr>
            <p:cNvPr id="10990" name="Google Shape;10990;p6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64"/>
          <p:cNvGrpSpPr/>
          <p:nvPr/>
        </p:nvGrpSpPr>
        <p:grpSpPr>
          <a:xfrm>
            <a:off x="6693007" y="3636631"/>
            <a:ext cx="263316" cy="354493"/>
            <a:chOff x="6709282" y="3790206"/>
            <a:chExt cx="263316" cy="354493"/>
          </a:xfrm>
        </p:grpSpPr>
        <p:sp>
          <p:nvSpPr>
            <p:cNvPr id="11012" name="Google Shape;11012;p6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64"/>
          <p:cNvGrpSpPr/>
          <p:nvPr/>
        </p:nvGrpSpPr>
        <p:grpSpPr>
          <a:xfrm>
            <a:off x="6244354" y="2265715"/>
            <a:ext cx="263055" cy="354493"/>
            <a:chOff x="6260629" y="2419290"/>
            <a:chExt cx="263055" cy="354493"/>
          </a:xfrm>
        </p:grpSpPr>
        <p:sp>
          <p:nvSpPr>
            <p:cNvPr id="11029" name="Google Shape;11029;p6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4"/>
          <p:cNvGrpSpPr/>
          <p:nvPr/>
        </p:nvGrpSpPr>
        <p:grpSpPr>
          <a:xfrm>
            <a:off x="6244589" y="2726336"/>
            <a:ext cx="263343" cy="354754"/>
            <a:chOff x="6260864" y="2879911"/>
            <a:chExt cx="263343" cy="354754"/>
          </a:xfrm>
        </p:grpSpPr>
        <p:sp>
          <p:nvSpPr>
            <p:cNvPr id="11045" name="Google Shape;11045;p6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4"/>
          <p:cNvGrpSpPr/>
          <p:nvPr/>
        </p:nvGrpSpPr>
        <p:grpSpPr>
          <a:xfrm>
            <a:off x="8046693" y="2265715"/>
            <a:ext cx="263316" cy="354728"/>
            <a:chOff x="8062968" y="2419290"/>
            <a:chExt cx="263316" cy="354728"/>
          </a:xfrm>
        </p:grpSpPr>
        <p:sp>
          <p:nvSpPr>
            <p:cNvPr id="11064" name="Google Shape;11064;p6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64"/>
          <p:cNvGrpSpPr/>
          <p:nvPr/>
        </p:nvGrpSpPr>
        <p:grpSpPr>
          <a:xfrm>
            <a:off x="5793448" y="2265715"/>
            <a:ext cx="263316" cy="354728"/>
            <a:chOff x="5809723" y="2419290"/>
            <a:chExt cx="263316" cy="354728"/>
          </a:xfrm>
        </p:grpSpPr>
        <p:sp>
          <p:nvSpPr>
            <p:cNvPr id="11082" name="Google Shape;11082;p6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4"/>
          <p:cNvGrpSpPr/>
          <p:nvPr/>
        </p:nvGrpSpPr>
        <p:grpSpPr>
          <a:xfrm>
            <a:off x="7590551" y="1349424"/>
            <a:ext cx="263552" cy="354754"/>
            <a:chOff x="7606826" y="1502999"/>
            <a:chExt cx="263552" cy="354754"/>
          </a:xfrm>
        </p:grpSpPr>
        <p:sp>
          <p:nvSpPr>
            <p:cNvPr id="11100" name="Google Shape;11100;p6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64"/>
          <p:cNvGrpSpPr/>
          <p:nvPr/>
        </p:nvGrpSpPr>
        <p:grpSpPr>
          <a:xfrm>
            <a:off x="8044180" y="3636500"/>
            <a:ext cx="264076" cy="354623"/>
            <a:chOff x="8060455" y="3790075"/>
            <a:chExt cx="264076" cy="354623"/>
          </a:xfrm>
        </p:grpSpPr>
        <p:sp>
          <p:nvSpPr>
            <p:cNvPr id="11119" name="Google Shape;11119;p6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4"/>
          <p:cNvGrpSpPr/>
          <p:nvPr/>
        </p:nvGrpSpPr>
        <p:grpSpPr>
          <a:xfrm>
            <a:off x="7598275" y="2726336"/>
            <a:ext cx="263316" cy="354754"/>
            <a:chOff x="7614550" y="2879911"/>
            <a:chExt cx="263316" cy="354754"/>
          </a:xfrm>
        </p:grpSpPr>
        <p:sp>
          <p:nvSpPr>
            <p:cNvPr id="11143" name="Google Shape;11143;p6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4"/>
          <p:cNvGrpSpPr/>
          <p:nvPr/>
        </p:nvGrpSpPr>
        <p:grpSpPr>
          <a:xfrm>
            <a:off x="4884409" y="4114612"/>
            <a:ext cx="274576" cy="354623"/>
            <a:chOff x="4900684" y="4268187"/>
            <a:chExt cx="274576" cy="354623"/>
          </a:xfrm>
        </p:grpSpPr>
        <p:sp>
          <p:nvSpPr>
            <p:cNvPr id="11163" name="Google Shape;11163;p6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64"/>
          <p:cNvGrpSpPr/>
          <p:nvPr/>
        </p:nvGrpSpPr>
        <p:grpSpPr>
          <a:xfrm>
            <a:off x="7145379" y="3192219"/>
            <a:ext cx="263343" cy="354754"/>
            <a:chOff x="7161654" y="3345794"/>
            <a:chExt cx="263343" cy="354754"/>
          </a:xfrm>
        </p:grpSpPr>
        <p:sp>
          <p:nvSpPr>
            <p:cNvPr id="11179" name="Google Shape;11179;p6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4"/>
          <p:cNvGrpSpPr/>
          <p:nvPr/>
        </p:nvGrpSpPr>
        <p:grpSpPr>
          <a:xfrm>
            <a:off x="6695495" y="3192219"/>
            <a:ext cx="263081" cy="354754"/>
            <a:chOff x="6711770" y="3345794"/>
            <a:chExt cx="263081" cy="354754"/>
          </a:xfrm>
        </p:grpSpPr>
        <p:sp>
          <p:nvSpPr>
            <p:cNvPr id="11199" name="Google Shape;11199;p6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4"/>
          <p:cNvGrpSpPr/>
          <p:nvPr/>
        </p:nvGrpSpPr>
        <p:grpSpPr>
          <a:xfrm>
            <a:off x="7147134" y="2726676"/>
            <a:ext cx="263316" cy="354414"/>
            <a:chOff x="7163409" y="2880251"/>
            <a:chExt cx="263316" cy="354414"/>
          </a:xfrm>
        </p:grpSpPr>
        <p:sp>
          <p:nvSpPr>
            <p:cNvPr id="11217" name="Google Shape;11217;p6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4"/>
          <p:cNvGrpSpPr/>
          <p:nvPr/>
        </p:nvGrpSpPr>
        <p:grpSpPr>
          <a:xfrm>
            <a:off x="6695757" y="2726597"/>
            <a:ext cx="263316" cy="354493"/>
            <a:chOff x="6712032" y="2880172"/>
            <a:chExt cx="263316" cy="354493"/>
          </a:xfrm>
        </p:grpSpPr>
        <p:sp>
          <p:nvSpPr>
            <p:cNvPr id="11230" name="Google Shape;11230;p6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4"/>
          <p:cNvGrpSpPr/>
          <p:nvPr/>
        </p:nvGrpSpPr>
        <p:grpSpPr>
          <a:xfrm>
            <a:off x="6245349" y="3192219"/>
            <a:ext cx="263316" cy="354754"/>
            <a:chOff x="6261624" y="3345794"/>
            <a:chExt cx="263316" cy="354754"/>
          </a:xfrm>
        </p:grpSpPr>
        <p:sp>
          <p:nvSpPr>
            <p:cNvPr id="11252" name="Google Shape;11252;p6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0" name="Google Shape;11280;p64"/>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64"/>
          <p:cNvGrpSpPr/>
          <p:nvPr/>
        </p:nvGrpSpPr>
        <p:grpSpPr>
          <a:xfrm>
            <a:off x="5795464" y="3192219"/>
            <a:ext cx="263316" cy="354754"/>
            <a:chOff x="5811739" y="3345794"/>
            <a:chExt cx="263316" cy="354754"/>
          </a:xfrm>
        </p:grpSpPr>
        <p:sp>
          <p:nvSpPr>
            <p:cNvPr id="11282" name="Google Shape;11282;p6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64"/>
          <p:cNvGrpSpPr/>
          <p:nvPr/>
        </p:nvGrpSpPr>
        <p:grpSpPr>
          <a:xfrm>
            <a:off x="5347543" y="3192219"/>
            <a:ext cx="259074" cy="354493"/>
            <a:chOff x="5363818" y="3345794"/>
            <a:chExt cx="259074" cy="354493"/>
          </a:xfrm>
        </p:grpSpPr>
        <p:sp>
          <p:nvSpPr>
            <p:cNvPr id="11304" name="Google Shape;11304;p6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64"/>
          <p:cNvGrpSpPr/>
          <p:nvPr/>
        </p:nvGrpSpPr>
        <p:grpSpPr>
          <a:xfrm>
            <a:off x="4896664" y="3192088"/>
            <a:ext cx="261326" cy="354885"/>
            <a:chOff x="4912939" y="3345663"/>
            <a:chExt cx="261326" cy="354885"/>
          </a:xfrm>
        </p:grpSpPr>
        <p:sp>
          <p:nvSpPr>
            <p:cNvPr id="11330" name="Google Shape;11330;p6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64"/>
          <p:cNvGrpSpPr/>
          <p:nvPr/>
        </p:nvGrpSpPr>
        <p:grpSpPr>
          <a:xfrm>
            <a:off x="5793448" y="2726336"/>
            <a:ext cx="263081" cy="355016"/>
            <a:chOff x="5809723" y="2879911"/>
            <a:chExt cx="263081" cy="355016"/>
          </a:xfrm>
        </p:grpSpPr>
        <p:sp>
          <p:nvSpPr>
            <p:cNvPr id="11352" name="Google Shape;11352;p6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4"/>
          <p:cNvGrpSpPr/>
          <p:nvPr/>
        </p:nvGrpSpPr>
        <p:grpSpPr>
          <a:xfrm>
            <a:off x="7599794" y="4114481"/>
            <a:ext cx="263316" cy="354754"/>
            <a:chOff x="7616069" y="4268056"/>
            <a:chExt cx="263316" cy="354754"/>
          </a:xfrm>
        </p:grpSpPr>
        <p:sp>
          <p:nvSpPr>
            <p:cNvPr id="11375" name="Google Shape;11375;p6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64"/>
          <p:cNvGrpSpPr/>
          <p:nvPr/>
        </p:nvGrpSpPr>
        <p:grpSpPr>
          <a:xfrm>
            <a:off x="7148129" y="4114743"/>
            <a:ext cx="263316" cy="354493"/>
            <a:chOff x="7164404" y="4268318"/>
            <a:chExt cx="263316" cy="354493"/>
          </a:xfrm>
        </p:grpSpPr>
        <p:sp>
          <p:nvSpPr>
            <p:cNvPr id="11397" name="Google Shape;11397;p6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64"/>
          <p:cNvGrpSpPr/>
          <p:nvPr/>
        </p:nvGrpSpPr>
        <p:grpSpPr>
          <a:xfrm>
            <a:off x="5342071" y="2726336"/>
            <a:ext cx="263316" cy="354754"/>
            <a:chOff x="5358346" y="2879911"/>
            <a:chExt cx="263316" cy="354754"/>
          </a:xfrm>
        </p:grpSpPr>
        <p:sp>
          <p:nvSpPr>
            <p:cNvPr id="11414" name="Google Shape;11414;p6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64"/>
          <p:cNvGrpSpPr/>
          <p:nvPr/>
        </p:nvGrpSpPr>
        <p:grpSpPr>
          <a:xfrm>
            <a:off x="8045175" y="3192167"/>
            <a:ext cx="263316" cy="354807"/>
            <a:chOff x="8061450" y="3345742"/>
            <a:chExt cx="263316" cy="354807"/>
          </a:xfrm>
        </p:grpSpPr>
        <p:sp>
          <p:nvSpPr>
            <p:cNvPr id="11436" name="Google Shape;11436;p6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64"/>
          <p:cNvGrpSpPr/>
          <p:nvPr/>
        </p:nvGrpSpPr>
        <p:grpSpPr>
          <a:xfrm>
            <a:off x="8049678" y="2726336"/>
            <a:ext cx="263081" cy="354754"/>
            <a:chOff x="8065953" y="2879911"/>
            <a:chExt cx="263081" cy="354754"/>
          </a:xfrm>
        </p:grpSpPr>
        <p:sp>
          <p:nvSpPr>
            <p:cNvPr id="11453" name="Google Shape;11453;p6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64"/>
          <p:cNvGrpSpPr/>
          <p:nvPr/>
        </p:nvGrpSpPr>
        <p:grpSpPr>
          <a:xfrm>
            <a:off x="8047924" y="4114743"/>
            <a:ext cx="270308" cy="354493"/>
            <a:chOff x="8064199" y="4268318"/>
            <a:chExt cx="270308" cy="354493"/>
          </a:xfrm>
        </p:grpSpPr>
        <p:sp>
          <p:nvSpPr>
            <p:cNvPr id="11470" name="Google Shape;11470;p6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8" name="Google Shape;11488;p64"/>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1489" name="Google Shape;11489;p64"/>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93" name="Shape 11493"/>
        <p:cNvGrpSpPr/>
        <p:nvPr/>
      </p:nvGrpSpPr>
      <p:grpSpPr>
        <a:xfrm>
          <a:off x="0" y="0"/>
          <a:ext cx="0" cy="0"/>
          <a:chOff x="0" y="0"/>
          <a:chExt cx="0" cy="0"/>
        </a:xfrm>
      </p:grpSpPr>
      <p:grpSp>
        <p:nvGrpSpPr>
          <p:cNvPr id="11494" name="Google Shape;11494;p65"/>
          <p:cNvGrpSpPr/>
          <p:nvPr/>
        </p:nvGrpSpPr>
        <p:grpSpPr>
          <a:xfrm>
            <a:off x="3507933" y="3164345"/>
            <a:ext cx="381482" cy="366926"/>
            <a:chOff x="3511608" y="3348218"/>
            <a:chExt cx="381482" cy="366926"/>
          </a:xfrm>
        </p:grpSpPr>
        <p:sp>
          <p:nvSpPr>
            <p:cNvPr id="11495" name="Google Shape;11495;p6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65"/>
          <p:cNvGrpSpPr/>
          <p:nvPr/>
        </p:nvGrpSpPr>
        <p:grpSpPr>
          <a:xfrm>
            <a:off x="1846141" y="3623467"/>
            <a:ext cx="163616" cy="366665"/>
            <a:chOff x="1849816" y="3807339"/>
            <a:chExt cx="163616" cy="366665"/>
          </a:xfrm>
        </p:grpSpPr>
        <p:sp>
          <p:nvSpPr>
            <p:cNvPr id="11510" name="Google Shape;11510;p6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65"/>
          <p:cNvGrpSpPr/>
          <p:nvPr/>
        </p:nvGrpSpPr>
        <p:grpSpPr>
          <a:xfrm>
            <a:off x="2271082" y="3623441"/>
            <a:ext cx="202292" cy="366430"/>
            <a:chOff x="2274757" y="3807313"/>
            <a:chExt cx="202292" cy="366430"/>
          </a:xfrm>
        </p:grpSpPr>
        <p:sp>
          <p:nvSpPr>
            <p:cNvPr id="11525" name="Google Shape;11525;p6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65"/>
          <p:cNvGrpSpPr/>
          <p:nvPr/>
        </p:nvGrpSpPr>
        <p:grpSpPr>
          <a:xfrm>
            <a:off x="3969041" y="3164345"/>
            <a:ext cx="366404" cy="366665"/>
            <a:chOff x="3972716" y="3348218"/>
            <a:chExt cx="366404" cy="366665"/>
          </a:xfrm>
        </p:grpSpPr>
        <p:sp>
          <p:nvSpPr>
            <p:cNvPr id="11536" name="Google Shape;11536;p6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65"/>
          <p:cNvGrpSpPr/>
          <p:nvPr/>
        </p:nvGrpSpPr>
        <p:grpSpPr>
          <a:xfrm>
            <a:off x="862853" y="3164476"/>
            <a:ext cx="317405" cy="366534"/>
            <a:chOff x="866528" y="3348348"/>
            <a:chExt cx="317405" cy="366534"/>
          </a:xfrm>
        </p:grpSpPr>
        <p:sp>
          <p:nvSpPr>
            <p:cNvPr id="11549" name="Google Shape;11549;p6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5"/>
          <p:cNvGrpSpPr/>
          <p:nvPr/>
        </p:nvGrpSpPr>
        <p:grpSpPr>
          <a:xfrm>
            <a:off x="1313143" y="3164423"/>
            <a:ext cx="310872" cy="366848"/>
            <a:chOff x="1316818" y="3348296"/>
            <a:chExt cx="310872" cy="366848"/>
          </a:xfrm>
        </p:grpSpPr>
        <p:sp>
          <p:nvSpPr>
            <p:cNvPr id="11558" name="Google Shape;11558;p6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65"/>
          <p:cNvGrpSpPr/>
          <p:nvPr/>
        </p:nvGrpSpPr>
        <p:grpSpPr>
          <a:xfrm>
            <a:off x="3101573" y="3164371"/>
            <a:ext cx="305620" cy="366430"/>
            <a:chOff x="3105248" y="3348244"/>
            <a:chExt cx="305620" cy="366430"/>
          </a:xfrm>
        </p:grpSpPr>
        <p:sp>
          <p:nvSpPr>
            <p:cNvPr id="11583" name="Google Shape;11583;p6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65"/>
          <p:cNvGrpSpPr/>
          <p:nvPr/>
        </p:nvGrpSpPr>
        <p:grpSpPr>
          <a:xfrm>
            <a:off x="2658313" y="3164345"/>
            <a:ext cx="304078" cy="366665"/>
            <a:chOff x="2661988" y="3348218"/>
            <a:chExt cx="304078" cy="366665"/>
          </a:xfrm>
        </p:grpSpPr>
        <p:sp>
          <p:nvSpPr>
            <p:cNvPr id="11591" name="Google Shape;11591;p6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65"/>
          <p:cNvGrpSpPr/>
          <p:nvPr/>
        </p:nvGrpSpPr>
        <p:grpSpPr>
          <a:xfrm>
            <a:off x="2209252" y="3165024"/>
            <a:ext cx="307606" cy="366482"/>
            <a:chOff x="2212927" y="3348897"/>
            <a:chExt cx="307606" cy="366482"/>
          </a:xfrm>
        </p:grpSpPr>
        <p:sp>
          <p:nvSpPr>
            <p:cNvPr id="11611" name="Google Shape;11611;p6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5"/>
          <p:cNvGrpSpPr/>
          <p:nvPr/>
        </p:nvGrpSpPr>
        <p:grpSpPr>
          <a:xfrm>
            <a:off x="1760714" y="3164345"/>
            <a:ext cx="310114" cy="366665"/>
            <a:chOff x="1764389" y="3348218"/>
            <a:chExt cx="310114" cy="366665"/>
          </a:xfrm>
        </p:grpSpPr>
        <p:sp>
          <p:nvSpPr>
            <p:cNvPr id="11622" name="Google Shape;11622;p6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5"/>
          <p:cNvGrpSpPr/>
          <p:nvPr/>
        </p:nvGrpSpPr>
        <p:grpSpPr>
          <a:xfrm>
            <a:off x="2773897" y="3623415"/>
            <a:ext cx="81716" cy="366717"/>
            <a:chOff x="2777572" y="3807287"/>
            <a:chExt cx="81716" cy="366717"/>
          </a:xfrm>
        </p:grpSpPr>
        <p:sp>
          <p:nvSpPr>
            <p:cNvPr id="11643" name="Google Shape;11643;p6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5"/>
          <p:cNvGrpSpPr/>
          <p:nvPr/>
        </p:nvGrpSpPr>
        <p:grpSpPr>
          <a:xfrm>
            <a:off x="3930339" y="4145908"/>
            <a:ext cx="366665" cy="256334"/>
            <a:chOff x="3934014" y="4329780"/>
            <a:chExt cx="366665" cy="256334"/>
          </a:xfrm>
        </p:grpSpPr>
        <p:sp>
          <p:nvSpPr>
            <p:cNvPr id="11655" name="Google Shape;11655;p6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5"/>
          <p:cNvGrpSpPr/>
          <p:nvPr/>
        </p:nvGrpSpPr>
        <p:grpSpPr>
          <a:xfrm>
            <a:off x="943995" y="3623467"/>
            <a:ext cx="194295" cy="366404"/>
            <a:chOff x="947670" y="3807339"/>
            <a:chExt cx="194295" cy="366404"/>
          </a:xfrm>
        </p:grpSpPr>
        <p:sp>
          <p:nvSpPr>
            <p:cNvPr id="11669" name="Google Shape;11669;p6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65"/>
          <p:cNvGrpSpPr/>
          <p:nvPr/>
        </p:nvGrpSpPr>
        <p:grpSpPr>
          <a:xfrm>
            <a:off x="3416704" y="4102685"/>
            <a:ext cx="368939" cy="342283"/>
            <a:chOff x="3420379" y="4286557"/>
            <a:chExt cx="368939" cy="342283"/>
          </a:xfrm>
        </p:grpSpPr>
        <p:sp>
          <p:nvSpPr>
            <p:cNvPr id="11680" name="Google Shape;11680;p6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65"/>
          <p:cNvGrpSpPr/>
          <p:nvPr/>
        </p:nvGrpSpPr>
        <p:grpSpPr>
          <a:xfrm>
            <a:off x="3961515" y="3658380"/>
            <a:ext cx="369801" cy="296813"/>
            <a:chOff x="3965190" y="3842252"/>
            <a:chExt cx="369801" cy="296813"/>
          </a:xfrm>
        </p:grpSpPr>
        <p:sp>
          <p:nvSpPr>
            <p:cNvPr id="11697" name="Google Shape;11697;p6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65"/>
          <p:cNvGrpSpPr/>
          <p:nvPr/>
        </p:nvGrpSpPr>
        <p:grpSpPr>
          <a:xfrm>
            <a:off x="3502915" y="3649939"/>
            <a:ext cx="396796" cy="313407"/>
            <a:chOff x="3506590" y="3833812"/>
            <a:chExt cx="396796" cy="313407"/>
          </a:xfrm>
        </p:grpSpPr>
        <p:sp>
          <p:nvSpPr>
            <p:cNvPr id="11719" name="Google Shape;11719;p6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5"/>
          <p:cNvGrpSpPr/>
          <p:nvPr/>
        </p:nvGrpSpPr>
        <p:grpSpPr>
          <a:xfrm>
            <a:off x="2765613" y="1781491"/>
            <a:ext cx="104556" cy="366665"/>
            <a:chOff x="2769288" y="1965364"/>
            <a:chExt cx="104556" cy="366665"/>
          </a:xfrm>
        </p:grpSpPr>
        <p:sp>
          <p:nvSpPr>
            <p:cNvPr id="11723" name="Google Shape;11723;p6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65"/>
          <p:cNvGrpSpPr/>
          <p:nvPr/>
        </p:nvGrpSpPr>
        <p:grpSpPr>
          <a:xfrm>
            <a:off x="3963004" y="1826988"/>
            <a:ext cx="367162" cy="275698"/>
            <a:chOff x="3966679" y="2010861"/>
            <a:chExt cx="367162" cy="275698"/>
          </a:xfrm>
        </p:grpSpPr>
        <p:sp>
          <p:nvSpPr>
            <p:cNvPr id="11736" name="Google Shape;11736;p6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5"/>
          <p:cNvGrpSpPr/>
          <p:nvPr/>
        </p:nvGrpSpPr>
        <p:grpSpPr>
          <a:xfrm>
            <a:off x="1748902" y="1841622"/>
            <a:ext cx="366404" cy="246220"/>
            <a:chOff x="1752577" y="2025495"/>
            <a:chExt cx="366404" cy="246220"/>
          </a:xfrm>
        </p:grpSpPr>
        <p:sp>
          <p:nvSpPr>
            <p:cNvPr id="11741" name="Google Shape;11741;p6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65"/>
          <p:cNvGrpSpPr/>
          <p:nvPr/>
        </p:nvGrpSpPr>
        <p:grpSpPr>
          <a:xfrm>
            <a:off x="1305878" y="1885708"/>
            <a:ext cx="366404" cy="158363"/>
            <a:chOff x="1309553" y="2069580"/>
            <a:chExt cx="366404" cy="158363"/>
          </a:xfrm>
        </p:grpSpPr>
        <p:sp>
          <p:nvSpPr>
            <p:cNvPr id="11758" name="Google Shape;11758;p6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65"/>
          <p:cNvGrpSpPr/>
          <p:nvPr/>
        </p:nvGrpSpPr>
        <p:grpSpPr>
          <a:xfrm>
            <a:off x="862853" y="1904889"/>
            <a:ext cx="366639" cy="119635"/>
            <a:chOff x="866528" y="2088762"/>
            <a:chExt cx="366639" cy="119635"/>
          </a:xfrm>
        </p:grpSpPr>
        <p:sp>
          <p:nvSpPr>
            <p:cNvPr id="11785" name="Google Shape;11785;p6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65"/>
          <p:cNvGrpSpPr/>
          <p:nvPr/>
        </p:nvGrpSpPr>
        <p:grpSpPr>
          <a:xfrm>
            <a:off x="2325594" y="1781439"/>
            <a:ext cx="98807" cy="366273"/>
            <a:chOff x="2329269" y="1965312"/>
            <a:chExt cx="98807" cy="366273"/>
          </a:xfrm>
        </p:grpSpPr>
        <p:sp>
          <p:nvSpPr>
            <p:cNvPr id="11800" name="Google Shape;11800;p6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65"/>
          <p:cNvGrpSpPr/>
          <p:nvPr/>
        </p:nvGrpSpPr>
        <p:grpSpPr>
          <a:xfrm>
            <a:off x="3204378" y="1781099"/>
            <a:ext cx="112344" cy="366926"/>
            <a:chOff x="3208053" y="1964972"/>
            <a:chExt cx="112344" cy="366926"/>
          </a:xfrm>
        </p:grpSpPr>
        <p:sp>
          <p:nvSpPr>
            <p:cNvPr id="11804" name="Google Shape;11804;p6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65"/>
          <p:cNvGrpSpPr/>
          <p:nvPr/>
        </p:nvGrpSpPr>
        <p:grpSpPr>
          <a:xfrm>
            <a:off x="3221704" y="3623467"/>
            <a:ext cx="72413" cy="366404"/>
            <a:chOff x="3225379" y="3807339"/>
            <a:chExt cx="72413" cy="366404"/>
          </a:xfrm>
        </p:grpSpPr>
        <p:sp>
          <p:nvSpPr>
            <p:cNvPr id="11811" name="Google Shape;11811;p6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5"/>
          <p:cNvGrpSpPr/>
          <p:nvPr/>
        </p:nvGrpSpPr>
        <p:grpSpPr>
          <a:xfrm>
            <a:off x="3520241" y="1827223"/>
            <a:ext cx="366665" cy="275201"/>
            <a:chOff x="3523916" y="2011096"/>
            <a:chExt cx="366665" cy="275201"/>
          </a:xfrm>
        </p:grpSpPr>
        <p:sp>
          <p:nvSpPr>
            <p:cNvPr id="11820" name="Google Shape;11820;p6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65"/>
          <p:cNvGrpSpPr/>
          <p:nvPr/>
        </p:nvGrpSpPr>
        <p:grpSpPr>
          <a:xfrm>
            <a:off x="1739102" y="1316124"/>
            <a:ext cx="393791" cy="366744"/>
            <a:chOff x="1742777" y="1499997"/>
            <a:chExt cx="393791" cy="366744"/>
          </a:xfrm>
        </p:grpSpPr>
        <p:sp>
          <p:nvSpPr>
            <p:cNvPr id="11841" name="Google Shape;11841;p6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65"/>
          <p:cNvGrpSpPr/>
          <p:nvPr/>
        </p:nvGrpSpPr>
        <p:grpSpPr>
          <a:xfrm>
            <a:off x="4010774" y="1316124"/>
            <a:ext cx="319914" cy="366639"/>
            <a:chOff x="4014449" y="1499997"/>
            <a:chExt cx="319914" cy="366639"/>
          </a:xfrm>
        </p:grpSpPr>
        <p:sp>
          <p:nvSpPr>
            <p:cNvPr id="11856" name="Google Shape;11856;p6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65"/>
          <p:cNvGrpSpPr/>
          <p:nvPr/>
        </p:nvGrpSpPr>
        <p:grpSpPr>
          <a:xfrm>
            <a:off x="862592" y="1407588"/>
            <a:ext cx="367397" cy="183711"/>
            <a:chOff x="866267" y="1591460"/>
            <a:chExt cx="367397" cy="183711"/>
          </a:xfrm>
        </p:grpSpPr>
        <p:sp>
          <p:nvSpPr>
            <p:cNvPr id="11862" name="Google Shape;11862;p6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5"/>
          <p:cNvGrpSpPr/>
          <p:nvPr/>
        </p:nvGrpSpPr>
        <p:grpSpPr>
          <a:xfrm>
            <a:off x="3114168" y="1316019"/>
            <a:ext cx="327440" cy="366744"/>
            <a:chOff x="3117843" y="1499892"/>
            <a:chExt cx="327440" cy="366744"/>
          </a:xfrm>
        </p:grpSpPr>
        <p:sp>
          <p:nvSpPr>
            <p:cNvPr id="11881" name="Google Shape;11881;p6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5"/>
          <p:cNvGrpSpPr/>
          <p:nvPr/>
        </p:nvGrpSpPr>
        <p:grpSpPr>
          <a:xfrm>
            <a:off x="2663330" y="1316124"/>
            <a:ext cx="336770" cy="366639"/>
            <a:chOff x="2667005" y="1499997"/>
            <a:chExt cx="336770" cy="366639"/>
          </a:xfrm>
        </p:grpSpPr>
        <p:sp>
          <p:nvSpPr>
            <p:cNvPr id="11889" name="Google Shape;11889;p6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65"/>
          <p:cNvGrpSpPr/>
          <p:nvPr/>
        </p:nvGrpSpPr>
        <p:grpSpPr>
          <a:xfrm>
            <a:off x="3561191" y="1316124"/>
            <a:ext cx="326473" cy="366639"/>
            <a:chOff x="3564866" y="1499997"/>
            <a:chExt cx="326473" cy="366639"/>
          </a:xfrm>
        </p:grpSpPr>
        <p:sp>
          <p:nvSpPr>
            <p:cNvPr id="11909" name="Google Shape;11909;p6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65"/>
          <p:cNvGrpSpPr/>
          <p:nvPr/>
        </p:nvGrpSpPr>
        <p:grpSpPr>
          <a:xfrm>
            <a:off x="1310399" y="1316124"/>
            <a:ext cx="364392" cy="366639"/>
            <a:chOff x="1314074" y="1499997"/>
            <a:chExt cx="364392" cy="366639"/>
          </a:xfrm>
        </p:grpSpPr>
        <p:sp>
          <p:nvSpPr>
            <p:cNvPr id="11919" name="Google Shape;11919;p6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65"/>
          <p:cNvGrpSpPr/>
          <p:nvPr/>
        </p:nvGrpSpPr>
        <p:grpSpPr>
          <a:xfrm>
            <a:off x="2216804" y="1316124"/>
            <a:ext cx="337005" cy="366639"/>
            <a:chOff x="2220479" y="1499997"/>
            <a:chExt cx="337005" cy="366639"/>
          </a:xfrm>
        </p:grpSpPr>
        <p:sp>
          <p:nvSpPr>
            <p:cNvPr id="11932" name="Google Shape;11932;p6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65"/>
          <p:cNvGrpSpPr/>
          <p:nvPr/>
        </p:nvGrpSpPr>
        <p:grpSpPr>
          <a:xfrm>
            <a:off x="4101480" y="2242103"/>
            <a:ext cx="87230" cy="366430"/>
            <a:chOff x="4105155" y="2425976"/>
            <a:chExt cx="87230" cy="366430"/>
          </a:xfrm>
        </p:grpSpPr>
        <p:sp>
          <p:nvSpPr>
            <p:cNvPr id="11944" name="Google Shape;11944;p6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65"/>
          <p:cNvGrpSpPr/>
          <p:nvPr/>
        </p:nvGrpSpPr>
        <p:grpSpPr>
          <a:xfrm>
            <a:off x="1804434" y="2242129"/>
            <a:ext cx="267884" cy="366639"/>
            <a:chOff x="1808109" y="2426002"/>
            <a:chExt cx="267884" cy="366639"/>
          </a:xfrm>
        </p:grpSpPr>
        <p:sp>
          <p:nvSpPr>
            <p:cNvPr id="11951" name="Google Shape;11951;p6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65"/>
          <p:cNvGrpSpPr/>
          <p:nvPr/>
        </p:nvGrpSpPr>
        <p:grpSpPr>
          <a:xfrm>
            <a:off x="3599893" y="2242129"/>
            <a:ext cx="207597" cy="366639"/>
            <a:chOff x="3603568" y="2426002"/>
            <a:chExt cx="207597" cy="366639"/>
          </a:xfrm>
        </p:grpSpPr>
        <p:sp>
          <p:nvSpPr>
            <p:cNvPr id="11973" name="Google Shape;11973;p6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65"/>
          <p:cNvGrpSpPr/>
          <p:nvPr/>
        </p:nvGrpSpPr>
        <p:grpSpPr>
          <a:xfrm>
            <a:off x="2242440" y="2242129"/>
            <a:ext cx="274417" cy="366404"/>
            <a:chOff x="2246115" y="2426002"/>
            <a:chExt cx="274417" cy="366404"/>
          </a:xfrm>
        </p:grpSpPr>
        <p:sp>
          <p:nvSpPr>
            <p:cNvPr id="11980" name="Google Shape;11980;p6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65"/>
          <p:cNvGrpSpPr/>
          <p:nvPr/>
        </p:nvGrpSpPr>
        <p:grpSpPr>
          <a:xfrm>
            <a:off x="2692991" y="2242129"/>
            <a:ext cx="256099" cy="366639"/>
            <a:chOff x="2696666" y="2426002"/>
            <a:chExt cx="256099" cy="366639"/>
          </a:xfrm>
        </p:grpSpPr>
        <p:sp>
          <p:nvSpPr>
            <p:cNvPr id="11989" name="Google Shape;11989;p6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5"/>
          <p:cNvGrpSpPr/>
          <p:nvPr/>
        </p:nvGrpSpPr>
        <p:grpSpPr>
          <a:xfrm>
            <a:off x="3145397" y="2242129"/>
            <a:ext cx="225863" cy="366430"/>
            <a:chOff x="3149072" y="2426002"/>
            <a:chExt cx="225863" cy="366430"/>
          </a:xfrm>
        </p:grpSpPr>
        <p:sp>
          <p:nvSpPr>
            <p:cNvPr id="11996" name="Google Shape;11996;p6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65"/>
          <p:cNvGrpSpPr/>
          <p:nvPr/>
        </p:nvGrpSpPr>
        <p:grpSpPr>
          <a:xfrm>
            <a:off x="1357881" y="2242051"/>
            <a:ext cx="283224" cy="366482"/>
            <a:chOff x="1361556" y="2425923"/>
            <a:chExt cx="283224" cy="366482"/>
          </a:xfrm>
        </p:grpSpPr>
        <p:sp>
          <p:nvSpPr>
            <p:cNvPr id="12008" name="Google Shape;12008;p6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5"/>
          <p:cNvGrpSpPr/>
          <p:nvPr/>
        </p:nvGrpSpPr>
        <p:grpSpPr>
          <a:xfrm>
            <a:off x="3970060" y="2707183"/>
            <a:ext cx="361883" cy="366979"/>
            <a:chOff x="3973735" y="2891056"/>
            <a:chExt cx="361883" cy="366979"/>
          </a:xfrm>
        </p:grpSpPr>
        <p:sp>
          <p:nvSpPr>
            <p:cNvPr id="12029" name="Google Shape;12029;p6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65"/>
          <p:cNvGrpSpPr/>
          <p:nvPr/>
        </p:nvGrpSpPr>
        <p:grpSpPr>
          <a:xfrm>
            <a:off x="3524266" y="2732871"/>
            <a:ext cx="366665" cy="315654"/>
            <a:chOff x="3527941" y="2916744"/>
            <a:chExt cx="366665" cy="315654"/>
          </a:xfrm>
        </p:grpSpPr>
        <p:sp>
          <p:nvSpPr>
            <p:cNvPr id="12047" name="Google Shape;12047;p6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65"/>
          <p:cNvGrpSpPr/>
          <p:nvPr/>
        </p:nvGrpSpPr>
        <p:grpSpPr>
          <a:xfrm>
            <a:off x="2637198" y="2707758"/>
            <a:ext cx="366404" cy="366404"/>
            <a:chOff x="2640873" y="2891631"/>
            <a:chExt cx="366404" cy="366404"/>
          </a:xfrm>
        </p:grpSpPr>
        <p:sp>
          <p:nvSpPr>
            <p:cNvPr id="12078" name="Google Shape;12078;p6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65"/>
          <p:cNvGrpSpPr/>
          <p:nvPr/>
        </p:nvGrpSpPr>
        <p:grpSpPr>
          <a:xfrm>
            <a:off x="2193416" y="2754248"/>
            <a:ext cx="366665" cy="273189"/>
            <a:chOff x="2197091" y="2938120"/>
            <a:chExt cx="366665" cy="273189"/>
          </a:xfrm>
        </p:grpSpPr>
        <p:sp>
          <p:nvSpPr>
            <p:cNvPr id="12093" name="Google Shape;12093;p6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65"/>
          <p:cNvGrpSpPr/>
          <p:nvPr/>
        </p:nvGrpSpPr>
        <p:grpSpPr>
          <a:xfrm>
            <a:off x="1749895" y="2708254"/>
            <a:ext cx="366665" cy="365202"/>
            <a:chOff x="1753570" y="2892127"/>
            <a:chExt cx="366665" cy="365202"/>
          </a:xfrm>
        </p:grpSpPr>
        <p:sp>
          <p:nvSpPr>
            <p:cNvPr id="12118" name="Google Shape;12118;p6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65"/>
          <p:cNvGrpSpPr/>
          <p:nvPr/>
        </p:nvGrpSpPr>
        <p:grpSpPr>
          <a:xfrm>
            <a:off x="1300076" y="3623467"/>
            <a:ext cx="367684" cy="366561"/>
            <a:chOff x="1303751" y="3807339"/>
            <a:chExt cx="367684" cy="366561"/>
          </a:xfrm>
        </p:grpSpPr>
        <p:sp>
          <p:nvSpPr>
            <p:cNvPr id="12137" name="Google Shape;12137;p6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8" name="Google Shape;12178;p65"/>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9" name="Google Shape;12179;p65"/>
          <p:cNvGrpSpPr/>
          <p:nvPr/>
        </p:nvGrpSpPr>
        <p:grpSpPr>
          <a:xfrm>
            <a:off x="1306374" y="2707549"/>
            <a:ext cx="384749" cy="366613"/>
            <a:chOff x="1310049" y="2891421"/>
            <a:chExt cx="384749" cy="366613"/>
          </a:xfrm>
        </p:grpSpPr>
        <p:sp>
          <p:nvSpPr>
            <p:cNvPr id="12180" name="Google Shape;12180;p6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65"/>
          <p:cNvGrpSpPr/>
          <p:nvPr/>
        </p:nvGrpSpPr>
        <p:grpSpPr>
          <a:xfrm>
            <a:off x="845998" y="2707470"/>
            <a:ext cx="383468" cy="366665"/>
            <a:chOff x="849673" y="2891343"/>
            <a:chExt cx="383468" cy="366665"/>
          </a:xfrm>
        </p:grpSpPr>
        <p:sp>
          <p:nvSpPr>
            <p:cNvPr id="12195" name="Google Shape;12195;p6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65"/>
          <p:cNvGrpSpPr/>
          <p:nvPr/>
        </p:nvGrpSpPr>
        <p:grpSpPr>
          <a:xfrm>
            <a:off x="916582" y="2242129"/>
            <a:ext cx="278024" cy="366508"/>
            <a:chOff x="920257" y="2426002"/>
            <a:chExt cx="278024" cy="366508"/>
          </a:xfrm>
        </p:grpSpPr>
        <p:sp>
          <p:nvSpPr>
            <p:cNvPr id="12208" name="Google Shape;12208;p6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65"/>
          <p:cNvGrpSpPr/>
          <p:nvPr/>
        </p:nvGrpSpPr>
        <p:grpSpPr>
          <a:xfrm>
            <a:off x="862853" y="4090611"/>
            <a:ext cx="349810" cy="366665"/>
            <a:chOff x="866528" y="4274484"/>
            <a:chExt cx="349810" cy="366665"/>
          </a:xfrm>
        </p:grpSpPr>
        <p:sp>
          <p:nvSpPr>
            <p:cNvPr id="12222" name="Google Shape;12222;p6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5"/>
          <p:cNvGrpSpPr/>
          <p:nvPr/>
        </p:nvGrpSpPr>
        <p:grpSpPr>
          <a:xfrm>
            <a:off x="1385033" y="4090611"/>
            <a:ext cx="330210" cy="366665"/>
            <a:chOff x="1388708" y="4274484"/>
            <a:chExt cx="330210" cy="366665"/>
          </a:xfrm>
        </p:grpSpPr>
        <p:sp>
          <p:nvSpPr>
            <p:cNvPr id="12234" name="Google Shape;12234;p6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65"/>
          <p:cNvGrpSpPr/>
          <p:nvPr/>
        </p:nvGrpSpPr>
        <p:grpSpPr>
          <a:xfrm>
            <a:off x="1871019" y="4109453"/>
            <a:ext cx="375446" cy="328982"/>
            <a:chOff x="1874694" y="4293326"/>
            <a:chExt cx="375446" cy="328982"/>
          </a:xfrm>
        </p:grpSpPr>
        <p:sp>
          <p:nvSpPr>
            <p:cNvPr id="12255" name="Google Shape;12255;p6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65"/>
          <p:cNvGrpSpPr/>
          <p:nvPr/>
        </p:nvGrpSpPr>
        <p:grpSpPr>
          <a:xfrm>
            <a:off x="2392441" y="4109218"/>
            <a:ext cx="366665" cy="329714"/>
            <a:chOff x="2396116" y="4293090"/>
            <a:chExt cx="366665" cy="329714"/>
          </a:xfrm>
        </p:grpSpPr>
        <p:sp>
          <p:nvSpPr>
            <p:cNvPr id="12278" name="Google Shape;12278;p6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65"/>
          <p:cNvGrpSpPr/>
          <p:nvPr/>
        </p:nvGrpSpPr>
        <p:grpSpPr>
          <a:xfrm>
            <a:off x="2905082" y="4105951"/>
            <a:ext cx="367162" cy="336116"/>
            <a:chOff x="2908757" y="4289824"/>
            <a:chExt cx="367162" cy="336116"/>
          </a:xfrm>
        </p:grpSpPr>
        <p:sp>
          <p:nvSpPr>
            <p:cNvPr id="12292" name="Google Shape;12292;p6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65"/>
          <p:cNvGrpSpPr/>
          <p:nvPr/>
        </p:nvGrpSpPr>
        <p:grpSpPr>
          <a:xfrm>
            <a:off x="3078733" y="2735667"/>
            <a:ext cx="368651" cy="310350"/>
            <a:chOff x="3082408" y="2919540"/>
            <a:chExt cx="368651" cy="310350"/>
          </a:xfrm>
        </p:grpSpPr>
        <p:sp>
          <p:nvSpPr>
            <p:cNvPr id="12320" name="Google Shape;12320;p6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65"/>
          <p:cNvGrpSpPr/>
          <p:nvPr/>
        </p:nvGrpSpPr>
        <p:grpSpPr>
          <a:xfrm>
            <a:off x="7067667" y="2240152"/>
            <a:ext cx="366169" cy="360498"/>
            <a:chOff x="7069130" y="2424800"/>
            <a:chExt cx="366169" cy="360498"/>
          </a:xfrm>
        </p:grpSpPr>
        <p:sp>
          <p:nvSpPr>
            <p:cNvPr id="12333" name="Google Shape;12333;p6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65"/>
          <p:cNvGrpSpPr/>
          <p:nvPr/>
        </p:nvGrpSpPr>
        <p:grpSpPr>
          <a:xfrm>
            <a:off x="4884192" y="2240073"/>
            <a:ext cx="281473" cy="360629"/>
            <a:chOff x="4885655" y="2424721"/>
            <a:chExt cx="281473" cy="360629"/>
          </a:xfrm>
        </p:grpSpPr>
        <p:sp>
          <p:nvSpPr>
            <p:cNvPr id="12354" name="Google Shape;12354;p6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65"/>
          <p:cNvGrpSpPr/>
          <p:nvPr/>
        </p:nvGrpSpPr>
        <p:grpSpPr>
          <a:xfrm>
            <a:off x="6624146" y="2262129"/>
            <a:ext cx="364130" cy="316726"/>
            <a:chOff x="6625609" y="2446777"/>
            <a:chExt cx="364130" cy="316726"/>
          </a:xfrm>
        </p:grpSpPr>
        <p:sp>
          <p:nvSpPr>
            <p:cNvPr id="12366" name="Google Shape;12366;p6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65"/>
          <p:cNvGrpSpPr/>
          <p:nvPr/>
        </p:nvGrpSpPr>
        <p:grpSpPr>
          <a:xfrm>
            <a:off x="5756181" y="1827703"/>
            <a:ext cx="360628" cy="298825"/>
            <a:chOff x="5757644" y="2012350"/>
            <a:chExt cx="360628" cy="298825"/>
          </a:xfrm>
        </p:grpSpPr>
        <p:sp>
          <p:nvSpPr>
            <p:cNvPr id="12379" name="Google Shape;12379;p6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65"/>
          <p:cNvGrpSpPr/>
          <p:nvPr/>
        </p:nvGrpSpPr>
        <p:grpSpPr>
          <a:xfrm>
            <a:off x="5316162" y="1798826"/>
            <a:ext cx="360628" cy="356839"/>
            <a:chOff x="5317625" y="1983474"/>
            <a:chExt cx="360628" cy="356839"/>
          </a:xfrm>
        </p:grpSpPr>
        <p:sp>
          <p:nvSpPr>
            <p:cNvPr id="12402" name="Google Shape;12402;p6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65"/>
          <p:cNvGrpSpPr/>
          <p:nvPr/>
        </p:nvGrpSpPr>
        <p:grpSpPr>
          <a:xfrm>
            <a:off x="6180364" y="2279037"/>
            <a:ext cx="360629" cy="282989"/>
            <a:chOff x="6181827" y="2463685"/>
            <a:chExt cx="360629" cy="282989"/>
          </a:xfrm>
        </p:grpSpPr>
        <p:sp>
          <p:nvSpPr>
            <p:cNvPr id="12422" name="Google Shape;12422;p6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65"/>
          <p:cNvGrpSpPr/>
          <p:nvPr/>
        </p:nvGrpSpPr>
        <p:grpSpPr>
          <a:xfrm>
            <a:off x="5344830" y="3156044"/>
            <a:ext cx="291247" cy="360629"/>
            <a:chOff x="5346292" y="3340691"/>
            <a:chExt cx="291247" cy="360628"/>
          </a:xfrm>
        </p:grpSpPr>
        <p:sp>
          <p:nvSpPr>
            <p:cNvPr id="12434" name="Google Shape;12434;p6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65"/>
          <p:cNvGrpSpPr/>
          <p:nvPr/>
        </p:nvGrpSpPr>
        <p:grpSpPr>
          <a:xfrm>
            <a:off x="7967801" y="1797049"/>
            <a:ext cx="337763" cy="360393"/>
            <a:chOff x="7969264" y="1981697"/>
            <a:chExt cx="337763" cy="360393"/>
          </a:xfrm>
        </p:grpSpPr>
        <p:sp>
          <p:nvSpPr>
            <p:cNvPr id="12460" name="Google Shape;12460;p6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5"/>
          <p:cNvGrpSpPr/>
          <p:nvPr/>
        </p:nvGrpSpPr>
        <p:grpSpPr>
          <a:xfrm>
            <a:off x="5734570" y="2245352"/>
            <a:ext cx="360890" cy="350332"/>
            <a:chOff x="5736032" y="2430000"/>
            <a:chExt cx="360890" cy="350332"/>
          </a:xfrm>
        </p:grpSpPr>
        <p:sp>
          <p:nvSpPr>
            <p:cNvPr id="12479" name="Google Shape;12479;p6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65"/>
          <p:cNvGrpSpPr/>
          <p:nvPr/>
        </p:nvGrpSpPr>
        <p:grpSpPr>
          <a:xfrm>
            <a:off x="4876405" y="1811344"/>
            <a:ext cx="360628" cy="331778"/>
            <a:chOff x="4877867" y="1995991"/>
            <a:chExt cx="360628" cy="331778"/>
          </a:xfrm>
        </p:grpSpPr>
        <p:sp>
          <p:nvSpPr>
            <p:cNvPr id="12497" name="Google Shape;12497;p6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65"/>
          <p:cNvGrpSpPr/>
          <p:nvPr/>
        </p:nvGrpSpPr>
        <p:grpSpPr>
          <a:xfrm>
            <a:off x="7049427" y="2728856"/>
            <a:ext cx="363529" cy="339513"/>
            <a:chOff x="7050889" y="2913503"/>
            <a:chExt cx="363529" cy="339513"/>
          </a:xfrm>
        </p:grpSpPr>
        <p:sp>
          <p:nvSpPr>
            <p:cNvPr id="12512" name="Google Shape;12512;p6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65"/>
          <p:cNvGrpSpPr/>
          <p:nvPr/>
        </p:nvGrpSpPr>
        <p:grpSpPr>
          <a:xfrm>
            <a:off x="7509437" y="1796814"/>
            <a:ext cx="372937" cy="360629"/>
            <a:chOff x="7510900" y="1981462"/>
            <a:chExt cx="372937" cy="360629"/>
          </a:xfrm>
        </p:grpSpPr>
        <p:sp>
          <p:nvSpPr>
            <p:cNvPr id="12522" name="Google Shape;12522;p6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65"/>
          <p:cNvGrpSpPr/>
          <p:nvPr/>
        </p:nvGrpSpPr>
        <p:grpSpPr>
          <a:xfrm>
            <a:off x="6598014" y="2733612"/>
            <a:ext cx="360629" cy="329975"/>
            <a:chOff x="6599476" y="2918260"/>
            <a:chExt cx="360629" cy="329975"/>
          </a:xfrm>
        </p:grpSpPr>
        <p:sp>
          <p:nvSpPr>
            <p:cNvPr id="12539" name="Google Shape;12539;p6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65"/>
          <p:cNvGrpSpPr/>
          <p:nvPr/>
        </p:nvGrpSpPr>
        <p:grpSpPr>
          <a:xfrm>
            <a:off x="5289037" y="2296886"/>
            <a:ext cx="360628" cy="247292"/>
            <a:chOff x="5290499" y="2481533"/>
            <a:chExt cx="360628" cy="247292"/>
          </a:xfrm>
        </p:grpSpPr>
        <p:sp>
          <p:nvSpPr>
            <p:cNvPr id="12565" name="Google Shape;12565;p6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5"/>
          <p:cNvGrpSpPr/>
          <p:nvPr/>
        </p:nvGrpSpPr>
        <p:grpSpPr>
          <a:xfrm>
            <a:off x="6200460" y="1796866"/>
            <a:ext cx="351325" cy="360576"/>
            <a:chOff x="6201923" y="1981514"/>
            <a:chExt cx="351325" cy="360576"/>
          </a:xfrm>
        </p:grpSpPr>
        <p:sp>
          <p:nvSpPr>
            <p:cNvPr id="12593" name="Google Shape;12593;p6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5"/>
          <p:cNvGrpSpPr/>
          <p:nvPr/>
        </p:nvGrpSpPr>
        <p:grpSpPr>
          <a:xfrm>
            <a:off x="4892999" y="3156044"/>
            <a:ext cx="312884" cy="360785"/>
            <a:chOff x="4894461" y="3340691"/>
            <a:chExt cx="312884" cy="360785"/>
          </a:xfrm>
        </p:grpSpPr>
        <p:sp>
          <p:nvSpPr>
            <p:cNvPr id="12601" name="Google Shape;12601;p6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65"/>
          <p:cNvGrpSpPr/>
          <p:nvPr/>
        </p:nvGrpSpPr>
        <p:grpSpPr>
          <a:xfrm>
            <a:off x="5337774" y="1316603"/>
            <a:ext cx="245541" cy="360628"/>
            <a:chOff x="5339237" y="1501251"/>
            <a:chExt cx="245541" cy="360628"/>
          </a:xfrm>
        </p:grpSpPr>
        <p:sp>
          <p:nvSpPr>
            <p:cNvPr id="12618" name="Google Shape;12618;p6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65"/>
          <p:cNvGrpSpPr/>
          <p:nvPr/>
        </p:nvGrpSpPr>
        <p:grpSpPr>
          <a:xfrm>
            <a:off x="7958001" y="2289568"/>
            <a:ext cx="370428" cy="261926"/>
            <a:chOff x="7959464" y="2474216"/>
            <a:chExt cx="370428" cy="261926"/>
          </a:xfrm>
        </p:grpSpPr>
        <p:sp>
          <p:nvSpPr>
            <p:cNvPr id="12661" name="Google Shape;12661;p6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65"/>
          <p:cNvGrpSpPr/>
          <p:nvPr/>
        </p:nvGrpSpPr>
        <p:grpSpPr>
          <a:xfrm>
            <a:off x="7517225" y="2273262"/>
            <a:ext cx="360629" cy="294461"/>
            <a:chOff x="7518687" y="2457909"/>
            <a:chExt cx="360629" cy="294461"/>
          </a:xfrm>
        </p:grpSpPr>
        <p:sp>
          <p:nvSpPr>
            <p:cNvPr id="12674" name="Google Shape;12674;p6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65"/>
          <p:cNvGrpSpPr/>
          <p:nvPr/>
        </p:nvGrpSpPr>
        <p:grpSpPr>
          <a:xfrm>
            <a:off x="7084758" y="1796919"/>
            <a:ext cx="343799" cy="360524"/>
            <a:chOff x="7086220" y="1981566"/>
            <a:chExt cx="343799" cy="360524"/>
          </a:xfrm>
        </p:grpSpPr>
        <p:sp>
          <p:nvSpPr>
            <p:cNvPr id="12694" name="Google Shape;12694;p6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65"/>
          <p:cNvGrpSpPr/>
          <p:nvPr/>
        </p:nvGrpSpPr>
        <p:grpSpPr>
          <a:xfrm>
            <a:off x="6139650" y="2742915"/>
            <a:ext cx="368416" cy="311369"/>
            <a:chOff x="6141112" y="2927563"/>
            <a:chExt cx="368416" cy="311369"/>
          </a:xfrm>
        </p:grpSpPr>
        <p:sp>
          <p:nvSpPr>
            <p:cNvPr id="12711" name="Google Shape;12711;p6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65"/>
          <p:cNvGrpSpPr/>
          <p:nvPr/>
        </p:nvGrpSpPr>
        <p:grpSpPr>
          <a:xfrm>
            <a:off x="7519237" y="2718298"/>
            <a:ext cx="335489" cy="360629"/>
            <a:chOff x="7520699" y="2902946"/>
            <a:chExt cx="335489" cy="360629"/>
          </a:xfrm>
        </p:grpSpPr>
        <p:sp>
          <p:nvSpPr>
            <p:cNvPr id="12719" name="Google Shape;12719;p6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65"/>
          <p:cNvGrpSpPr/>
          <p:nvPr/>
        </p:nvGrpSpPr>
        <p:grpSpPr>
          <a:xfrm>
            <a:off x="7986878" y="2718298"/>
            <a:ext cx="308886" cy="360628"/>
            <a:chOff x="7988340" y="2902946"/>
            <a:chExt cx="308886" cy="360628"/>
          </a:xfrm>
        </p:grpSpPr>
        <p:sp>
          <p:nvSpPr>
            <p:cNvPr id="12735" name="Google Shape;12735;p6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65"/>
          <p:cNvGrpSpPr/>
          <p:nvPr/>
        </p:nvGrpSpPr>
        <p:grpSpPr>
          <a:xfrm>
            <a:off x="5688577" y="2718351"/>
            <a:ext cx="362902" cy="360498"/>
            <a:chOff x="5690039" y="2902998"/>
            <a:chExt cx="362902" cy="360498"/>
          </a:xfrm>
        </p:grpSpPr>
        <p:sp>
          <p:nvSpPr>
            <p:cNvPr id="12759" name="Google Shape;12759;p6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5"/>
          <p:cNvGrpSpPr/>
          <p:nvPr/>
        </p:nvGrpSpPr>
        <p:grpSpPr>
          <a:xfrm>
            <a:off x="4870473" y="1316342"/>
            <a:ext cx="258503" cy="360890"/>
            <a:chOff x="4871935" y="1500990"/>
            <a:chExt cx="258503" cy="360890"/>
          </a:xfrm>
        </p:grpSpPr>
        <p:sp>
          <p:nvSpPr>
            <p:cNvPr id="12767" name="Google Shape;12767;p6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65"/>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2" name="Google Shape;12782;p65"/>
          <p:cNvGrpSpPr/>
          <p:nvPr/>
        </p:nvGrpSpPr>
        <p:grpSpPr>
          <a:xfrm>
            <a:off x="6264302" y="1316603"/>
            <a:ext cx="234983" cy="360628"/>
            <a:chOff x="6265764" y="1501251"/>
            <a:chExt cx="234983" cy="360628"/>
          </a:xfrm>
        </p:grpSpPr>
        <p:sp>
          <p:nvSpPr>
            <p:cNvPr id="12783" name="Google Shape;12783;p6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5"/>
          <p:cNvGrpSpPr/>
          <p:nvPr/>
        </p:nvGrpSpPr>
        <p:grpSpPr>
          <a:xfrm>
            <a:off x="6192176" y="3217351"/>
            <a:ext cx="360628" cy="238250"/>
            <a:chOff x="6193639" y="3401998"/>
            <a:chExt cx="360628" cy="238250"/>
          </a:xfrm>
        </p:grpSpPr>
        <p:sp>
          <p:nvSpPr>
            <p:cNvPr id="12796" name="Google Shape;12796;p6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65"/>
          <p:cNvGrpSpPr/>
          <p:nvPr/>
        </p:nvGrpSpPr>
        <p:grpSpPr>
          <a:xfrm>
            <a:off x="5800162" y="1316603"/>
            <a:ext cx="246037" cy="360629"/>
            <a:chOff x="5801625" y="1501251"/>
            <a:chExt cx="246037" cy="360629"/>
          </a:xfrm>
        </p:grpSpPr>
        <p:sp>
          <p:nvSpPr>
            <p:cNvPr id="12808" name="Google Shape;12808;p6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65"/>
          <p:cNvGrpSpPr/>
          <p:nvPr/>
        </p:nvGrpSpPr>
        <p:grpSpPr>
          <a:xfrm>
            <a:off x="6640218" y="1796814"/>
            <a:ext cx="352083" cy="360864"/>
            <a:chOff x="6641680" y="1981462"/>
            <a:chExt cx="352083" cy="360864"/>
          </a:xfrm>
        </p:grpSpPr>
        <p:sp>
          <p:nvSpPr>
            <p:cNvPr id="12828" name="Google Shape;12828;p6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65"/>
          <p:cNvGrpSpPr/>
          <p:nvPr/>
        </p:nvGrpSpPr>
        <p:grpSpPr>
          <a:xfrm>
            <a:off x="7203870" y="1316603"/>
            <a:ext cx="198032" cy="360629"/>
            <a:chOff x="7205332" y="1501251"/>
            <a:chExt cx="198032" cy="360629"/>
          </a:xfrm>
        </p:grpSpPr>
        <p:sp>
          <p:nvSpPr>
            <p:cNvPr id="12857" name="Google Shape;12857;p6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65"/>
          <p:cNvGrpSpPr/>
          <p:nvPr/>
        </p:nvGrpSpPr>
        <p:grpSpPr>
          <a:xfrm>
            <a:off x="7686851" y="1316603"/>
            <a:ext cx="153058" cy="360628"/>
            <a:chOff x="7688313" y="1501251"/>
            <a:chExt cx="153058" cy="360628"/>
          </a:xfrm>
        </p:grpSpPr>
        <p:sp>
          <p:nvSpPr>
            <p:cNvPr id="12878" name="Google Shape;12878;p6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65"/>
          <p:cNvGrpSpPr/>
          <p:nvPr/>
        </p:nvGrpSpPr>
        <p:grpSpPr>
          <a:xfrm>
            <a:off x="8148716" y="1316603"/>
            <a:ext cx="150811" cy="360628"/>
            <a:chOff x="8150179" y="1501251"/>
            <a:chExt cx="150811" cy="360628"/>
          </a:xfrm>
        </p:grpSpPr>
        <p:sp>
          <p:nvSpPr>
            <p:cNvPr id="12895" name="Google Shape;12895;p6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4" name="Google Shape;12904;p65"/>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5" name="Google Shape;12905;p65"/>
          <p:cNvGrpSpPr/>
          <p:nvPr/>
        </p:nvGrpSpPr>
        <p:grpSpPr>
          <a:xfrm>
            <a:off x="4876405" y="2718298"/>
            <a:ext cx="170149" cy="360629"/>
            <a:chOff x="4877867" y="2902946"/>
            <a:chExt cx="170149" cy="360629"/>
          </a:xfrm>
        </p:grpSpPr>
        <p:sp>
          <p:nvSpPr>
            <p:cNvPr id="12906" name="Google Shape;12906;p6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65"/>
          <p:cNvGrpSpPr/>
          <p:nvPr/>
        </p:nvGrpSpPr>
        <p:grpSpPr>
          <a:xfrm>
            <a:off x="6740227" y="1316028"/>
            <a:ext cx="207962" cy="361203"/>
            <a:chOff x="6741689" y="1500676"/>
            <a:chExt cx="207962" cy="361203"/>
          </a:xfrm>
        </p:grpSpPr>
        <p:sp>
          <p:nvSpPr>
            <p:cNvPr id="12920" name="Google Shape;12920;p6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65"/>
          <p:cNvGrpSpPr/>
          <p:nvPr/>
        </p:nvGrpSpPr>
        <p:grpSpPr>
          <a:xfrm>
            <a:off x="5751164" y="3245757"/>
            <a:ext cx="360628" cy="181464"/>
            <a:chOff x="5752627" y="3430404"/>
            <a:chExt cx="360628" cy="181464"/>
          </a:xfrm>
        </p:grpSpPr>
        <p:sp>
          <p:nvSpPr>
            <p:cNvPr id="12940" name="Google Shape;12940;p6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65"/>
          <p:cNvGrpSpPr/>
          <p:nvPr/>
        </p:nvGrpSpPr>
        <p:grpSpPr>
          <a:xfrm>
            <a:off x="5234237" y="2718351"/>
            <a:ext cx="361909" cy="360759"/>
            <a:chOff x="5235700" y="2902998"/>
            <a:chExt cx="361909" cy="360759"/>
          </a:xfrm>
        </p:grpSpPr>
        <p:sp>
          <p:nvSpPr>
            <p:cNvPr id="12969" name="Google Shape;12969;p6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65"/>
          <p:cNvGrpSpPr/>
          <p:nvPr/>
        </p:nvGrpSpPr>
        <p:grpSpPr>
          <a:xfrm>
            <a:off x="6633450" y="3210321"/>
            <a:ext cx="360367" cy="252309"/>
            <a:chOff x="6634912" y="3394969"/>
            <a:chExt cx="360367" cy="252309"/>
          </a:xfrm>
        </p:grpSpPr>
        <p:sp>
          <p:nvSpPr>
            <p:cNvPr id="12977" name="Google Shape;12977;p6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65"/>
          <p:cNvGrpSpPr/>
          <p:nvPr/>
        </p:nvGrpSpPr>
        <p:grpSpPr>
          <a:xfrm>
            <a:off x="7057867" y="3156148"/>
            <a:ext cx="377170" cy="360655"/>
            <a:chOff x="7059330" y="3340796"/>
            <a:chExt cx="377170" cy="360655"/>
          </a:xfrm>
        </p:grpSpPr>
        <p:sp>
          <p:nvSpPr>
            <p:cNvPr id="12991" name="Google Shape;12991;p6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65"/>
          <p:cNvGrpSpPr/>
          <p:nvPr/>
        </p:nvGrpSpPr>
        <p:grpSpPr>
          <a:xfrm>
            <a:off x="7956486" y="3190983"/>
            <a:ext cx="360629" cy="291012"/>
            <a:chOff x="7957948" y="3375631"/>
            <a:chExt cx="360629" cy="291012"/>
          </a:xfrm>
        </p:grpSpPr>
        <p:sp>
          <p:nvSpPr>
            <p:cNvPr id="13004" name="Google Shape;13004;p6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65"/>
          <p:cNvGrpSpPr/>
          <p:nvPr/>
        </p:nvGrpSpPr>
        <p:grpSpPr>
          <a:xfrm>
            <a:off x="6197194" y="3683241"/>
            <a:ext cx="347562" cy="227954"/>
            <a:chOff x="6198656" y="3867888"/>
            <a:chExt cx="347562" cy="227954"/>
          </a:xfrm>
        </p:grpSpPr>
        <p:sp>
          <p:nvSpPr>
            <p:cNvPr id="13023" name="Google Shape;13023;p6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65"/>
          <p:cNvGrpSpPr/>
          <p:nvPr/>
        </p:nvGrpSpPr>
        <p:grpSpPr>
          <a:xfrm>
            <a:off x="5705432" y="3634504"/>
            <a:ext cx="349392" cy="325454"/>
            <a:chOff x="5706895" y="3819151"/>
            <a:chExt cx="349392" cy="325454"/>
          </a:xfrm>
        </p:grpSpPr>
        <p:sp>
          <p:nvSpPr>
            <p:cNvPr id="13035" name="Google Shape;13035;p6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0" name="Google Shape;13050;p65"/>
          <p:cNvGrpSpPr/>
          <p:nvPr/>
        </p:nvGrpSpPr>
        <p:grpSpPr>
          <a:xfrm>
            <a:off x="7647155" y="3156096"/>
            <a:ext cx="97265" cy="360393"/>
            <a:chOff x="7648618" y="3340744"/>
            <a:chExt cx="97265" cy="360393"/>
          </a:xfrm>
        </p:grpSpPr>
        <p:sp>
          <p:nvSpPr>
            <p:cNvPr id="13051" name="Google Shape;13051;p6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65"/>
          <p:cNvGrpSpPr/>
          <p:nvPr/>
        </p:nvGrpSpPr>
        <p:grpSpPr>
          <a:xfrm>
            <a:off x="7162894" y="3606019"/>
            <a:ext cx="385507" cy="382501"/>
            <a:chOff x="7164356" y="3790667"/>
            <a:chExt cx="385507" cy="382501"/>
          </a:xfrm>
        </p:grpSpPr>
        <p:sp>
          <p:nvSpPr>
            <p:cNvPr id="13055" name="Google Shape;13055;p6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65"/>
          <p:cNvGrpSpPr/>
          <p:nvPr/>
        </p:nvGrpSpPr>
        <p:grpSpPr>
          <a:xfrm>
            <a:off x="6668937" y="3641821"/>
            <a:ext cx="387911" cy="310846"/>
            <a:chOff x="6670400" y="3826468"/>
            <a:chExt cx="387911" cy="310846"/>
          </a:xfrm>
        </p:grpSpPr>
        <p:sp>
          <p:nvSpPr>
            <p:cNvPr id="13080" name="Google Shape;13080;p6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8" name="Google Shape;13098;p65"/>
          <p:cNvGrpSpPr/>
          <p:nvPr/>
        </p:nvGrpSpPr>
        <p:grpSpPr>
          <a:xfrm>
            <a:off x="7660718" y="3618798"/>
            <a:ext cx="302823" cy="360498"/>
            <a:chOff x="7662181" y="3803446"/>
            <a:chExt cx="302823" cy="360498"/>
          </a:xfrm>
        </p:grpSpPr>
        <p:sp>
          <p:nvSpPr>
            <p:cNvPr id="13099" name="Google Shape;13099;p6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65"/>
          <p:cNvGrpSpPr/>
          <p:nvPr/>
        </p:nvGrpSpPr>
        <p:grpSpPr>
          <a:xfrm>
            <a:off x="5205099" y="3619347"/>
            <a:ext cx="363895" cy="355663"/>
            <a:chOff x="5206562" y="3803994"/>
            <a:chExt cx="363895" cy="355663"/>
          </a:xfrm>
        </p:grpSpPr>
        <p:sp>
          <p:nvSpPr>
            <p:cNvPr id="13110" name="Google Shape;13110;p6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4" name="Google Shape;13124;p65"/>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3125" name="Google Shape;13125;p65"/>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29" name="Shape 13129"/>
        <p:cNvGrpSpPr/>
        <p:nvPr/>
      </p:nvGrpSpPr>
      <p:grpSpPr>
        <a:xfrm>
          <a:off x="0" y="0"/>
          <a:ext cx="0" cy="0"/>
          <a:chOff x="0" y="0"/>
          <a:chExt cx="0" cy="0"/>
        </a:xfrm>
      </p:grpSpPr>
      <p:grpSp>
        <p:nvGrpSpPr>
          <p:cNvPr id="13130" name="Google Shape;13130;p66"/>
          <p:cNvGrpSpPr/>
          <p:nvPr/>
        </p:nvGrpSpPr>
        <p:grpSpPr>
          <a:xfrm>
            <a:off x="4655438" y="1588417"/>
            <a:ext cx="369948" cy="370132"/>
            <a:chOff x="4682526" y="1512217"/>
            <a:chExt cx="369948" cy="370132"/>
          </a:xfrm>
        </p:grpSpPr>
        <p:sp>
          <p:nvSpPr>
            <p:cNvPr id="13131" name="Google Shape;13131;p6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66"/>
          <p:cNvGrpSpPr/>
          <p:nvPr/>
        </p:nvGrpSpPr>
        <p:grpSpPr>
          <a:xfrm>
            <a:off x="3565345" y="2056412"/>
            <a:ext cx="381542" cy="370079"/>
            <a:chOff x="3592433" y="1980212"/>
            <a:chExt cx="381542" cy="370079"/>
          </a:xfrm>
        </p:grpSpPr>
        <p:sp>
          <p:nvSpPr>
            <p:cNvPr id="13147" name="Google Shape;13147;p6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66"/>
          <p:cNvGrpSpPr/>
          <p:nvPr/>
        </p:nvGrpSpPr>
        <p:grpSpPr>
          <a:xfrm>
            <a:off x="1371494" y="3049690"/>
            <a:ext cx="371391" cy="235126"/>
            <a:chOff x="1398582" y="2973490"/>
            <a:chExt cx="371391" cy="235126"/>
          </a:xfrm>
        </p:grpSpPr>
        <p:sp>
          <p:nvSpPr>
            <p:cNvPr id="13160" name="Google Shape;13160;p6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66"/>
          <p:cNvGrpSpPr/>
          <p:nvPr/>
        </p:nvGrpSpPr>
        <p:grpSpPr>
          <a:xfrm>
            <a:off x="823707" y="1588417"/>
            <a:ext cx="370132" cy="370132"/>
            <a:chOff x="850795" y="1512217"/>
            <a:chExt cx="370132" cy="370132"/>
          </a:xfrm>
        </p:grpSpPr>
        <p:sp>
          <p:nvSpPr>
            <p:cNvPr id="13176" name="Google Shape;13176;p6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4" name="Google Shape;13194;p66"/>
          <p:cNvGrpSpPr/>
          <p:nvPr/>
        </p:nvGrpSpPr>
        <p:grpSpPr>
          <a:xfrm>
            <a:off x="8011409" y="2982279"/>
            <a:ext cx="236568" cy="370105"/>
            <a:chOff x="8038497" y="2906079"/>
            <a:chExt cx="236568" cy="370105"/>
          </a:xfrm>
        </p:grpSpPr>
        <p:sp>
          <p:nvSpPr>
            <p:cNvPr id="13195" name="Google Shape;13195;p6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66"/>
          <p:cNvGrpSpPr/>
          <p:nvPr/>
        </p:nvGrpSpPr>
        <p:grpSpPr>
          <a:xfrm>
            <a:off x="6297042" y="1642503"/>
            <a:ext cx="370630" cy="261802"/>
            <a:chOff x="6324130" y="1566303"/>
            <a:chExt cx="370630" cy="261802"/>
          </a:xfrm>
        </p:grpSpPr>
        <p:sp>
          <p:nvSpPr>
            <p:cNvPr id="13203" name="Google Shape;13203;p6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66"/>
          <p:cNvGrpSpPr/>
          <p:nvPr/>
        </p:nvGrpSpPr>
        <p:grpSpPr>
          <a:xfrm>
            <a:off x="5205192" y="2102787"/>
            <a:ext cx="370840" cy="353213"/>
            <a:chOff x="5232280" y="2026587"/>
            <a:chExt cx="370840" cy="353213"/>
          </a:xfrm>
        </p:grpSpPr>
        <p:sp>
          <p:nvSpPr>
            <p:cNvPr id="13221" name="Google Shape;13221;p6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66"/>
          <p:cNvGrpSpPr/>
          <p:nvPr/>
        </p:nvGrpSpPr>
        <p:grpSpPr>
          <a:xfrm>
            <a:off x="7941873" y="2511529"/>
            <a:ext cx="379548" cy="365331"/>
            <a:chOff x="7968961" y="2435329"/>
            <a:chExt cx="379548" cy="365331"/>
          </a:xfrm>
        </p:grpSpPr>
        <p:sp>
          <p:nvSpPr>
            <p:cNvPr id="13232" name="Google Shape;13232;p6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66"/>
          <p:cNvGrpSpPr/>
          <p:nvPr/>
        </p:nvGrpSpPr>
        <p:grpSpPr>
          <a:xfrm>
            <a:off x="4109591" y="2191523"/>
            <a:ext cx="373305" cy="223217"/>
            <a:chOff x="4136679" y="2115323"/>
            <a:chExt cx="373305" cy="223217"/>
          </a:xfrm>
        </p:grpSpPr>
        <p:sp>
          <p:nvSpPr>
            <p:cNvPr id="13239" name="Google Shape;13239;p6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66"/>
          <p:cNvGrpSpPr/>
          <p:nvPr/>
        </p:nvGrpSpPr>
        <p:grpSpPr>
          <a:xfrm>
            <a:off x="7396735" y="2540277"/>
            <a:ext cx="372046" cy="307730"/>
            <a:chOff x="7423823" y="2464077"/>
            <a:chExt cx="372046" cy="307730"/>
          </a:xfrm>
        </p:grpSpPr>
        <p:sp>
          <p:nvSpPr>
            <p:cNvPr id="13250" name="Google Shape;13250;p6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3" name="Google Shape;13263;p66"/>
          <p:cNvGrpSpPr/>
          <p:nvPr/>
        </p:nvGrpSpPr>
        <p:grpSpPr>
          <a:xfrm>
            <a:off x="3855423" y="3441356"/>
            <a:ext cx="295061" cy="370263"/>
            <a:chOff x="3882511" y="3365156"/>
            <a:chExt cx="295061" cy="370263"/>
          </a:xfrm>
        </p:grpSpPr>
        <p:sp>
          <p:nvSpPr>
            <p:cNvPr id="13264" name="Google Shape;13264;p6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66"/>
          <p:cNvGrpSpPr/>
          <p:nvPr/>
        </p:nvGrpSpPr>
        <p:grpSpPr>
          <a:xfrm>
            <a:off x="5202700" y="1588417"/>
            <a:ext cx="370132" cy="370132"/>
            <a:chOff x="5229788" y="1512217"/>
            <a:chExt cx="370132" cy="370132"/>
          </a:xfrm>
        </p:grpSpPr>
        <p:sp>
          <p:nvSpPr>
            <p:cNvPr id="13270" name="Google Shape;13270;p6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7" name="Google Shape;13287;p66"/>
          <p:cNvGrpSpPr/>
          <p:nvPr/>
        </p:nvGrpSpPr>
        <p:grpSpPr>
          <a:xfrm>
            <a:off x="6014781" y="3441592"/>
            <a:ext cx="373882" cy="370053"/>
            <a:chOff x="6041869" y="3365392"/>
            <a:chExt cx="373882" cy="370053"/>
          </a:xfrm>
        </p:grpSpPr>
        <p:sp>
          <p:nvSpPr>
            <p:cNvPr id="13288" name="Google Shape;13288;p6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8" name="Google Shape;13298;p66"/>
          <p:cNvGrpSpPr/>
          <p:nvPr/>
        </p:nvGrpSpPr>
        <p:grpSpPr>
          <a:xfrm>
            <a:off x="4657221" y="2163693"/>
            <a:ext cx="374748" cy="279140"/>
            <a:chOff x="4684309" y="2087493"/>
            <a:chExt cx="374748" cy="279140"/>
          </a:xfrm>
        </p:grpSpPr>
        <p:sp>
          <p:nvSpPr>
            <p:cNvPr id="13299" name="Google Shape;13299;p6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66"/>
          <p:cNvGrpSpPr/>
          <p:nvPr/>
        </p:nvGrpSpPr>
        <p:grpSpPr>
          <a:xfrm>
            <a:off x="7494022" y="2982331"/>
            <a:ext cx="175400" cy="370053"/>
            <a:chOff x="7521110" y="2906131"/>
            <a:chExt cx="175400" cy="370053"/>
          </a:xfrm>
        </p:grpSpPr>
        <p:sp>
          <p:nvSpPr>
            <p:cNvPr id="13312" name="Google Shape;13312;p6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66"/>
          <p:cNvGrpSpPr/>
          <p:nvPr/>
        </p:nvGrpSpPr>
        <p:grpSpPr>
          <a:xfrm>
            <a:off x="3559837" y="1599486"/>
            <a:ext cx="371023" cy="347915"/>
            <a:chOff x="3586925" y="1523286"/>
            <a:chExt cx="371023" cy="347915"/>
          </a:xfrm>
        </p:grpSpPr>
        <p:sp>
          <p:nvSpPr>
            <p:cNvPr id="13322" name="Google Shape;13322;p6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66"/>
          <p:cNvGrpSpPr/>
          <p:nvPr/>
        </p:nvGrpSpPr>
        <p:grpSpPr>
          <a:xfrm>
            <a:off x="6848921" y="2551661"/>
            <a:ext cx="370158" cy="285120"/>
            <a:chOff x="6876009" y="2475461"/>
            <a:chExt cx="370158" cy="285120"/>
          </a:xfrm>
        </p:grpSpPr>
        <p:sp>
          <p:nvSpPr>
            <p:cNvPr id="13342" name="Google Shape;13342;p6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1" name="Google Shape;13351;p66"/>
          <p:cNvGrpSpPr/>
          <p:nvPr/>
        </p:nvGrpSpPr>
        <p:grpSpPr>
          <a:xfrm>
            <a:off x="6301134" y="2522047"/>
            <a:ext cx="370158" cy="344269"/>
            <a:chOff x="6328222" y="2445847"/>
            <a:chExt cx="370158" cy="344269"/>
          </a:xfrm>
        </p:grpSpPr>
        <p:sp>
          <p:nvSpPr>
            <p:cNvPr id="13352" name="Google Shape;13352;p6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66"/>
          <p:cNvGrpSpPr/>
          <p:nvPr/>
        </p:nvGrpSpPr>
        <p:grpSpPr>
          <a:xfrm>
            <a:off x="5222452" y="2509142"/>
            <a:ext cx="351639" cy="370184"/>
            <a:chOff x="5249540" y="2432942"/>
            <a:chExt cx="351639" cy="370184"/>
          </a:xfrm>
        </p:grpSpPr>
        <p:sp>
          <p:nvSpPr>
            <p:cNvPr id="13361" name="Google Shape;13361;p6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66"/>
          <p:cNvGrpSpPr/>
          <p:nvPr/>
        </p:nvGrpSpPr>
        <p:grpSpPr>
          <a:xfrm>
            <a:off x="4109959" y="2558376"/>
            <a:ext cx="371102" cy="271585"/>
            <a:chOff x="4137047" y="2482176"/>
            <a:chExt cx="371102" cy="271585"/>
          </a:xfrm>
        </p:grpSpPr>
        <p:sp>
          <p:nvSpPr>
            <p:cNvPr id="13369" name="Google Shape;13369;p6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66"/>
          <p:cNvGrpSpPr/>
          <p:nvPr/>
        </p:nvGrpSpPr>
        <p:grpSpPr>
          <a:xfrm>
            <a:off x="4659346" y="2509116"/>
            <a:ext cx="367377" cy="370079"/>
            <a:chOff x="4686434" y="2432916"/>
            <a:chExt cx="367377" cy="370079"/>
          </a:xfrm>
        </p:grpSpPr>
        <p:sp>
          <p:nvSpPr>
            <p:cNvPr id="13381" name="Google Shape;13381;p6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66"/>
          <p:cNvGrpSpPr/>
          <p:nvPr/>
        </p:nvGrpSpPr>
        <p:grpSpPr>
          <a:xfrm>
            <a:off x="6301134" y="2132506"/>
            <a:ext cx="372099" cy="293986"/>
            <a:chOff x="6328222" y="2056306"/>
            <a:chExt cx="372099" cy="293986"/>
          </a:xfrm>
        </p:grpSpPr>
        <p:sp>
          <p:nvSpPr>
            <p:cNvPr id="13393" name="Google Shape;13393;p6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66"/>
          <p:cNvGrpSpPr/>
          <p:nvPr/>
        </p:nvGrpSpPr>
        <p:grpSpPr>
          <a:xfrm>
            <a:off x="5762239" y="2509168"/>
            <a:ext cx="352531" cy="370132"/>
            <a:chOff x="5789327" y="2432968"/>
            <a:chExt cx="352531" cy="370132"/>
          </a:xfrm>
        </p:grpSpPr>
        <p:sp>
          <p:nvSpPr>
            <p:cNvPr id="13403" name="Google Shape;13403;p6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66"/>
          <p:cNvGrpSpPr/>
          <p:nvPr/>
        </p:nvGrpSpPr>
        <p:grpSpPr>
          <a:xfrm>
            <a:off x="847524" y="2056334"/>
            <a:ext cx="322314" cy="370158"/>
            <a:chOff x="874612" y="1980134"/>
            <a:chExt cx="322314" cy="370158"/>
          </a:xfrm>
        </p:grpSpPr>
        <p:sp>
          <p:nvSpPr>
            <p:cNvPr id="13414" name="Google Shape;13414;p6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66"/>
          <p:cNvGrpSpPr/>
          <p:nvPr/>
        </p:nvGrpSpPr>
        <p:grpSpPr>
          <a:xfrm>
            <a:off x="3012574" y="2590980"/>
            <a:ext cx="374223" cy="329764"/>
            <a:chOff x="3039662" y="2514780"/>
            <a:chExt cx="374223" cy="329764"/>
          </a:xfrm>
        </p:grpSpPr>
        <p:sp>
          <p:nvSpPr>
            <p:cNvPr id="13432" name="Google Shape;13432;p6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66"/>
          <p:cNvGrpSpPr/>
          <p:nvPr/>
        </p:nvGrpSpPr>
        <p:grpSpPr>
          <a:xfrm>
            <a:off x="1919281" y="2639322"/>
            <a:ext cx="374066" cy="233395"/>
            <a:chOff x="1946369" y="2563122"/>
            <a:chExt cx="374066" cy="233395"/>
          </a:xfrm>
        </p:grpSpPr>
        <p:sp>
          <p:nvSpPr>
            <p:cNvPr id="13451" name="Google Shape;13451;p6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66"/>
          <p:cNvGrpSpPr/>
          <p:nvPr/>
        </p:nvGrpSpPr>
        <p:grpSpPr>
          <a:xfrm>
            <a:off x="4108175" y="2982384"/>
            <a:ext cx="374040" cy="370184"/>
            <a:chOff x="4135263" y="2906184"/>
            <a:chExt cx="374040" cy="370184"/>
          </a:xfrm>
        </p:grpSpPr>
        <p:sp>
          <p:nvSpPr>
            <p:cNvPr id="13460" name="Google Shape;13460;p6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66"/>
          <p:cNvGrpSpPr/>
          <p:nvPr/>
        </p:nvGrpSpPr>
        <p:grpSpPr>
          <a:xfrm>
            <a:off x="4656513" y="2982384"/>
            <a:ext cx="372676" cy="370184"/>
            <a:chOff x="4683601" y="2906184"/>
            <a:chExt cx="372676" cy="370184"/>
          </a:xfrm>
        </p:grpSpPr>
        <p:sp>
          <p:nvSpPr>
            <p:cNvPr id="13464" name="Google Shape;13464;p6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66"/>
          <p:cNvGrpSpPr/>
          <p:nvPr/>
        </p:nvGrpSpPr>
        <p:grpSpPr>
          <a:xfrm>
            <a:off x="843720" y="2982253"/>
            <a:ext cx="329134" cy="370132"/>
            <a:chOff x="870808" y="2906053"/>
            <a:chExt cx="329134" cy="370132"/>
          </a:xfrm>
        </p:grpSpPr>
        <p:sp>
          <p:nvSpPr>
            <p:cNvPr id="13471" name="Google Shape;13471;p6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6"/>
          <p:cNvGrpSpPr/>
          <p:nvPr/>
        </p:nvGrpSpPr>
        <p:grpSpPr>
          <a:xfrm>
            <a:off x="1916790" y="2985269"/>
            <a:ext cx="374774" cy="364282"/>
            <a:chOff x="1943878" y="2909069"/>
            <a:chExt cx="374774" cy="364282"/>
          </a:xfrm>
        </p:grpSpPr>
        <p:sp>
          <p:nvSpPr>
            <p:cNvPr id="13491" name="Google Shape;13491;p6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66"/>
          <p:cNvGrpSpPr/>
          <p:nvPr/>
        </p:nvGrpSpPr>
        <p:grpSpPr>
          <a:xfrm>
            <a:off x="1100984" y="3441461"/>
            <a:ext cx="328872" cy="370158"/>
            <a:chOff x="1128072" y="3365261"/>
            <a:chExt cx="328872" cy="370158"/>
          </a:xfrm>
        </p:grpSpPr>
        <p:sp>
          <p:nvSpPr>
            <p:cNvPr id="13513" name="Google Shape;13513;p6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66"/>
          <p:cNvGrpSpPr/>
          <p:nvPr/>
        </p:nvGrpSpPr>
        <p:grpSpPr>
          <a:xfrm>
            <a:off x="5749779" y="1591381"/>
            <a:ext cx="370866" cy="364151"/>
            <a:chOff x="5776868" y="1515181"/>
            <a:chExt cx="370866" cy="364151"/>
          </a:xfrm>
        </p:grpSpPr>
        <p:sp>
          <p:nvSpPr>
            <p:cNvPr id="13558" name="Google Shape;13558;p6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66"/>
          <p:cNvGrpSpPr/>
          <p:nvPr/>
        </p:nvGrpSpPr>
        <p:grpSpPr>
          <a:xfrm>
            <a:off x="3550761" y="2509142"/>
            <a:ext cx="393660" cy="370079"/>
            <a:chOff x="3577849" y="2432942"/>
            <a:chExt cx="393660" cy="370079"/>
          </a:xfrm>
        </p:grpSpPr>
        <p:sp>
          <p:nvSpPr>
            <p:cNvPr id="13576" name="Google Shape;13576;p6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66"/>
          <p:cNvGrpSpPr/>
          <p:nvPr/>
        </p:nvGrpSpPr>
        <p:grpSpPr>
          <a:xfrm>
            <a:off x="2466911" y="3003237"/>
            <a:ext cx="370132" cy="328164"/>
            <a:chOff x="2493999" y="2927037"/>
            <a:chExt cx="370132" cy="328164"/>
          </a:xfrm>
        </p:grpSpPr>
        <p:sp>
          <p:nvSpPr>
            <p:cNvPr id="13587" name="Google Shape;13587;p6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66"/>
          <p:cNvGrpSpPr/>
          <p:nvPr/>
        </p:nvGrpSpPr>
        <p:grpSpPr>
          <a:xfrm>
            <a:off x="3562329" y="3026896"/>
            <a:ext cx="370315" cy="281028"/>
            <a:chOff x="3589417" y="2950696"/>
            <a:chExt cx="370315" cy="281028"/>
          </a:xfrm>
        </p:grpSpPr>
        <p:sp>
          <p:nvSpPr>
            <p:cNvPr id="13600" name="Google Shape;13600;p6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0" name="Google Shape;13620;p66"/>
          <p:cNvGrpSpPr/>
          <p:nvPr/>
        </p:nvGrpSpPr>
        <p:grpSpPr>
          <a:xfrm>
            <a:off x="3005623" y="2987918"/>
            <a:ext cx="396125" cy="359062"/>
            <a:chOff x="3032711" y="2911718"/>
            <a:chExt cx="396125" cy="359062"/>
          </a:xfrm>
        </p:grpSpPr>
        <p:sp>
          <p:nvSpPr>
            <p:cNvPr id="13621" name="Google Shape;13621;p6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66"/>
          <p:cNvGrpSpPr/>
          <p:nvPr/>
        </p:nvGrpSpPr>
        <p:grpSpPr>
          <a:xfrm>
            <a:off x="7390676" y="1589597"/>
            <a:ext cx="373174" cy="367692"/>
            <a:chOff x="7417764" y="1513397"/>
            <a:chExt cx="373174" cy="367692"/>
          </a:xfrm>
        </p:grpSpPr>
        <p:sp>
          <p:nvSpPr>
            <p:cNvPr id="13634" name="Google Shape;13634;p6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3" name="Google Shape;13653;p66"/>
          <p:cNvGrpSpPr/>
          <p:nvPr/>
        </p:nvGrpSpPr>
        <p:grpSpPr>
          <a:xfrm>
            <a:off x="6844856" y="1590568"/>
            <a:ext cx="370132" cy="365672"/>
            <a:chOff x="6871944" y="1514368"/>
            <a:chExt cx="370132" cy="365672"/>
          </a:xfrm>
        </p:grpSpPr>
        <p:sp>
          <p:nvSpPr>
            <p:cNvPr id="13654" name="Google Shape;13654;p6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2" name="Google Shape;13672;p66"/>
          <p:cNvGrpSpPr/>
          <p:nvPr/>
        </p:nvGrpSpPr>
        <p:grpSpPr>
          <a:xfrm>
            <a:off x="6534843" y="3441461"/>
            <a:ext cx="400375" cy="370184"/>
            <a:chOff x="6561931" y="3365261"/>
            <a:chExt cx="400375" cy="370184"/>
          </a:xfrm>
        </p:grpSpPr>
        <p:sp>
          <p:nvSpPr>
            <p:cNvPr id="13673" name="Google Shape;13673;p6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66"/>
          <p:cNvGrpSpPr/>
          <p:nvPr/>
        </p:nvGrpSpPr>
        <p:grpSpPr>
          <a:xfrm>
            <a:off x="1915032" y="2062052"/>
            <a:ext cx="378315" cy="358695"/>
            <a:chOff x="1942120" y="1985852"/>
            <a:chExt cx="378315" cy="358695"/>
          </a:xfrm>
        </p:grpSpPr>
        <p:sp>
          <p:nvSpPr>
            <p:cNvPr id="13686" name="Google Shape;13686;p6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66"/>
          <p:cNvGrpSpPr/>
          <p:nvPr/>
        </p:nvGrpSpPr>
        <p:grpSpPr>
          <a:xfrm>
            <a:off x="1374327" y="2505418"/>
            <a:ext cx="364282" cy="374197"/>
            <a:chOff x="1401415" y="2429218"/>
            <a:chExt cx="364282" cy="374197"/>
          </a:xfrm>
        </p:grpSpPr>
        <p:sp>
          <p:nvSpPr>
            <p:cNvPr id="13707" name="Google Shape;13707;p6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66"/>
          <p:cNvGrpSpPr/>
          <p:nvPr/>
        </p:nvGrpSpPr>
        <p:grpSpPr>
          <a:xfrm>
            <a:off x="7083339" y="3441461"/>
            <a:ext cx="400401" cy="370184"/>
            <a:chOff x="7110427" y="3365261"/>
            <a:chExt cx="400401" cy="370184"/>
          </a:xfrm>
        </p:grpSpPr>
        <p:sp>
          <p:nvSpPr>
            <p:cNvPr id="13723" name="Google Shape;13723;p6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66"/>
          <p:cNvGrpSpPr/>
          <p:nvPr/>
        </p:nvGrpSpPr>
        <p:grpSpPr>
          <a:xfrm>
            <a:off x="7631861" y="3439337"/>
            <a:ext cx="400375" cy="370132"/>
            <a:chOff x="7658949" y="3363137"/>
            <a:chExt cx="400375" cy="370132"/>
          </a:xfrm>
        </p:grpSpPr>
        <p:sp>
          <p:nvSpPr>
            <p:cNvPr id="13731" name="Google Shape;13731;p6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66"/>
          <p:cNvGrpSpPr/>
          <p:nvPr/>
        </p:nvGrpSpPr>
        <p:grpSpPr>
          <a:xfrm>
            <a:off x="3277393" y="3455589"/>
            <a:ext cx="356623" cy="370105"/>
            <a:chOff x="3307156" y="3365314"/>
            <a:chExt cx="356623" cy="370105"/>
          </a:xfrm>
        </p:grpSpPr>
        <p:sp>
          <p:nvSpPr>
            <p:cNvPr id="13737" name="Google Shape;13737;p6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66"/>
          <p:cNvGrpSpPr/>
          <p:nvPr/>
        </p:nvGrpSpPr>
        <p:grpSpPr>
          <a:xfrm>
            <a:off x="7395319" y="2056307"/>
            <a:ext cx="372807" cy="370079"/>
            <a:chOff x="7422407" y="1980107"/>
            <a:chExt cx="372807" cy="370079"/>
          </a:xfrm>
        </p:grpSpPr>
        <p:sp>
          <p:nvSpPr>
            <p:cNvPr id="13753" name="Google Shape;13753;p6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6" name="Google Shape;13766;p66"/>
          <p:cNvGrpSpPr/>
          <p:nvPr/>
        </p:nvGrpSpPr>
        <p:grpSpPr>
          <a:xfrm>
            <a:off x="6889053" y="2982384"/>
            <a:ext cx="289737" cy="370394"/>
            <a:chOff x="6916141" y="2906184"/>
            <a:chExt cx="289737" cy="370394"/>
          </a:xfrm>
        </p:grpSpPr>
        <p:sp>
          <p:nvSpPr>
            <p:cNvPr id="13767" name="Google Shape;13767;p6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66"/>
          <p:cNvGrpSpPr/>
          <p:nvPr/>
        </p:nvGrpSpPr>
        <p:grpSpPr>
          <a:xfrm>
            <a:off x="7943106" y="2089777"/>
            <a:ext cx="372676" cy="331731"/>
            <a:chOff x="7970194" y="2013577"/>
            <a:chExt cx="372676" cy="331731"/>
          </a:xfrm>
        </p:grpSpPr>
        <p:sp>
          <p:nvSpPr>
            <p:cNvPr id="13789" name="Google Shape;13789;p6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66"/>
          <p:cNvGrpSpPr/>
          <p:nvPr/>
        </p:nvGrpSpPr>
        <p:grpSpPr>
          <a:xfrm>
            <a:off x="1389645" y="1588390"/>
            <a:ext cx="332964" cy="370158"/>
            <a:chOff x="1416733" y="1512190"/>
            <a:chExt cx="332964" cy="370158"/>
          </a:xfrm>
        </p:grpSpPr>
        <p:sp>
          <p:nvSpPr>
            <p:cNvPr id="13800" name="Google Shape;13800;p6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66"/>
          <p:cNvGrpSpPr/>
          <p:nvPr/>
        </p:nvGrpSpPr>
        <p:grpSpPr>
          <a:xfrm>
            <a:off x="5219278" y="2982305"/>
            <a:ext cx="342852" cy="370079"/>
            <a:chOff x="5246366" y="2906105"/>
            <a:chExt cx="342852" cy="370079"/>
          </a:xfrm>
        </p:grpSpPr>
        <p:sp>
          <p:nvSpPr>
            <p:cNvPr id="13820" name="Google Shape;13820;p6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66"/>
          <p:cNvGrpSpPr/>
          <p:nvPr/>
        </p:nvGrpSpPr>
        <p:grpSpPr>
          <a:xfrm>
            <a:off x="822579" y="2511083"/>
            <a:ext cx="371259" cy="366249"/>
            <a:chOff x="849667" y="2434883"/>
            <a:chExt cx="371259" cy="366249"/>
          </a:xfrm>
        </p:grpSpPr>
        <p:sp>
          <p:nvSpPr>
            <p:cNvPr id="13827" name="Google Shape;13827;p6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66"/>
          <p:cNvGrpSpPr/>
          <p:nvPr/>
        </p:nvGrpSpPr>
        <p:grpSpPr>
          <a:xfrm>
            <a:off x="4389938" y="3441566"/>
            <a:ext cx="332728" cy="370053"/>
            <a:chOff x="4417026" y="3365366"/>
            <a:chExt cx="332728" cy="370053"/>
          </a:xfrm>
        </p:grpSpPr>
        <p:sp>
          <p:nvSpPr>
            <p:cNvPr id="13841" name="Google Shape;13841;p6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66"/>
          <p:cNvGrpSpPr/>
          <p:nvPr/>
        </p:nvGrpSpPr>
        <p:grpSpPr>
          <a:xfrm>
            <a:off x="2469980" y="2056386"/>
            <a:ext cx="363994" cy="370105"/>
            <a:chOff x="2497068" y="1980186"/>
            <a:chExt cx="363994" cy="370105"/>
          </a:xfrm>
        </p:grpSpPr>
        <p:sp>
          <p:nvSpPr>
            <p:cNvPr id="13860" name="Google Shape;13860;p6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66"/>
          <p:cNvGrpSpPr/>
          <p:nvPr/>
        </p:nvGrpSpPr>
        <p:grpSpPr>
          <a:xfrm>
            <a:off x="5793190" y="2982358"/>
            <a:ext cx="294904" cy="370027"/>
            <a:chOff x="5820278" y="2906158"/>
            <a:chExt cx="294904" cy="370027"/>
          </a:xfrm>
        </p:grpSpPr>
        <p:sp>
          <p:nvSpPr>
            <p:cNvPr id="13882" name="Google Shape;13882;p6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66"/>
          <p:cNvGrpSpPr/>
          <p:nvPr/>
        </p:nvGrpSpPr>
        <p:grpSpPr>
          <a:xfrm>
            <a:off x="4919731" y="3459429"/>
            <a:ext cx="370132" cy="334223"/>
            <a:chOff x="4946819" y="3383229"/>
            <a:chExt cx="370132" cy="334223"/>
          </a:xfrm>
        </p:grpSpPr>
        <p:sp>
          <p:nvSpPr>
            <p:cNvPr id="13890" name="Google Shape;13890;p6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66"/>
          <p:cNvGrpSpPr/>
          <p:nvPr/>
        </p:nvGrpSpPr>
        <p:grpSpPr>
          <a:xfrm>
            <a:off x="3011315" y="1615434"/>
            <a:ext cx="375482" cy="316072"/>
            <a:chOff x="3038403" y="1539234"/>
            <a:chExt cx="375482" cy="316072"/>
          </a:xfrm>
        </p:grpSpPr>
        <p:sp>
          <p:nvSpPr>
            <p:cNvPr id="13900" name="Google Shape;13900;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1" name="Google Shape;13901;p66"/>
            <p:cNvGrpSpPr/>
            <p:nvPr/>
          </p:nvGrpSpPr>
          <p:grpSpPr>
            <a:xfrm>
              <a:off x="3038403" y="1539234"/>
              <a:ext cx="375482" cy="316072"/>
              <a:chOff x="3038403" y="1539234"/>
              <a:chExt cx="375482" cy="316072"/>
            </a:xfrm>
          </p:grpSpPr>
          <p:sp>
            <p:nvSpPr>
              <p:cNvPr id="13902" name="Google Shape;13902;p6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11" name="Google Shape;13911;p66"/>
          <p:cNvGrpSpPr/>
          <p:nvPr/>
        </p:nvGrpSpPr>
        <p:grpSpPr>
          <a:xfrm>
            <a:off x="6305777" y="2982331"/>
            <a:ext cx="360846" cy="370184"/>
            <a:chOff x="6332865" y="2906131"/>
            <a:chExt cx="360846" cy="370184"/>
          </a:xfrm>
        </p:grpSpPr>
        <p:sp>
          <p:nvSpPr>
            <p:cNvPr id="13912" name="Google Shape;13912;p6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66"/>
          <p:cNvGrpSpPr/>
          <p:nvPr/>
        </p:nvGrpSpPr>
        <p:grpSpPr>
          <a:xfrm>
            <a:off x="4107991" y="1594266"/>
            <a:ext cx="370132" cy="358223"/>
            <a:chOff x="4135079" y="1518066"/>
            <a:chExt cx="370132" cy="358223"/>
          </a:xfrm>
        </p:grpSpPr>
        <p:sp>
          <p:nvSpPr>
            <p:cNvPr id="13924" name="Google Shape;13924;p6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66"/>
          <p:cNvGrpSpPr/>
          <p:nvPr/>
        </p:nvGrpSpPr>
        <p:grpSpPr>
          <a:xfrm>
            <a:off x="6851780" y="2056334"/>
            <a:ext cx="361240" cy="370158"/>
            <a:chOff x="6878869" y="1980134"/>
            <a:chExt cx="361240" cy="370158"/>
          </a:xfrm>
        </p:grpSpPr>
        <p:sp>
          <p:nvSpPr>
            <p:cNvPr id="13944" name="Google Shape;13944;p6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66"/>
          <p:cNvGrpSpPr/>
          <p:nvPr/>
        </p:nvGrpSpPr>
        <p:grpSpPr>
          <a:xfrm>
            <a:off x="2466911" y="2626233"/>
            <a:ext cx="370132" cy="259467"/>
            <a:chOff x="2493999" y="2550033"/>
            <a:chExt cx="370132" cy="259467"/>
          </a:xfrm>
        </p:grpSpPr>
        <p:sp>
          <p:nvSpPr>
            <p:cNvPr id="13958" name="Google Shape;13958;p6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7" name="Google Shape;13977;p66"/>
          <p:cNvGrpSpPr/>
          <p:nvPr/>
        </p:nvGrpSpPr>
        <p:grpSpPr>
          <a:xfrm>
            <a:off x="1672614" y="3441461"/>
            <a:ext cx="281054" cy="370158"/>
            <a:chOff x="1699703" y="3365261"/>
            <a:chExt cx="281054" cy="370158"/>
          </a:xfrm>
        </p:grpSpPr>
        <p:sp>
          <p:nvSpPr>
            <p:cNvPr id="13978" name="Google Shape;13978;p6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66"/>
          <p:cNvGrpSpPr/>
          <p:nvPr/>
        </p:nvGrpSpPr>
        <p:grpSpPr>
          <a:xfrm>
            <a:off x="7939722" y="1595630"/>
            <a:ext cx="369974" cy="355626"/>
            <a:chOff x="7966810" y="1519430"/>
            <a:chExt cx="369974" cy="355626"/>
          </a:xfrm>
        </p:grpSpPr>
        <p:sp>
          <p:nvSpPr>
            <p:cNvPr id="13992" name="Google Shape;13992;p6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66"/>
          <p:cNvGrpSpPr/>
          <p:nvPr/>
        </p:nvGrpSpPr>
        <p:grpSpPr>
          <a:xfrm>
            <a:off x="2765540" y="3441540"/>
            <a:ext cx="290445" cy="370079"/>
            <a:chOff x="2792628" y="3365340"/>
            <a:chExt cx="290445" cy="370079"/>
          </a:xfrm>
        </p:grpSpPr>
        <p:sp>
          <p:nvSpPr>
            <p:cNvPr id="14009" name="Google Shape;14009;p6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66"/>
          <p:cNvGrpSpPr/>
          <p:nvPr/>
        </p:nvGrpSpPr>
        <p:grpSpPr>
          <a:xfrm>
            <a:off x="1362497" y="2064517"/>
            <a:ext cx="388125" cy="353790"/>
            <a:chOff x="1389585" y="1988317"/>
            <a:chExt cx="388125" cy="353790"/>
          </a:xfrm>
        </p:grpSpPr>
        <p:sp>
          <p:nvSpPr>
            <p:cNvPr id="14024" name="Google Shape;14024;p6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66"/>
          <p:cNvGrpSpPr/>
          <p:nvPr/>
        </p:nvGrpSpPr>
        <p:grpSpPr>
          <a:xfrm>
            <a:off x="2465836" y="1588390"/>
            <a:ext cx="370158" cy="370158"/>
            <a:chOff x="2492924" y="1512190"/>
            <a:chExt cx="370158" cy="370158"/>
          </a:xfrm>
        </p:grpSpPr>
        <p:sp>
          <p:nvSpPr>
            <p:cNvPr id="14047" name="Google Shape;14047;p6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6"/>
          <p:cNvGrpSpPr/>
          <p:nvPr/>
        </p:nvGrpSpPr>
        <p:grpSpPr>
          <a:xfrm>
            <a:off x="1906481" y="1588443"/>
            <a:ext cx="393975" cy="370105"/>
            <a:chOff x="1933569" y="1512243"/>
            <a:chExt cx="393975" cy="370105"/>
          </a:xfrm>
        </p:grpSpPr>
        <p:sp>
          <p:nvSpPr>
            <p:cNvPr id="14070" name="Google Shape;14070;p6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66"/>
          <p:cNvGrpSpPr/>
          <p:nvPr/>
        </p:nvGrpSpPr>
        <p:grpSpPr>
          <a:xfrm>
            <a:off x="2209018" y="3441592"/>
            <a:ext cx="306471" cy="370000"/>
            <a:chOff x="2236106" y="3365392"/>
            <a:chExt cx="306471" cy="370000"/>
          </a:xfrm>
        </p:grpSpPr>
        <p:sp>
          <p:nvSpPr>
            <p:cNvPr id="14099" name="Google Shape;14099;p6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66"/>
          <p:cNvGrpSpPr/>
          <p:nvPr/>
        </p:nvGrpSpPr>
        <p:grpSpPr>
          <a:xfrm>
            <a:off x="5465735" y="3461763"/>
            <a:ext cx="375325" cy="329606"/>
            <a:chOff x="5492823" y="3385563"/>
            <a:chExt cx="375325" cy="329606"/>
          </a:xfrm>
        </p:grpSpPr>
        <p:sp>
          <p:nvSpPr>
            <p:cNvPr id="14114" name="Google Shape;14114;p6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66"/>
          <p:cNvGrpSpPr/>
          <p:nvPr/>
        </p:nvGrpSpPr>
        <p:grpSpPr>
          <a:xfrm>
            <a:off x="3014699" y="2077318"/>
            <a:ext cx="370158" cy="328164"/>
            <a:chOff x="3041787" y="2001118"/>
            <a:chExt cx="370158" cy="328164"/>
          </a:xfrm>
        </p:grpSpPr>
        <p:sp>
          <p:nvSpPr>
            <p:cNvPr id="14135" name="Google Shape;14135;p6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66"/>
          <p:cNvGrpSpPr/>
          <p:nvPr/>
        </p:nvGrpSpPr>
        <p:grpSpPr>
          <a:xfrm>
            <a:off x="5752796" y="2115325"/>
            <a:ext cx="372309" cy="328216"/>
            <a:chOff x="5779884" y="2039125"/>
            <a:chExt cx="372309" cy="328216"/>
          </a:xfrm>
        </p:grpSpPr>
        <p:sp>
          <p:nvSpPr>
            <p:cNvPr id="14154" name="Google Shape;14154;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7" name="Google Shape;14167;p6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71" name="Shape 14171"/>
        <p:cNvGrpSpPr/>
        <p:nvPr/>
      </p:nvGrpSpPr>
      <p:grpSpPr>
        <a:xfrm>
          <a:off x="0" y="0"/>
          <a:ext cx="0" cy="0"/>
          <a:chOff x="0" y="0"/>
          <a:chExt cx="0" cy="0"/>
        </a:xfrm>
      </p:grpSpPr>
      <p:grpSp>
        <p:nvGrpSpPr>
          <p:cNvPr id="14172" name="Google Shape;14172;p67"/>
          <p:cNvGrpSpPr/>
          <p:nvPr/>
        </p:nvGrpSpPr>
        <p:grpSpPr>
          <a:xfrm>
            <a:off x="853009" y="1981993"/>
            <a:ext cx="354610" cy="372358"/>
            <a:chOff x="878066" y="1981993"/>
            <a:chExt cx="354610" cy="372358"/>
          </a:xfrm>
        </p:grpSpPr>
        <p:sp>
          <p:nvSpPr>
            <p:cNvPr id="14173" name="Google Shape;14173;p6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67"/>
          <p:cNvGrpSpPr/>
          <p:nvPr/>
        </p:nvGrpSpPr>
        <p:grpSpPr>
          <a:xfrm>
            <a:off x="1320737" y="1982386"/>
            <a:ext cx="371650" cy="371624"/>
            <a:chOff x="1345794" y="1982386"/>
            <a:chExt cx="371650" cy="371624"/>
          </a:xfrm>
        </p:grpSpPr>
        <p:sp>
          <p:nvSpPr>
            <p:cNvPr id="14188" name="Google Shape;14188;p6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67"/>
          <p:cNvGrpSpPr/>
          <p:nvPr/>
        </p:nvGrpSpPr>
        <p:grpSpPr>
          <a:xfrm>
            <a:off x="1796408" y="1981993"/>
            <a:ext cx="372410" cy="372410"/>
            <a:chOff x="1821465" y="1981993"/>
            <a:chExt cx="372410" cy="372410"/>
          </a:xfrm>
        </p:grpSpPr>
        <p:sp>
          <p:nvSpPr>
            <p:cNvPr id="14226" name="Google Shape;14226;p6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67"/>
          <p:cNvGrpSpPr/>
          <p:nvPr/>
        </p:nvGrpSpPr>
        <p:grpSpPr>
          <a:xfrm>
            <a:off x="2251291" y="1981809"/>
            <a:ext cx="415901" cy="372699"/>
            <a:chOff x="2276348" y="1981809"/>
            <a:chExt cx="415901" cy="372699"/>
          </a:xfrm>
        </p:grpSpPr>
        <p:sp>
          <p:nvSpPr>
            <p:cNvPr id="14241" name="Google Shape;14241;p6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67"/>
          <p:cNvGrpSpPr/>
          <p:nvPr/>
        </p:nvGrpSpPr>
        <p:grpSpPr>
          <a:xfrm>
            <a:off x="2749297" y="2009990"/>
            <a:ext cx="372017" cy="316310"/>
            <a:chOff x="2774354" y="2009990"/>
            <a:chExt cx="372017" cy="316310"/>
          </a:xfrm>
        </p:grpSpPr>
        <p:sp>
          <p:nvSpPr>
            <p:cNvPr id="14249" name="Google Shape;14249;p6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67"/>
          <p:cNvGrpSpPr/>
          <p:nvPr/>
        </p:nvGrpSpPr>
        <p:grpSpPr>
          <a:xfrm>
            <a:off x="3697625" y="1981993"/>
            <a:ext cx="375818" cy="372043"/>
            <a:chOff x="3722682" y="1981993"/>
            <a:chExt cx="375818" cy="372043"/>
          </a:xfrm>
        </p:grpSpPr>
        <p:sp>
          <p:nvSpPr>
            <p:cNvPr id="14276" name="Google Shape;14276;p6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67"/>
          <p:cNvGrpSpPr/>
          <p:nvPr/>
        </p:nvGrpSpPr>
        <p:grpSpPr>
          <a:xfrm>
            <a:off x="4176337" y="1981809"/>
            <a:ext cx="373538" cy="372305"/>
            <a:chOff x="4201394" y="1981809"/>
            <a:chExt cx="373538" cy="372305"/>
          </a:xfrm>
        </p:grpSpPr>
        <p:sp>
          <p:nvSpPr>
            <p:cNvPr id="14292" name="Google Shape;14292;p6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67"/>
          <p:cNvGrpSpPr/>
          <p:nvPr/>
        </p:nvGrpSpPr>
        <p:grpSpPr>
          <a:xfrm>
            <a:off x="4634601" y="1500266"/>
            <a:ext cx="422743" cy="377784"/>
            <a:chOff x="4659658" y="1500266"/>
            <a:chExt cx="422743" cy="377784"/>
          </a:xfrm>
        </p:grpSpPr>
        <p:sp>
          <p:nvSpPr>
            <p:cNvPr id="14309" name="Google Shape;14309;p6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67"/>
          <p:cNvGrpSpPr/>
          <p:nvPr/>
        </p:nvGrpSpPr>
        <p:grpSpPr>
          <a:xfrm>
            <a:off x="5186349" y="1513504"/>
            <a:ext cx="260394" cy="351202"/>
            <a:chOff x="5211406" y="1513504"/>
            <a:chExt cx="260394" cy="351202"/>
          </a:xfrm>
        </p:grpSpPr>
        <p:sp>
          <p:nvSpPr>
            <p:cNvPr id="14327" name="Google Shape;14327;p6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67"/>
          <p:cNvGrpSpPr/>
          <p:nvPr/>
        </p:nvGrpSpPr>
        <p:grpSpPr>
          <a:xfrm>
            <a:off x="5607545" y="1513216"/>
            <a:ext cx="366722" cy="351779"/>
            <a:chOff x="5632602" y="1513216"/>
            <a:chExt cx="366722" cy="351779"/>
          </a:xfrm>
        </p:grpSpPr>
        <p:sp>
          <p:nvSpPr>
            <p:cNvPr id="14341" name="Google Shape;14341;p6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67"/>
          <p:cNvGrpSpPr/>
          <p:nvPr/>
        </p:nvGrpSpPr>
        <p:grpSpPr>
          <a:xfrm>
            <a:off x="6064315" y="1527136"/>
            <a:ext cx="401902" cy="323965"/>
            <a:chOff x="6089372" y="1527136"/>
            <a:chExt cx="401902" cy="323965"/>
          </a:xfrm>
        </p:grpSpPr>
        <p:sp>
          <p:nvSpPr>
            <p:cNvPr id="14350" name="Google Shape;14350;p6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67"/>
          <p:cNvGrpSpPr/>
          <p:nvPr/>
        </p:nvGrpSpPr>
        <p:grpSpPr>
          <a:xfrm>
            <a:off x="6554378" y="1527897"/>
            <a:ext cx="370103" cy="322445"/>
            <a:chOff x="6579435" y="1527897"/>
            <a:chExt cx="370103" cy="322445"/>
          </a:xfrm>
        </p:grpSpPr>
        <p:sp>
          <p:nvSpPr>
            <p:cNvPr id="14381" name="Google Shape;14381;p6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67"/>
          <p:cNvGrpSpPr/>
          <p:nvPr/>
        </p:nvGrpSpPr>
        <p:grpSpPr>
          <a:xfrm>
            <a:off x="6963830" y="1538854"/>
            <a:ext cx="499920" cy="300136"/>
            <a:chOff x="6988887" y="1538854"/>
            <a:chExt cx="499920" cy="300136"/>
          </a:xfrm>
        </p:grpSpPr>
        <p:sp>
          <p:nvSpPr>
            <p:cNvPr id="14403" name="Google Shape;14403;p6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67"/>
          <p:cNvGrpSpPr/>
          <p:nvPr/>
        </p:nvGrpSpPr>
        <p:grpSpPr>
          <a:xfrm>
            <a:off x="8025302" y="1520687"/>
            <a:ext cx="279321" cy="336837"/>
            <a:chOff x="8050359" y="1520687"/>
            <a:chExt cx="279321" cy="336837"/>
          </a:xfrm>
        </p:grpSpPr>
        <p:sp>
          <p:nvSpPr>
            <p:cNvPr id="14417" name="Google Shape;14417;p6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67"/>
          <p:cNvGrpSpPr/>
          <p:nvPr/>
        </p:nvGrpSpPr>
        <p:grpSpPr>
          <a:xfrm>
            <a:off x="6068850" y="2461832"/>
            <a:ext cx="364441" cy="339091"/>
            <a:chOff x="6093907" y="2461832"/>
            <a:chExt cx="364441" cy="339091"/>
          </a:xfrm>
        </p:grpSpPr>
        <p:sp>
          <p:nvSpPr>
            <p:cNvPr id="14431" name="Google Shape;14431;p6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67"/>
          <p:cNvGrpSpPr/>
          <p:nvPr/>
        </p:nvGrpSpPr>
        <p:grpSpPr>
          <a:xfrm>
            <a:off x="4651274" y="1980866"/>
            <a:ext cx="377680" cy="377680"/>
            <a:chOff x="4676331" y="1980866"/>
            <a:chExt cx="377680" cy="377680"/>
          </a:xfrm>
        </p:grpSpPr>
        <p:sp>
          <p:nvSpPr>
            <p:cNvPr id="14442" name="Google Shape;14442;p6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67"/>
          <p:cNvGrpSpPr/>
          <p:nvPr/>
        </p:nvGrpSpPr>
        <p:grpSpPr>
          <a:xfrm>
            <a:off x="7501185" y="1522968"/>
            <a:ext cx="357651" cy="332275"/>
            <a:chOff x="7526242" y="1522968"/>
            <a:chExt cx="357651" cy="332275"/>
          </a:xfrm>
        </p:grpSpPr>
        <p:sp>
          <p:nvSpPr>
            <p:cNvPr id="14462" name="Google Shape;14462;p6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67"/>
          <p:cNvGrpSpPr/>
          <p:nvPr/>
        </p:nvGrpSpPr>
        <p:grpSpPr>
          <a:xfrm>
            <a:off x="3225729" y="1982386"/>
            <a:ext cx="371650" cy="371624"/>
            <a:chOff x="3250786" y="1982386"/>
            <a:chExt cx="371650" cy="371624"/>
          </a:xfrm>
        </p:grpSpPr>
        <p:sp>
          <p:nvSpPr>
            <p:cNvPr id="14479" name="Google Shape;14479;p6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67"/>
          <p:cNvGrpSpPr/>
          <p:nvPr/>
        </p:nvGrpSpPr>
        <p:grpSpPr>
          <a:xfrm>
            <a:off x="1317329" y="2916322"/>
            <a:ext cx="373538" cy="331515"/>
            <a:chOff x="1342386" y="2916322"/>
            <a:chExt cx="373538" cy="331515"/>
          </a:xfrm>
        </p:grpSpPr>
        <p:sp>
          <p:nvSpPr>
            <p:cNvPr id="14510" name="Google Shape;14510;p6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1" name="Google Shape;14521;p67"/>
          <p:cNvGrpSpPr/>
          <p:nvPr/>
        </p:nvGrpSpPr>
        <p:grpSpPr>
          <a:xfrm>
            <a:off x="2269065" y="2946600"/>
            <a:ext cx="373931" cy="271351"/>
            <a:chOff x="2294122" y="2946600"/>
            <a:chExt cx="373931" cy="271351"/>
          </a:xfrm>
        </p:grpSpPr>
        <p:sp>
          <p:nvSpPr>
            <p:cNvPr id="14522" name="Google Shape;14522;p6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67"/>
          <p:cNvGrpSpPr/>
          <p:nvPr/>
        </p:nvGrpSpPr>
        <p:grpSpPr>
          <a:xfrm>
            <a:off x="2744762" y="2907251"/>
            <a:ext cx="373905" cy="349682"/>
            <a:chOff x="2769819" y="2907251"/>
            <a:chExt cx="373905" cy="349682"/>
          </a:xfrm>
        </p:grpSpPr>
        <p:sp>
          <p:nvSpPr>
            <p:cNvPr id="14553" name="Google Shape;14553;p6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67"/>
          <p:cNvGrpSpPr/>
          <p:nvPr/>
        </p:nvGrpSpPr>
        <p:grpSpPr>
          <a:xfrm>
            <a:off x="3221193" y="2895245"/>
            <a:ext cx="375792" cy="373800"/>
            <a:chOff x="3246251" y="2895245"/>
            <a:chExt cx="375792" cy="373800"/>
          </a:xfrm>
        </p:grpSpPr>
        <p:sp>
          <p:nvSpPr>
            <p:cNvPr id="14571" name="Google Shape;14571;p6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67"/>
          <p:cNvGrpSpPr/>
          <p:nvPr/>
        </p:nvGrpSpPr>
        <p:grpSpPr>
          <a:xfrm>
            <a:off x="3766125" y="2895454"/>
            <a:ext cx="234650" cy="373590"/>
            <a:chOff x="3791182" y="2895454"/>
            <a:chExt cx="234650" cy="373590"/>
          </a:xfrm>
        </p:grpSpPr>
        <p:sp>
          <p:nvSpPr>
            <p:cNvPr id="14586" name="Google Shape;14586;p6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5" name="Google Shape;14595;p67"/>
          <p:cNvGrpSpPr/>
          <p:nvPr/>
        </p:nvGrpSpPr>
        <p:grpSpPr>
          <a:xfrm>
            <a:off x="7017938" y="2489463"/>
            <a:ext cx="364441" cy="256225"/>
            <a:chOff x="7042995" y="2489463"/>
            <a:chExt cx="364441" cy="256225"/>
          </a:xfrm>
        </p:grpSpPr>
        <p:sp>
          <p:nvSpPr>
            <p:cNvPr id="14596" name="Google Shape;14596;p6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67"/>
          <p:cNvGrpSpPr/>
          <p:nvPr/>
        </p:nvGrpSpPr>
        <p:grpSpPr>
          <a:xfrm>
            <a:off x="7492115" y="2437007"/>
            <a:ext cx="364284" cy="361243"/>
            <a:chOff x="7517172" y="2437007"/>
            <a:chExt cx="364284" cy="361243"/>
          </a:xfrm>
        </p:grpSpPr>
        <p:sp>
          <p:nvSpPr>
            <p:cNvPr id="14606" name="Google Shape;14606;p6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67"/>
          <p:cNvGrpSpPr/>
          <p:nvPr/>
        </p:nvGrpSpPr>
        <p:grpSpPr>
          <a:xfrm>
            <a:off x="7981418" y="2436954"/>
            <a:ext cx="335290" cy="361321"/>
            <a:chOff x="8006475" y="2436954"/>
            <a:chExt cx="335290" cy="361321"/>
          </a:xfrm>
        </p:grpSpPr>
        <p:sp>
          <p:nvSpPr>
            <p:cNvPr id="14628" name="Google Shape;14628;p6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7"/>
          <p:cNvGrpSpPr/>
          <p:nvPr/>
        </p:nvGrpSpPr>
        <p:grpSpPr>
          <a:xfrm>
            <a:off x="5571604" y="2909139"/>
            <a:ext cx="394326" cy="349682"/>
            <a:chOff x="5596661" y="2909139"/>
            <a:chExt cx="394326" cy="349682"/>
          </a:xfrm>
        </p:grpSpPr>
        <p:sp>
          <p:nvSpPr>
            <p:cNvPr id="14648" name="Google Shape;14648;p6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4" name="Google Shape;14664;p67"/>
          <p:cNvGrpSpPr/>
          <p:nvPr/>
        </p:nvGrpSpPr>
        <p:grpSpPr>
          <a:xfrm>
            <a:off x="849601" y="2914408"/>
            <a:ext cx="356891" cy="335709"/>
            <a:chOff x="874658" y="2914408"/>
            <a:chExt cx="356891" cy="335709"/>
          </a:xfrm>
        </p:grpSpPr>
        <p:sp>
          <p:nvSpPr>
            <p:cNvPr id="14665" name="Google Shape;14665;p6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67"/>
          <p:cNvGrpSpPr/>
          <p:nvPr/>
        </p:nvGrpSpPr>
        <p:grpSpPr>
          <a:xfrm>
            <a:off x="4205855" y="2929193"/>
            <a:ext cx="308813" cy="306165"/>
            <a:chOff x="4230912" y="2929193"/>
            <a:chExt cx="308813" cy="306165"/>
          </a:xfrm>
        </p:grpSpPr>
        <p:sp>
          <p:nvSpPr>
            <p:cNvPr id="14686" name="Google Shape;14686;p6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67"/>
          <p:cNvGrpSpPr/>
          <p:nvPr/>
        </p:nvGrpSpPr>
        <p:grpSpPr>
          <a:xfrm>
            <a:off x="4602829" y="3401089"/>
            <a:ext cx="409111" cy="267944"/>
            <a:chOff x="4627886" y="3401089"/>
            <a:chExt cx="409111" cy="267944"/>
          </a:xfrm>
        </p:grpSpPr>
        <p:sp>
          <p:nvSpPr>
            <p:cNvPr id="14702" name="Google Shape;14702;p6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67"/>
          <p:cNvGrpSpPr/>
          <p:nvPr/>
        </p:nvGrpSpPr>
        <p:grpSpPr>
          <a:xfrm>
            <a:off x="4627419" y="2898915"/>
            <a:ext cx="386016" cy="384495"/>
            <a:chOff x="4652476" y="2898915"/>
            <a:chExt cx="386016" cy="384495"/>
          </a:xfrm>
        </p:grpSpPr>
        <p:sp>
          <p:nvSpPr>
            <p:cNvPr id="14714" name="Google Shape;14714;p6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67"/>
          <p:cNvGrpSpPr/>
          <p:nvPr/>
        </p:nvGrpSpPr>
        <p:grpSpPr>
          <a:xfrm>
            <a:off x="5131874" y="2922194"/>
            <a:ext cx="324699" cy="347611"/>
            <a:chOff x="5156931" y="2922194"/>
            <a:chExt cx="324699" cy="347611"/>
          </a:xfrm>
        </p:grpSpPr>
        <p:sp>
          <p:nvSpPr>
            <p:cNvPr id="14724" name="Google Shape;14724;p6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67"/>
          <p:cNvGrpSpPr/>
          <p:nvPr/>
        </p:nvGrpSpPr>
        <p:grpSpPr>
          <a:xfrm>
            <a:off x="6061274" y="2905337"/>
            <a:ext cx="364441" cy="364834"/>
            <a:chOff x="6086331" y="2905337"/>
            <a:chExt cx="364441" cy="364834"/>
          </a:xfrm>
        </p:grpSpPr>
        <p:sp>
          <p:nvSpPr>
            <p:cNvPr id="14741" name="Google Shape;14741;p6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67"/>
          <p:cNvGrpSpPr/>
          <p:nvPr/>
        </p:nvGrpSpPr>
        <p:grpSpPr>
          <a:xfrm>
            <a:off x="6529002" y="2907251"/>
            <a:ext cx="377706" cy="377680"/>
            <a:chOff x="6554059" y="2907251"/>
            <a:chExt cx="377706" cy="377680"/>
          </a:xfrm>
        </p:grpSpPr>
        <p:sp>
          <p:nvSpPr>
            <p:cNvPr id="14748" name="Google Shape;14748;p6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67"/>
          <p:cNvGrpSpPr/>
          <p:nvPr/>
        </p:nvGrpSpPr>
        <p:grpSpPr>
          <a:xfrm>
            <a:off x="7466739" y="2945446"/>
            <a:ext cx="400801" cy="317542"/>
            <a:chOff x="7491796" y="2945446"/>
            <a:chExt cx="400801" cy="317542"/>
          </a:xfrm>
        </p:grpSpPr>
        <p:sp>
          <p:nvSpPr>
            <p:cNvPr id="14770" name="Google Shape;14770;p6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67"/>
          <p:cNvGrpSpPr/>
          <p:nvPr/>
        </p:nvGrpSpPr>
        <p:grpSpPr>
          <a:xfrm>
            <a:off x="7020586" y="2907723"/>
            <a:ext cx="345304" cy="365857"/>
            <a:chOff x="7045643" y="2907723"/>
            <a:chExt cx="345304" cy="365857"/>
          </a:xfrm>
        </p:grpSpPr>
        <p:sp>
          <p:nvSpPr>
            <p:cNvPr id="14793" name="Google Shape;14793;p6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67"/>
          <p:cNvGrpSpPr/>
          <p:nvPr/>
        </p:nvGrpSpPr>
        <p:grpSpPr>
          <a:xfrm>
            <a:off x="7967786" y="2907251"/>
            <a:ext cx="347794" cy="366328"/>
            <a:chOff x="7992843" y="2907251"/>
            <a:chExt cx="347794" cy="366328"/>
          </a:xfrm>
        </p:grpSpPr>
        <p:sp>
          <p:nvSpPr>
            <p:cNvPr id="14813" name="Google Shape;14813;p6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67"/>
          <p:cNvGrpSpPr/>
          <p:nvPr/>
        </p:nvGrpSpPr>
        <p:grpSpPr>
          <a:xfrm>
            <a:off x="848841" y="1512377"/>
            <a:ext cx="398127" cy="353457"/>
            <a:chOff x="873898" y="1512377"/>
            <a:chExt cx="398127" cy="353457"/>
          </a:xfrm>
        </p:grpSpPr>
        <p:sp>
          <p:nvSpPr>
            <p:cNvPr id="14847" name="Google Shape;14847;p6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67"/>
          <p:cNvGrpSpPr/>
          <p:nvPr/>
        </p:nvGrpSpPr>
        <p:grpSpPr>
          <a:xfrm>
            <a:off x="1399067" y="1515680"/>
            <a:ext cx="246762" cy="347139"/>
            <a:chOff x="1424125" y="1515680"/>
            <a:chExt cx="246762" cy="347139"/>
          </a:xfrm>
        </p:grpSpPr>
        <p:sp>
          <p:nvSpPr>
            <p:cNvPr id="14867" name="Google Shape;14867;p6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67"/>
          <p:cNvGrpSpPr/>
          <p:nvPr/>
        </p:nvGrpSpPr>
        <p:grpSpPr>
          <a:xfrm>
            <a:off x="2294441" y="1512744"/>
            <a:ext cx="352697" cy="352723"/>
            <a:chOff x="2319498" y="1512744"/>
            <a:chExt cx="352697" cy="352723"/>
          </a:xfrm>
        </p:grpSpPr>
        <p:sp>
          <p:nvSpPr>
            <p:cNvPr id="14888" name="Google Shape;14888;p6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67"/>
          <p:cNvGrpSpPr/>
          <p:nvPr/>
        </p:nvGrpSpPr>
        <p:grpSpPr>
          <a:xfrm>
            <a:off x="4211544" y="1512666"/>
            <a:ext cx="312981" cy="352697"/>
            <a:chOff x="4236601" y="1512666"/>
            <a:chExt cx="312981" cy="352697"/>
          </a:xfrm>
        </p:grpSpPr>
        <p:sp>
          <p:nvSpPr>
            <p:cNvPr id="14908" name="Google Shape;14908;p6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67"/>
          <p:cNvGrpSpPr/>
          <p:nvPr/>
        </p:nvGrpSpPr>
        <p:grpSpPr>
          <a:xfrm>
            <a:off x="824618" y="3347716"/>
            <a:ext cx="346300" cy="375818"/>
            <a:chOff x="849675" y="3347716"/>
            <a:chExt cx="346300" cy="375818"/>
          </a:xfrm>
        </p:grpSpPr>
        <p:sp>
          <p:nvSpPr>
            <p:cNvPr id="14923" name="Google Shape;14923;p6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67"/>
          <p:cNvGrpSpPr/>
          <p:nvPr/>
        </p:nvGrpSpPr>
        <p:grpSpPr>
          <a:xfrm>
            <a:off x="1299162" y="3399202"/>
            <a:ext cx="376578" cy="272846"/>
            <a:chOff x="1324219" y="3399202"/>
            <a:chExt cx="376578" cy="272846"/>
          </a:xfrm>
        </p:grpSpPr>
        <p:sp>
          <p:nvSpPr>
            <p:cNvPr id="14941" name="Google Shape;14941;p6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67"/>
          <p:cNvGrpSpPr/>
          <p:nvPr/>
        </p:nvGrpSpPr>
        <p:grpSpPr>
          <a:xfrm>
            <a:off x="1773706" y="3395401"/>
            <a:ext cx="376185" cy="280448"/>
            <a:chOff x="1798763" y="3395401"/>
            <a:chExt cx="376185" cy="280448"/>
          </a:xfrm>
        </p:grpSpPr>
        <p:sp>
          <p:nvSpPr>
            <p:cNvPr id="14975" name="Google Shape;14975;p6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67"/>
          <p:cNvGrpSpPr/>
          <p:nvPr/>
        </p:nvGrpSpPr>
        <p:grpSpPr>
          <a:xfrm>
            <a:off x="2248250" y="3378754"/>
            <a:ext cx="375818" cy="313374"/>
            <a:chOff x="2273307" y="3378754"/>
            <a:chExt cx="375818" cy="313374"/>
          </a:xfrm>
        </p:grpSpPr>
        <p:sp>
          <p:nvSpPr>
            <p:cNvPr id="15007" name="Google Shape;15007;p6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1" name="Google Shape;15091;p67"/>
          <p:cNvGrpSpPr/>
          <p:nvPr/>
        </p:nvGrpSpPr>
        <p:grpSpPr>
          <a:xfrm>
            <a:off x="2722427" y="3359460"/>
            <a:ext cx="377706" cy="352330"/>
            <a:chOff x="2747484" y="3359460"/>
            <a:chExt cx="377706" cy="352330"/>
          </a:xfrm>
        </p:grpSpPr>
        <p:sp>
          <p:nvSpPr>
            <p:cNvPr id="15092" name="Google Shape;15092;p6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67"/>
          <p:cNvGrpSpPr/>
          <p:nvPr/>
        </p:nvGrpSpPr>
        <p:grpSpPr>
          <a:xfrm>
            <a:off x="3671148" y="3371938"/>
            <a:ext cx="375792" cy="327373"/>
            <a:chOff x="3696205" y="3371938"/>
            <a:chExt cx="375792" cy="327373"/>
          </a:xfrm>
        </p:grpSpPr>
        <p:sp>
          <p:nvSpPr>
            <p:cNvPr id="15108" name="Google Shape;15108;p6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1" name="Google Shape;15131;p67"/>
          <p:cNvGrpSpPr/>
          <p:nvPr/>
        </p:nvGrpSpPr>
        <p:grpSpPr>
          <a:xfrm>
            <a:off x="6542267" y="2436849"/>
            <a:ext cx="366722" cy="342892"/>
            <a:chOff x="6567324" y="2436849"/>
            <a:chExt cx="366722" cy="342892"/>
          </a:xfrm>
        </p:grpSpPr>
        <p:sp>
          <p:nvSpPr>
            <p:cNvPr id="15132" name="Google Shape;15132;p6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67"/>
          <p:cNvGrpSpPr/>
          <p:nvPr/>
        </p:nvGrpSpPr>
        <p:grpSpPr>
          <a:xfrm>
            <a:off x="4183913" y="3361347"/>
            <a:ext cx="299349" cy="348188"/>
            <a:chOff x="4208970" y="3361347"/>
            <a:chExt cx="299349" cy="348188"/>
          </a:xfrm>
        </p:grpSpPr>
        <p:sp>
          <p:nvSpPr>
            <p:cNvPr id="15145" name="Google Shape;15145;p6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67"/>
          <p:cNvGrpSpPr/>
          <p:nvPr/>
        </p:nvGrpSpPr>
        <p:grpSpPr>
          <a:xfrm>
            <a:off x="2761776" y="1512351"/>
            <a:ext cx="366722" cy="353667"/>
            <a:chOff x="2786833" y="1512351"/>
            <a:chExt cx="366722" cy="353667"/>
          </a:xfrm>
        </p:grpSpPr>
        <p:sp>
          <p:nvSpPr>
            <p:cNvPr id="15160" name="Google Shape;15160;p6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7"/>
          <p:cNvGrpSpPr/>
          <p:nvPr/>
        </p:nvGrpSpPr>
        <p:grpSpPr>
          <a:xfrm>
            <a:off x="1820264" y="1512744"/>
            <a:ext cx="352723" cy="353090"/>
            <a:chOff x="1845321" y="1512744"/>
            <a:chExt cx="352723" cy="353090"/>
          </a:xfrm>
        </p:grpSpPr>
        <p:sp>
          <p:nvSpPr>
            <p:cNvPr id="15181" name="Google Shape;15181;p6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7"/>
          <p:cNvGrpSpPr/>
          <p:nvPr/>
        </p:nvGrpSpPr>
        <p:grpSpPr>
          <a:xfrm>
            <a:off x="3189395" y="3340533"/>
            <a:ext cx="392465" cy="389896"/>
            <a:chOff x="3214452" y="3340533"/>
            <a:chExt cx="392465" cy="389896"/>
          </a:xfrm>
        </p:grpSpPr>
        <p:sp>
          <p:nvSpPr>
            <p:cNvPr id="15193" name="Google Shape;15193;p6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67"/>
          <p:cNvGrpSpPr/>
          <p:nvPr/>
        </p:nvGrpSpPr>
        <p:grpSpPr>
          <a:xfrm>
            <a:off x="3302172" y="1499899"/>
            <a:ext cx="234650" cy="378440"/>
            <a:chOff x="3327229" y="1499899"/>
            <a:chExt cx="234650" cy="378440"/>
          </a:xfrm>
        </p:grpSpPr>
        <p:sp>
          <p:nvSpPr>
            <p:cNvPr id="15219" name="Google Shape;15219;p6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67"/>
          <p:cNvGrpSpPr/>
          <p:nvPr/>
        </p:nvGrpSpPr>
        <p:grpSpPr>
          <a:xfrm>
            <a:off x="3710496" y="1530151"/>
            <a:ext cx="366722" cy="317962"/>
            <a:chOff x="3735553" y="1530151"/>
            <a:chExt cx="366722" cy="317962"/>
          </a:xfrm>
        </p:grpSpPr>
        <p:sp>
          <p:nvSpPr>
            <p:cNvPr id="15241" name="Google Shape;15241;p6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3" name="Google Shape;15253;p67"/>
          <p:cNvGrpSpPr/>
          <p:nvPr/>
        </p:nvGrpSpPr>
        <p:grpSpPr>
          <a:xfrm>
            <a:off x="841265" y="2469775"/>
            <a:ext cx="379226" cy="322733"/>
            <a:chOff x="866322" y="2469775"/>
            <a:chExt cx="379226" cy="322733"/>
          </a:xfrm>
        </p:grpSpPr>
        <p:sp>
          <p:nvSpPr>
            <p:cNvPr id="15254" name="Google Shape;15254;p6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67"/>
          <p:cNvGrpSpPr/>
          <p:nvPr/>
        </p:nvGrpSpPr>
        <p:grpSpPr>
          <a:xfrm>
            <a:off x="1303330" y="2500814"/>
            <a:ext cx="404183" cy="289151"/>
            <a:chOff x="1328387" y="2500814"/>
            <a:chExt cx="404183" cy="289151"/>
          </a:xfrm>
        </p:grpSpPr>
        <p:sp>
          <p:nvSpPr>
            <p:cNvPr id="15281" name="Google Shape;15281;p6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67"/>
          <p:cNvGrpSpPr/>
          <p:nvPr/>
        </p:nvGrpSpPr>
        <p:grpSpPr>
          <a:xfrm>
            <a:off x="1796408" y="2495702"/>
            <a:ext cx="365988" cy="270801"/>
            <a:chOff x="1821465" y="2495702"/>
            <a:chExt cx="365988" cy="270801"/>
          </a:xfrm>
        </p:grpSpPr>
        <p:sp>
          <p:nvSpPr>
            <p:cNvPr id="15311" name="Google Shape;15311;p6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67"/>
          <p:cNvGrpSpPr/>
          <p:nvPr/>
        </p:nvGrpSpPr>
        <p:grpSpPr>
          <a:xfrm>
            <a:off x="3700666" y="2455776"/>
            <a:ext cx="354977" cy="351202"/>
            <a:chOff x="3725723" y="2455776"/>
            <a:chExt cx="354977" cy="351202"/>
          </a:xfrm>
        </p:grpSpPr>
        <p:sp>
          <p:nvSpPr>
            <p:cNvPr id="15319" name="Google Shape;15319;p6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2" name="Google Shape;15332;p67"/>
          <p:cNvGrpSpPr/>
          <p:nvPr/>
        </p:nvGrpSpPr>
        <p:grpSpPr>
          <a:xfrm>
            <a:off x="5201108" y="1977641"/>
            <a:ext cx="230482" cy="388847"/>
            <a:chOff x="5226165" y="1977641"/>
            <a:chExt cx="230482" cy="388847"/>
          </a:xfrm>
        </p:grpSpPr>
        <p:sp>
          <p:nvSpPr>
            <p:cNvPr id="15333" name="Google Shape;15333;p6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5" name="Google Shape;15345;p67"/>
          <p:cNvGrpSpPr/>
          <p:nvPr/>
        </p:nvGrpSpPr>
        <p:grpSpPr>
          <a:xfrm>
            <a:off x="5607545" y="2025510"/>
            <a:ext cx="370130" cy="287264"/>
            <a:chOff x="5632602" y="2025510"/>
            <a:chExt cx="370130" cy="287264"/>
          </a:xfrm>
        </p:grpSpPr>
        <p:sp>
          <p:nvSpPr>
            <p:cNvPr id="15346" name="Google Shape;15346;p6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4" name="Google Shape;15364;p67"/>
          <p:cNvGrpSpPr/>
          <p:nvPr/>
        </p:nvGrpSpPr>
        <p:grpSpPr>
          <a:xfrm>
            <a:off x="4187321" y="2456537"/>
            <a:ext cx="331515" cy="330021"/>
            <a:chOff x="4212378" y="2456537"/>
            <a:chExt cx="331515" cy="330021"/>
          </a:xfrm>
        </p:grpSpPr>
        <p:sp>
          <p:nvSpPr>
            <p:cNvPr id="15365" name="Google Shape;15365;p6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67"/>
          <p:cNvGrpSpPr/>
          <p:nvPr/>
        </p:nvGrpSpPr>
        <p:grpSpPr>
          <a:xfrm>
            <a:off x="6150956" y="1977825"/>
            <a:ext cx="235411" cy="347427"/>
            <a:chOff x="6176013" y="1977825"/>
            <a:chExt cx="235411" cy="347427"/>
          </a:xfrm>
        </p:grpSpPr>
        <p:sp>
          <p:nvSpPr>
            <p:cNvPr id="15375" name="Google Shape;15375;p6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67"/>
          <p:cNvGrpSpPr/>
          <p:nvPr/>
        </p:nvGrpSpPr>
        <p:grpSpPr>
          <a:xfrm>
            <a:off x="6627020" y="1977458"/>
            <a:ext cx="235778" cy="347794"/>
            <a:chOff x="6652077" y="1977458"/>
            <a:chExt cx="235778" cy="347794"/>
          </a:xfrm>
        </p:grpSpPr>
        <p:sp>
          <p:nvSpPr>
            <p:cNvPr id="15393" name="Google Shape;15393;p6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67"/>
          <p:cNvGrpSpPr/>
          <p:nvPr/>
        </p:nvGrpSpPr>
        <p:grpSpPr>
          <a:xfrm>
            <a:off x="7047456" y="1997512"/>
            <a:ext cx="394352" cy="308052"/>
            <a:chOff x="7072513" y="1997512"/>
            <a:chExt cx="394352" cy="308052"/>
          </a:xfrm>
        </p:grpSpPr>
        <p:sp>
          <p:nvSpPr>
            <p:cNvPr id="15410" name="Google Shape;15410;p6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67"/>
          <p:cNvGrpSpPr/>
          <p:nvPr/>
        </p:nvGrpSpPr>
        <p:grpSpPr>
          <a:xfrm>
            <a:off x="7551151" y="1977825"/>
            <a:ext cx="292533" cy="347454"/>
            <a:chOff x="7576208" y="1977825"/>
            <a:chExt cx="292533" cy="347454"/>
          </a:xfrm>
        </p:grpSpPr>
        <p:sp>
          <p:nvSpPr>
            <p:cNvPr id="15422" name="Google Shape;15422;p6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67"/>
          <p:cNvGrpSpPr/>
          <p:nvPr/>
        </p:nvGrpSpPr>
        <p:grpSpPr>
          <a:xfrm>
            <a:off x="7998825" y="1977458"/>
            <a:ext cx="320557" cy="347794"/>
            <a:chOff x="8023882" y="1977458"/>
            <a:chExt cx="320557" cy="347794"/>
          </a:xfrm>
        </p:grpSpPr>
        <p:sp>
          <p:nvSpPr>
            <p:cNvPr id="15436" name="Google Shape;15436;p6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67"/>
          <p:cNvGrpSpPr/>
          <p:nvPr/>
        </p:nvGrpSpPr>
        <p:grpSpPr>
          <a:xfrm>
            <a:off x="5602617" y="2444819"/>
            <a:ext cx="345147" cy="342630"/>
            <a:chOff x="5627674" y="2444819"/>
            <a:chExt cx="345147" cy="342630"/>
          </a:xfrm>
        </p:grpSpPr>
        <p:sp>
          <p:nvSpPr>
            <p:cNvPr id="15477" name="Google Shape;15477;p6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67"/>
          <p:cNvGrpSpPr/>
          <p:nvPr/>
        </p:nvGrpSpPr>
        <p:grpSpPr>
          <a:xfrm>
            <a:off x="4628939" y="2440257"/>
            <a:ext cx="396607" cy="348555"/>
            <a:chOff x="4653996" y="2440257"/>
            <a:chExt cx="396607" cy="348555"/>
          </a:xfrm>
        </p:grpSpPr>
        <p:sp>
          <p:nvSpPr>
            <p:cNvPr id="15483" name="Google Shape;15483;p6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67"/>
          <p:cNvGrpSpPr/>
          <p:nvPr/>
        </p:nvGrpSpPr>
        <p:grpSpPr>
          <a:xfrm>
            <a:off x="1829334" y="2895140"/>
            <a:ext cx="301630" cy="374272"/>
            <a:chOff x="1854391" y="2895140"/>
            <a:chExt cx="301630" cy="374272"/>
          </a:xfrm>
        </p:grpSpPr>
        <p:sp>
          <p:nvSpPr>
            <p:cNvPr id="15502" name="Google Shape;15502;p6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67"/>
          <p:cNvGrpSpPr/>
          <p:nvPr/>
        </p:nvGrpSpPr>
        <p:grpSpPr>
          <a:xfrm>
            <a:off x="5147760" y="2438370"/>
            <a:ext cx="289518" cy="357651"/>
            <a:chOff x="5172817" y="2438370"/>
            <a:chExt cx="289518" cy="357651"/>
          </a:xfrm>
        </p:grpSpPr>
        <p:sp>
          <p:nvSpPr>
            <p:cNvPr id="15552" name="Google Shape;15552;p6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3" name="Google Shape;15563;p67"/>
          <p:cNvGrpSpPr/>
          <p:nvPr/>
        </p:nvGrpSpPr>
        <p:grpSpPr>
          <a:xfrm>
            <a:off x="3209449" y="2484534"/>
            <a:ext cx="388297" cy="293320"/>
            <a:chOff x="3234506" y="2484534"/>
            <a:chExt cx="388297" cy="293320"/>
          </a:xfrm>
        </p:grpSpPr>
        <p:sp>
          <p:nvSpPr>
            <p:cNvPr id="15564" name="Google Shape;15564;p6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0" name="Google Shape;15580;p67"/>
          <p:cNvGrpSpPr/>
          <p:nvPr/>
        </p:nvGrpSpPr>
        <p:grpSpPr>
          <a:xfrm>
            <a:off x="6040092" y="3367036"/>
            <a:ext cx="362553" cy="356498"/>
            <a:chOff x="6065149" y="3367036"/>
            <a:chExt cx="362553" cy="356498"/>
          </a:xfrm>
        </p:grpSpPr>
        <p:sp>
          <p:nvSpPr>
            <p:cNvPr id="15581" name="Google Shape;15581;p6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6" name="Google Shape;15586;p67"/>
          <p:cNvGrpSpPr/>
          <p:nvPr/>
        </p:nvGrpSpPr>
        <p:grpSpPr>
          <a:xfrm>
            <a:off x="6515764" y="3367036"/>
            <a:ext cx="362553" cy="356498"/>
            <a:chOff x="6540821" y="3367036"/>
            <a:chExt cx="362553" cy="356498"/>
          </a:xfrm>
        </p:grpSpPr>
        <p:sp>
          <p:nvSpPr>
            <p:cNvPr id="15587" name="Google Shape;15587;p6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67"/>
          <p:cNvGrpSpPr/>
          <p:nvPr/>
        </p:nvGrpSpPr>
        <p:grpSpPr>
          <a:xfrm>
            <a:off x="2277401" y="2474704"/>
            <a:ext cx="354479" cy="312561"/>
            <a:chOff x="2302458" y="2474704"/>
            <a:chExt cx="354479" cy="312561"/>
          </a:xfrm>
        </p:grpSpPr>
        <p:sp>
          <p:nvSpPr>
            <p:cNvPr id="15595" name="Google Shape;15595;p6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7" name="Google Shape;15607;p67"/>
          <p:cNvGrpSpPr/>
          <p:nvPr/>
        </p:nvGrpSpPr>
        <p:grpSpPr>
          <a:xfrm>
            <a:off x="2806053" y="2442538"/>
            <a:ext cx="246002" cy="348922"/>
            <a:chOff x="2831110" y="2442538"/>
            <a:chExt cx="246002" cy="348922"/>
          </a:xfrm>
        </p:grpSpPr>
        <p:sp>
          <p:nvSpPr>
            <p:cNvPr id="15608" name="Google Shape;15608;p6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2" name="Google Shape;15622;p67"/>
          <p:cNvGrpSpPr/>
          <p:nvPr/>
        </p:nvGrpSpPr>
        <p:grpSpPr>
          <a:xfrm>
            <a:off x="6991435" y="3367036"/>
            <a:ext cx="362947" cy="356498"/>
            <a:chOff x="7016492" y="3367036"/>
            <a:chExt cx="362947" cy="356498"/>
          </a:xfrm>
        </p:grpSpPr>
        <p:sp>
          <p:nvSpPr>
            <p:cNvPr id="15623" name="Google Shape;15623;p6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67"/>
          <p:cNvGrpSpPr/>
          <p:nvPr/>
        </p:nvGrpSpPr>
        <p:grpSpPr>
          <a:xfrm>
            <a:off x="4806717" y="3817357"/>
            <a:ext cx="362947" cy="356576"/>
            <a:chOff x="5108852" y="3817357"/>
            <a:chExt cx="362947" cy="356576"/>
          </a:xfrm>
        </p:grpSpPr>
        <p:sp>
          <p:nvSpPr>
            <p:cNvPr id="15630" name="Google Shape;15630;p6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4" name="Google Shape;15634;p67"/>
          <p:cNvGrpSpPr/>
          <p:nvPr/>
        </p:nvGrpSpPr>
        <p:grpSpPr>
          <a:xfrm>
            <a:off x="5703585" y="3817357"/>
            <a:ext cx="362947" cy="356576"/>
            <a:chOff x="6005720" y="3817357"/>
            <a:chExt cx="362947" cy="356576"/>
          </a:xfrm>
        </p:grpSpPr>
        <p:sp>
          <p:nvSpPr>
            <p:cNvPr id="15635" name="Google Shape;15635;p6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67"/>
          <p:cNvGrpSpPr/>
          <p:nvPr/>
        </p:nvGrpSpPr>
        <p:grpSpPr>
          <a:xfrm>
            <a:off x="5564395" y="3367036"/>
            <a:ext cx="362580" cy="356498"/>
            <a:chOff x="5589452" y="3367036"/>
            <a:chExt cx="362580" cy="356498"/>
          </a:xfrm>
        </p:grpSpPr>
        <p:sp>
          <p:nvSpPr>
            <p:cNvPr id="15640" name="Google Shape;15640;p6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3" name="Google Shape;15643;p67"/>
          <p:cNvGrpSpPr/>
          <p:nvPr/>
        </p:nvGrpSpPr>
        <p:grpSpPr>
          <a:xfrm>
            <a:off x="7462964" y="3362475"/>
            <a:ext cx="372017" cy="365621"/>
            <a:chOff x="7488021" y="3362475"/>
            <a:chExt cx="372017" cy="365621"/>
          </a:xfrm>
        </p:grpSpPr>
        <p:sp>
          <p:nvSpPr>
            <p:cNvPr id="15644" name="Google Shape;15644;p6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67"/>
          <p:cNvGrpSpPr/>
          <p:nvPr/>
        </p:nvGrpSpPr>
        <p:grpSpPr>
          <a:xfrm>
            <a:off x="5088724" y="3367036"/>
            <a:ext cx="362553" cy="356498"/>
            <a:chOff x="5113781" y="3367036"/>
            <a:chExt cx="362553" cy="356498"/>
          </a:xfrm>
        </p:grpSpPr>
        <p:sp>
          <p:nvSpPr>
            <p:cNvPr id="15655" name="Google Shape;15655;p6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7" name="Google Shape;15657;p67"/>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8" name="Google Shape;15658;p67"/>
          <p:cNvGrpSpPr/>
          <p:nvPr/>
        </p:nvGrpSpPr>
        <p:grpSpPr>
          <a:xfrm>
            <a:off x="7943564" y="3365489"/>
            <a:ext cx="375818" cy="357651"/>
            <a:chOff x="7968621" y="3365489"/>
            <a:chExt cx="375818" cy="357651"/>
          </a:xfrm>
        </p:grpSpPr>
        <p:sp>
          <p:nvSpPr>
            <p:cNvPr id="15659" name="Google Shape;15659;p6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1" name="Google Shape;15671;p67"/>
          <p:cNvGrpSpPr/>
          <p:nvPr/>
        </p:nvGrpSpPr>
        <p:grpSpPr>
          <a:xfrm>
            <a:off x="5255151" y="3817357"/>
            <a:ext cx="362947" cy="356576"/>
            <a:chOff x="5557286" y="3817357"/>
            <a:chExt cx="362947" cy="356576"/>
          </a:xfrm>
        </p:grpSpPr>
        <p:grpSp>
          <p:nvGrpSpPr>
            <p:cNvPr id="15672" name="Google Shape;15672;p67"/>
            <p:cNvGrpSpPr/>
            <p:nvPr/>
          </p:nvGrpSpPr>
          <p:grpSpPr>
            <a:xfrm>
              <a:off x="5557286" y="3817357"/>
              <a:ext cx="362947" cy="356576"/>
              <a:chOff x="5557286" y="3817357"/>
              <a:chExt cx="362947" cy="356576"/>
            </a:xfrm>
          </p:grpSpPr>
          <p:sp>
            <p:nvSpPr>
              <p:cNvPr id="15673" name="Google Shape;15673;p6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6" name="Google Shape;15676;p67"/>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67"/>
          <p:cNvGrpSpPr/>
          <p:nvPr/>
        </p:nvGrpSpPr>
        <p:grpSpPr>
          <a:xfrm>
            <a:off x="4358284" y="3817357"/>
            <a:ext cx="362947" cy="356576"/>
            <a:chOff x="4660419" y="3817357"/>
            <a:chExt cx="362947" cy="356576"/>
          </a:xfrm>
        </p:grpSpPr>
        <p:grpSp>
          <p:nvGrpSpPr>
            <p:cNvPr id="15678" name="Google Shape;15678;p67"/>
            <p:cNvGrpSpPr/>
            <p:nvPr/>
          </p:nvGrpSpPr>
          <p:grpSpPr>
            <a:xfrm>
              <a:off x="4660419" y="3817357"/>
              <a:ext cx="362947" cy="356576"/>
              <a:chOff x="4660419" y="3817357"/>
              <a:chExt cx="362947" cy="356576"/>
            </a:xfrm>
          </p:grpSpPr>
          <p:sp>
            <p:nvSpPr>
              <p:cNvPr id="15679" name="Google Shape;15679;p6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1" name="Google Shape;15681;p67"/>
            <p:cNvGrpSpPr/>
            <p:nvPr/>
          </p:nvGrpSpPr>
          <p:grpSpPr>
            <a:xfrm>
              <a:off x="4694459" y="3856408"/>
              <a:ext cx="282308" cy="265356"/>
              <a:chOff x="4690600" y="3853050"/>
              <a:chExt cx="289488" cy="272132"/>
            </a:xfrm>
          </p:grpSpPr>
          <p:sp>
            <p:nvSpPr>
              <p:cNvPr id="15682" name="Google Shape;15682;p67"/>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7"/>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84" name="Google Shape;15684;p67"/>
          <p:cNvGrpSpPr/>
          <p:nvPr/>
        </p:nvGrpSpPr>
        <p:grpSpPr>
          <a:xfrm>
            <a:off x="6159823" y="3813323"/>
            <a:ext cx="369882" cy="364325"/>
            <a:chOff x="1190200" y="238125"/>
            <a:chExt cx="5306767" cy="5212083"/>
          </a:xfrm>
        </p:grpSpPr>
        <p:grpSp>
          <p:nvGrpSpPr>
            <p:cNvPr id="15685" name="Google Shape;15685;p67"/>
            <p:cNvGrpSpPr/>
            <p:nvPr/>
          </p:nvGrpSpPr>
          <p:grpSpPr>
            <a:xfrm>
              <a:off x="1190200" y="238125"/>
              <a:ext cx="5212075" cy="5212075"/>
              <a:chOff x="1190200" y="238125"/>
              <a:chExt cx="5212075" cy="5212075"/>
            </a:xfrm>
          </p:grpSpPr>
          <p:sp>
            <p:nvSpPr>
              <p:cNvPr id="15686" name="Google Shape;15686;p67"/>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7"/>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8" name="Google Shape;15688;p67"/>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67"/>
          <p:cNvGrpSpPr/>
          <p:nvPr/>
        </p:nvGrpSpPr>
        <p:grpSpPr>
          <a:xfrm>
            <a:off x="3461049" y="3817357"/>
            <a:ext cx="363314" cy="356576"/>
            <a:chOff x="3763184" y="3817357"/>
            <a:chExt cx="363314" cy="356576"/>
          </a:xfrm>
        </p:grpSpPr>
        <p:sp>
          <p:nvSpPr>
            <p:cNvPr id="15690" name="Google Shape;15690;p6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67"/>
          <p:cNvGrpSpPr/>
          <p:nvPr/>
        </p:nvGrpSpPr>
        <p:grpSpPr>
          <a:xfrm>
            <a:off x="3909850" y="3817357"/>
            <a:ext cx="362947" cy="356576"/>
            <a:chOff x="4211985" y="3817357"/>
            <a:chExt cx="362947" cy="356576"/>
          </a:xfrm>
        </p:grpSpPr>
        <p:sp>
          <p:nvSpPr>
            <p:cNvPr id="15696" name="Google Shape;15696;p6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67"/>
          <p:cNvGrpSpPr/>
          <p:nvPr/>
        </p:nvGrpSpPr>
        <p:grpSpPr>
          <a:xfrm>
            <a:off x="3012615" y="3817357"/>
            <a:ext cx="362920" cy="356865"/>
            <a:chOff x="3314750" y="3817357"/>
            <a:chExt cx="362920" cy="356865"/>
          </a:xfrm>
        </p:grpSpPr>
        <p:grpSp>
          <p:nvGrpSpPr>
            <p:cNvPr id="15700" name="Google Shape;15700;p67"/>
            <p:cNvGrpSpPr/>
            <p:nvPr/>
          </p:nvGrpSpPr>
          <p:grpSpPr>
            <a:xfrm>
              <a:off x="3314750" y="3817357"/>
              <a:ext cx="362920" cy="356865"/>
              <a:chOff x="3314750" y="3817357"/>
              <a:chExt cx="362920" cy="356865"/>
            </a:xfrm>
          </p:grpSpPr>
          <p:sp>
            <p:nvSpPr>
              <p:cNvPr id="15701" name="Google Shape;15701;p6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67"/>
            <p:cNvGrpSpPr/>
            <p:nvPr/>
          </p:nvGrpSpPr>
          <p:grpSpPr>
            <a:xfrm>
              <a:off x="3394986" y="3894612"/>
              <a:ext cx="202339" cy="202323"/>
              <a:chOff x="935197" y="1793977"/>
              <a:chExt cx="256451" cy="256430"/>
            </a:xfrm>
          </p:grpSpPr>
          <p:sp>
            <p:nvSpPr>
              <p:cNvPr id="15704" name="Google Shape;15704;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06" name="Google Shape;15706;p67"/>
          <p:cNvGrpSpPr/>
          <p:nvPr/>
        </p:nvGrpSpPr>
        <p:grpSpPr>
          <a:xfrm>
            <a:off x="2564181" y="3817357"/>
            <a:ext cx="362920" cy="356865"/>
            <a:chOff x="2866317" y="3817357"/>
            <a:chExt cx="362920" cy="356865"/>
          </a:xfrm>
        </p:grpSpPr>
        <p:sp>
          <p:nvSpPr>
            <p:cNvPr id="15707" name="Google Shape;15707;p6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0" name="Google Shape;15710;p6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14" name="Shape 15714"/>
        <p:cNvGrpSpPr/>
        <p:nvPr/>
      </p:nvGrpSpPr>
      <p:grpSpPr>
        <a:xfrm>
          <a:off x="0" y="0"/>
          <a:ext cx="0" cy="0"/>
          <a:chOff x="0" y="0"/>
          <a:chExt cx="0" cy="0"/>
        </a:xfrm>
      </p:grpSpPr>
      <p:pic>
        <p:nvPicPr>
          <p:cNvPr id="15715" name="Google Shape;1571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ealthy Lifestyle Newsletter by Slidesgo">
  <a:themeElements>
    <a:clrScheme name="Simple Light">
      <a:dk1>
        <a:srgbClr val="191919"/>
      </a:dk1>
      <a:lt1>
        <a:srgbClr val="FFF5F6"/>
      </a:lt1>
      <a:dk2>
        <a:srgbClr val="FFDDE1"/>
      </a:dk2>
      <a:lt2>
        <a:srgbClr val="9320BC"/>
      </a:lt2>
      <a:accent1>
        <a:srgbClr val="F67839"/>
      </a:accent1>
      <a:accent2>
        <a:srgbClr val="64AA42"/>
      </a:accent2>
      <a:accent3>
        <a:srgbClr val="4F7AFA"/>
      </a:accent3>
      <a:accent4>
        <a:srgbClr val="D8525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