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5"/>
    <p:sldMasterId id="214748367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Lst>
  <p:sldSz cy="5143500" cx="9144000"/>
  <p:notesSz cx="6858000" cy="9144000"/>
  <p:embeddedFontLs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matic SC"/>
      <p:regular r:id="rId61"/>
      <p:bold r:id="rId62"/>
    </p:embeddedFont>
    <p:embeddedFont>
      <p:font typeface="Fjalla One"/>
      <p:regular r:id="rId63"/>
    </p:embeddedFont>
    <p:embeddedFont>
      <p:font typeface="Proxima Nova Semibold"/>
      <p:regular r:id="rId64"/>
      <p:bold r:id="rId65"/>
      <p:boldItalic r:id="rId66"/>
    </p:embeddedFont>
    <p:embeddedFont>
      <p:font typeface="Questrial"/>
      <p:regular r:id="rId6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175">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383AE16-B0EE-4801-B036-28363E5AD65F}">
  <a:tblStyle styleId="{8383AE16-B0EE-4801-B036-28363E5AD65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175"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AmaticSC-bold.fntdata"/><Relationship Id="rId61" Type="http://schemas.openxmlformats.org/officeDocument/2006/relationships/font" Target="fonts/AmaticSC-regular.fntdata"/><Relationship Id="rId20" Type="http://schemas.openxmlformats.org/officeDocument/2006/relationships/slide" Target="slides/slide13.xml"/><Relationship Id="rId64" Type="http://schemas.openxmlformats.org/officeDocument/2006/relationships/font" Target="fonts/ProximaNovaSemibold-regular.fntdata"/><Relationship Id="rId63" Type="http://schemas.openxmlformats.org/officeDocument/2006/relationships/font" Target="fonts/FjallaOne-regular.fntdata"/><Relationship Id="rId22" Type="http://schemas.openxmlformats.org/officeDocument/2006/relationships/slide" Target="slides/slide15.xml"/><Relationship Id="rId66" Type="http://schemas.openxmlformats.org/officeDocument/2006/relationships/font" Target="fonts/ProximaNovaSemibold-boldItalic.fntdata"/><Relationship Id="rId21" Type="http://schemas.openxmlformats.org/officeDocument/2006/relationships/slide" Target="slides/slide14.xml"/><Relationship Id="rId65" Type="http://schemas.openxmlformats.org/officeDocument/2006/relationships/font" Target="fonts/ProximaNovaSemibold-bold.fntdata"/><Relationship Id="rId24" Type="http://schemas.openxmlformats.org/officeDocument/2006/relationships/slide" Target="slides/slide17.xml"/><Relationship Id="rId23" Type="http://schemas.openxmlformats.org/officeDocument/2006/relationships/slide" Target="slides/slide16.xml"/><Relationship Id="rId67" Type="http://schemas.openxmlformats.org/officeDocument/2006/relationships/font" Target="fonts/Questrial-regular.fntdata"/><Relationship Id="rId60" Type="http://schemas.openxmlformats.org/officeDocument/2006/relationships/font" Target="fonts/RobotoMedium-boldItalic.fntdata"/><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font" Target="fonts/ProximaNova-regular.fntdata"/><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ProximaNova-italic.fntdata"/><Relationship Id="rId10" Type="http://schemas.openxmlformats.org/officeDocument/2006/relationships/slide" Target="slides/slide3.xml"/><Relationship Id="rId54" Type="http://schemas.openxmlformats.org/officeDocument/2006/relationships/font" Target="fonts/ProximaNova-bold.fntdata"/><Relationship Id="rId13" Type="http://schemas.openxmlformats.org/officeDocument/2006/relationships/slide" Target="slides/slide6.xml"/><Relationship Id="rId57" Type="http://schemas.openxmlformats.org/officeDocument/2006/relationships/font" Target="fonts/RobotoMedium-regular.fntdata"/><Relationship Id="rId12" Type="http://schemas.openxmlformats.org/officeDocument/2006/relationships/slide" Target="slides/slide5.xml"/><Relationship Id="rId56" Type="http://schemas.openxmlformats.org/officeDocument/2006/relationships/font" Target="fonts/ProximaNova-boldItalic.fntdata"/><Relationship Id="rId15" Type="http://schemas.openxmlformats.org/officeDocument/2006/relationships/slide" Target="slides/slide8.xml"/><Relationship Id="rId59" Type="http://schemas.openxmlformats.org/officeDocument/2006/relationships/font" Target="fonts/RobotoMedium-italic.fntdata"/><Relationship Id="rId14" Type="http://schemas.openxmlformats.org/officeDocument/2006/relationships/slide" Target="slides/slide7.xml"/><Relationship Id="rId58" Type="http://schemas.openxmlformats.org/officeDocument/2006/relationships/font" Target="fonts/RobotoMedium-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 name="Shape 140"/>
        <p:cNvGrpSpPr/>
        <p:nvPr/>
      </p:nvGrpSpPr>
      <p:grpSpPr>
        <a:xfrm>
          <a:off x="0" y="0"/>
          <a:ext cx="0" cy="0"/>
          <a:chOff x="0" y="0"/>
          <a:chExt cx="0" cy="0"/>
        </a:xfrm>
      </p:grpSpPr>
      <p:sp>
        <p:nvSpPr>
          <p:cNvPr id="141" name="Google Shape;141;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42" name="Google Shape;142;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 name="Shape 419"/>
        <p:cNvGrpSpPr/>
        <p:nvPr/>
      </p:nvGrpSpPr>
      <p:grpSpPr>
        <a:xfrm>
          <a:off x="0" y="0"/>
          <a:ext cx="0" cy="0"/>
          <a:chOff x="0" y="0"/>
          <a:chExt cx="0" cy="0"/>
        </a:xfrm>
      </p:grpSpPr>
      <p:sp>
        <p:nvSpPr>
          <p:cNvPr id="420" name="Google Shape;420;g64028bb69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64028bb69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6403ebf8c8_0_153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6403ebf8c8_0_153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 name="Shape 513"/>
        <p:cNvGrpSpPr/>
        <p:nvPr/>
      </p:nvGrpSpPr>
      <p:grpSpPr>
        <a:xfrm>
          <a:off x="0" y="0"/>
          <a:ext cx="0" cy="0"/>
          <a:chOff x="0" y="0"/>
          <a:chExt cx="0" cy="0"/>
        </a:xfrm>
      </p:grpSpPr>
      <p:sp>
        <p:nvSpPr>
          <p:cNvPr id="514" name="Google Shape;514;g63f1bc5fca_0_2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5" name="Google Shape;515;g63f1bc5fca_0_2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 name="Shape 521"/>
        <p:cNvGrpSpPr/>
        <p:nvPr/>
      </p:nvGrpSpPr>
      <p:grpSpPr>
        <a:xfrm>
          <a:off x="0" y="0"/>
          <a:ext cx="0" cy="0"/>
          <a:chOff x="0" y="0"/>
          <a:chExt cx="0" cy="0"/>
        </a:xfrm>
      </p:grpSpPr>
      <p:sp>
        <p:nvSpPr>
          <p:cNvPr id="522" name="Google Shape;522;g63f1bc5fca_0_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3" name="Google Shape;523;g63f1bc5fca_0_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 name="Shape 541"/>
        <p:cNvGrpSpPr/>
        <p:nvPr/>
      </p:nvGrpSpPr>
      <p:grpSpPr>
        <a:xfrm>
          <a:off x="0" y="0"/>
          <a:ext cx="0" cy="0"/>
          <a:chOff x="0" y="0"/>
          <a:chExt cx="0" cy="0"/>
        </a:xfrm>
      </p:grpSpPr>
      <p:sp>
        <p:nvSpPr>
          <p:cNvPr id="542" name="Google Shape;542;g6403ebf8c8_0_15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 name="Google Shape;543;g6403ebf8c8_0_15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6f6db876b4_1_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6f6db876b4_1_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 name="Shape 642"/>
        <p:cNvGrpSpPr/>
        <p:nvPr/>
      </p:nvGrpSpPr>
      <p:grpSpPr>
        <a:xfrm>
          <a:off x="0" y="0"/>
          <a:ext cx="0" cy="0"/>
          <a:chOff x="0" y="0"/>
          <a:chExt cx="0" cy="0"/>
        </a:xfrm>
      </p:grpSpPr>
      <p:sp>
        <p:nvSpPr>
          <p:cNvPr id="643" name="Google Shape;643;g63f1bc5fca_0_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 name="Google Shape;644;g63f1bc5fca_0_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3" name="Shape 663"/>
        <p:cNvGrpSpPr/>
        <p:nvPr/>
      </p:nvGrpSpPr>
      <p:grpSpPr>
        <a:xfrm>
          <a:off x="0" y="0"/>
          <a:ext cx="0" cy="0"/>
          <a:chOff x="0" y="0"/>
          <a:chExt cx="0" cy="0"/>
        </a:xfrm>
      </p:grpSpPr>
      <p:sp>
        <p:nvSpPr>
          <p:cNvPr id="664" name="Google Shape;664;g6f94a347db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 name="Google Shape;665;g6f94a347db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 name="Shape 668"/>
        <p:cNvGrpSpPr/>
        <p:nvPr/>
      </p:nvGrpSpPr>
      <p:grpSpPr>
        <a:xfrm>
          <a:off x="0" y="0"/>
          <a:ext cx="0" cy="0"/>
          <a:chOff x="0" y="0"/>
          <a:chExt cx="0" cy="0"/>
        </a:xfrm>
      </p:grpSpPr>
      <p:sp>
        <p:nvSpPr>
          <p:cNvPr id="669" name="Google Shape;669;g6403ebf8c8_0_156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0" name="Google Shape;670;g6403ebf8c8_0_156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2" name="Shape 782"/>
        <p:cNvGrpSpPr/>
        <p:nvPr/>
      </p:nvGrpSpPr>
      <p:grpSpPr>
        <a:xfrm>
          <a:off x="0" y="0"/>
          <a:ext cx="0" cy="0"/>
          <a:chOff x="0" y="0"/>
          <a:chExt cx="0" cy="0"/>
        </a:xfrm>
      </p:grpSpPr>
      <p:sp>
        <p:nvSpPr>
          <p:cNvPr id="783" name="Google Shape;783;g478dac62d8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4" name="Google Shape;784;g478dac62d8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 name="Shape 149"/>
        <p:cNvGrpSpPr/>
        <p:nvPr/>
      </p:nvGrpSpPr>
      <p:grpSpPr>
        <a:xfrm>
          <a:off x="0" y="0"/>
          <a:ext cx="0" cy="0"/>
          <a:chOff x="0" y="0"/>
          <a:chExt cx="0" cy="0"/>
        </a:xfrm>
      </p:grpSpPr>
      <p:sp>
        <p:nvSpPr>
          <p:cNvPr id="150" name="Google Shape;150;g6403ebf8c8_0_158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 name="Google Shape;151;g6403ebf8c8_0_158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 name="Shape 791"/>
        <p:cNvGrpSpPr/>
        <p:nvPr/>
      </p:nvGrpSpPr>
      <p:grpSpPr>
        <a:xfrm>
          <a:off x="0" y="0"/>
          <a:ext cx="0" cy="0"/>
          <a:chOff x="0" y="0"/>
          <a:chExt cx="0" cy="0"/>
        </a:xfrm>
      </p:grpSpPr>
      <p:sp>
        <p:nvSpPr>
          <p:cNvPr id="792" name="Google Shape;792;g654fba456b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 name="Google Shape;793;g654fba456b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 name="Shape 827"/>
        <p:cNvGrpSpPr/>
        <p:nvPr/>
      </p:nvGrpSpPr>
      <p:grpSpPr>
        <a:xfrm>
          <a:off x="0" y="0"/>
          <a:ext cx="0" cy="0"/>
          <a:chOff x="0" y="0"/>
          <a:chExt cx="0" cy="0"/>
        </a:xfrm>
      </p:grpSpPr>
      <p:sp>
        <p:nvSpPr>
          <p:cNvPr id="828" name="Google Shape;828;g478dac62d8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 name="Google Shape;829;g478dac62d8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478dac62d8_0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478dac62d8_0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 name="Shape 858"/>
        <p:cNvGrpSpPr/>
        <p:nvPr/>
      </p:nvGrpSpPr>
      <p:grpSpPr>
        <a:xfrm>
          <a:off x="0" y="0"/>
          <a:ext cx="0" cy="0"/>
          <a:chOff x="0" y="0"/>
          <a:chExt cx="0" cy="0"/>
        </a:xfrm>
      </p:grpSpPr>
      <p:sp>
        <p:nvSpPr>
          <p:cNvPr id="859" name="Google Shape;859;g6403ebf8c8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0" name="Google Shape;860;g6403ebf8c8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 name="Shape 875"/>
        <p:cNvGrpSpPr/>
        <p:nvPr/>
      </p:nvGrpSpPr>
      <p:grpSpPr>
        <a:xfrm>
          <a:off x="0" y="0"/>
          <a:ext cx="0" cy="0"/>
          <a:chOff x="0" y="0"/>
          <a:chExt cx="0" cy="0"/>
        </a:xfrm>
      </p:grpSpPr>
      <p:sp>
        <p:nvSpPr>
          <p:cNvPr id="876" name="Google Shape;876;g6403ebf8c8_0_158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7" name="Google Shape;877;g6403ebf8c8_0_158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5" name="Shape 1075"/>
        <p:cNvGrpSpPr/>
        <p:nvPr/>
      </p:nvGrpSpPr>
      <p:grpSpPr>
        <a:xfrm>
          <a:off x="0" y="0"/>
          <a:ext cx="0" cy="0"/>
          <a:chOff x="0" y="0"/>
          <a:chExt cx="0" cy="0"/>
        </a:xfrm>
      </p:grpSpPr>
      <p:sp>
        <p:nvSpPr>
          <p:cNvPr id="1076" name="Google Shape;1076;g6f6db876b4_1_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7" name="Google Shape;1077;g6f6db876b4_1_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7" name="Shape 1097"/>
        <p:cNvGrpSpPr/>
        <p:nvPr/>
      </p:nvGrpSpPr>
      <p:grpSpPr>
        <a:xfrm>
          <a:off x="0" y="0"/>
          <a:ext cx="0" cy="0"/>
          <a:chOff x="0" y="0"/>
          <a:chExt cx="0" cy="0"/>
        </a:xfrm>
      </p:grpSpPr>
      <p:sp>
        <p:nvSpPr>
          <p:cNvPr id="1098" name="Google Shape;1098;g6403ebf8c8_0_158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 name="Google Shape;1099;g6403ebf8c8_0_158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4" name="Shape 1104"/>
        <p:cNvGrpSpPr/>
        <p:nvPr/>
      </p:nvGrpSpPr>
      <p:grpSpPr>
        <a:xfrm>
          <a:off x="0" y="0"/>
          <a:ext cx="0" cy="0"/>
          <a:chOff x="0" y="0"/>
          <a:chExt cx="0" cy="0"/>
        </a:xfrm>
      </p:grpSpPr>
      <p:sp>
        <p:nvSpPr>
          <p:cNvPr id="1105" name="Google Shape;1105;g756b68e205_0_35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6" name="Google Shape;1106;g756b68e205_0_35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1" name="Shape 1111"/>
        <p:cNvGrpSpPr/>
        <p:nvPr/>
      </p:nvGrpSpPr>
      <p:grpSpPr>
        <a:xfrm>
          <a:off x="0" y="0"/>
          <a:ext cx="0" cy="0"/>
          <a:chOff x="0" y="0"/>
          <a:chExt cx="0" cy="0"/>
        </a:xfrm>
      </p:grpSpPr>
      <p:sp>
        <p:nvSpPr>
          <p:cNvPr id="1112" name="Google Shape;1112;g756b68e205_0_35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 name="Google Shape;1113;g756b68e205_0_35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 name="Shape 1127"/>
        <p:cNvGrpSpPr/>
        <p:nvPr/>
      </p:nvGrpSpPr>
      <p:grpSpPr>
        <a:xfrm>
          <a:off x="0" y="0"/>
          <a:ext cx="0" cy="0"/>
          <a:chOff x="0" y="0"/>
          <a:chExt cx="0" cy="0"/>
        </a:xfrm>
      </p:grpSpPr>
      <p:sp>
        <p:nvSpPr>
          <p:cNvPr id="1128" name="Google Shape;1128;g756b68e205_0_352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 name="Google Shape;1129;g756b68e205_0_352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 name="Shape 155"/>
        <p:cNvGrpSpPr/>
        <p:nvPr/>
      </p:nvGrpSpPr>
      <p:grpSpPr>
        <a:xfrm>
          <a:off x="0" y="0"/>
          <a:ext cx="0" cy="0"/>
          <a:chOff x="0" y="0"/>
          <a:chExt cx="0" cy="0"/>
        </a:xfrm>
      </p:grpSpPr>
      <p:sp>
        <p:nvSpPr>
          <p:cNvPr id="156" name="Google Shape;156;g63e94d6623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 name="Google Shape;157;g63e94d6623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6" name="Shape 1466"/>
        <p:cNvGrpSpPr/>
        <p:nvPr/>
      </p:nvGrpSpPr>
      <p:grpSpPr>
        <a:xfrm>
          <a:off x="0" y="0"/>
          <a:ext cx="0" cy="0"/>
          <a:chOff x="0" y="0"/>
          <a:chExt cx="0" cy="0"/>
        </a:xfrm>
      </p:grpSpPr>
      <p:sp>
        <p:nvSpPr>
          <p:cNvPr id="1467" name="Google Shape;1467;g756b68e205_0_356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8" name="Google Shape;1468;g756b68e205_0_356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0" name="Shape 4030"/>
        <p:cNvGrpSpPr/>
        <p:nvPr/>
      </p:nvGrpSpPr>
      <p:grpSpPr>
        <a:xfrm>
          <a:off x="0" y="0"/>
          <a:ext cx="0" cy="0"/>
          <a:chOff x="0" y="0"/>
          <a:chExt cx="0" cy="0"/>
        </a:xfrm>
      </p:grpSpPr>
      <p:sp>
        <p:nvSpPr>
          <p:cNvPr id="4031" name="Google Shape;4031;g756b68e205_0_38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2" name="Google Shape;4032;g756b68e205_0_38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9" name="Shape 4449"/>
        <p:cNvGrpSpPr/>
        <p:nvPr/>
      </p:nvGrpSpPr>
      <p:grpSpPr>
        <a:xfrm>
          <a:off x="0" y="0"/>
          <a:ext cx="0" cy="0"/>
          <a:chOff x="0" y="0"/>
          <a:chExt cx="0" cy="0"/>
        </a:xfrm>
      </p:grpSpPr>
      <p:sp>
        <p:nvSpPr>
          <p:cNvPr id="4450" name="Google Shape;4450;g756b68e205_0_386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1" name="Google Shape;4451;g756b68e205_0_386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9" name="Shape 4619"/>
        <p:cNvGrpSpPr/>
        <p:nvPr/>
      </p:nvGrpSpPr>
      <p:grpSpPr>
        <a:xfrm>
          <a:off x="0" y="0"/>
          <a:ext cx="0" cy="0"/>
          <a:chOff x="0" y="0"/>
          <a:chExt cx="0" cy="0"/>
        </a:xfrm>
      </p:grpSpPr>
      <p:sp>
        <p:nvSpPr>
          <p:cNvPr id="4620" name="Google Shape;4620;g756b68e205_0_387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1" name="Google Shape;4621;g756b68e205_0_387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4" name="Shape 5024"/>
        <p:cNvGrpSpPr/>
        <p:nvPr/>
      </p:nvGrpSpPr>
      <p:grpSpPr>
        <a:xfrm>
          <a:off x="0" y="0"/>
          <a:ext cx="0" cy="0"/>
          <a:chOff x="0" y="0"/>
          <a:chExt cx="0" cy="0"/>
        </a:xfrm>
      </p:grpSpPr>
      <p:sp>
        <p:nvSpPr>
          <p:cNvPr id="5025" name="Google Shape;5025;g756b68e205_0_39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6" name="Google Shape;5026;g756b68e205_0_39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4" name="Shape 5404"/>
        <p:cNvGrpSpPr/>
        <p:nvPr/>
      </p:nvGrpSpPr>
      <p:grpSpPr>
        <a:xfrm>
          <a:off x="0" y="0"/>
          <a:ext cx="0" cy="0"/>
          <a:chOff x="0" y="0"/>
          <a:chExt cx="0" cy="0"/>
        </a:xfrm>
      </p:grpSpPr>
      <p:sp>
        <p:nvSpPr>
          <p:cNvPr id="5405" name="Google Shape;5405;g756b68e205_0_39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6" name="Google Shape;5406;g756b68e205_0_39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1" name="Shape 5901"/>
        <p:cNvGrpSpPr/>
        <p:nvPr/>
      </p:nvGrpSpPr>
      <p:grpSpPr>
        <a:xfrm>
          <a:off x="0" y="0"/>
          <a:ext cx="0" cy="0"/>
          <a:chOff x="0" y="0"/>
          <a:chExt cx="0" cy="0"/>
        </a:xfrm>
      </p:grpSpPr>
      <p:sp>
        <p:nvSpPr>
          <p:cNvPr id="5902" name="Google Shape;5902;g756b68e205_0_40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03" name="Google Shape;5903;g756b68e205_0_40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4" name="Shape 6514"/>
        <p:cNvGrpSpPr/>
        <p:nvPr/>
      </p:nvGrpSpPr>
      <p:grpSpPr>
        <a:xfrm>
          <a:off x="0" y="0"/>
          <a:ext cx="0" cy="0"/>
          <a:chOff x="0" y="0"/>
          <a:chExt cx="0" cy="0"/>
        </a:xfrm>
      </p:grpSpPr>
      <p:sp>
        <p:nvSpPr>
          <p:cNvPr id="6515" name="Google Shape;6515;g756b68e205_0_406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6" name="Google Shape;6516;g756b68e205_0_406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6" name="Shape 7066"/>
        <p:cNvGrpSpPr/>
        <p:nvPr/>
      </p:nvGrpSpPr>
      <p:grpSpPr>
        <a:xfrm>
          <a:off x="0" y="0"/>
          <a:ext cx="0" cy="0"/>
          <a:chOff x="0" y="0"/>
          <a:chExt cx="0" cy="0"/>
        </a:xfrm>
      </p:grpSpPr>
      <p:sp>
        <p:nvSpPr>
          <p:cNvPr id="7067" name="Google Shape;7067;g756b68e205_0_41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8" name="Google Shape;7068;g756b68e205_0_41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4" name="Shape 7834"/>
        <p:cNvGrpSpPr/>
        <p:nvPr/>
      </p:nvGrpSpPr>
      <p:grpSpPr>
        <a:xfrm>
          <a:off x="0" y="0"/>
          <a:ext cx="0" cy="0"/>
          <a:chOff x="0" y="0"/>
          <a:chExt cx="0" cy="0"/>
        </a:xfrm>
      </p:grpSpPr>
      <p:sp>
        <p:nvSpPr>
          <p:cNvPr id="7835" name="Google Shape;7835;g756b68e205_0_419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6" name="Google Shape;7836;g756b68e205_0_419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 name="Shape 173"/>
        <p:cNvGrpSpPr/>
        <p:nvPr/>
      </p:nvGrpSpPr>
      <p:grpSpPr>
        <a:xfrm>
          <a:off x="0" y="0"/>
          <a:ext cx="0" cy="0"/>
          <a:chOff x="0" y="0"/>
          <a:chExt cx="0" cy="0"/>
        </a:xfrm>
      </p:grpSpPr>
      <p:sp>
        <p:nvSpPr>
          <p:cNvPr id="174" name="Google Shape;174;g63e94d6623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 name="Google Shape;175;g63e94d6623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1" name="Shape 9241"/>
        <p:cNvGrpSpPr/>
        <p:nvPr/>
      </p:nvGrpSpPr>
      <p:grpSpPr>
        <a:xfrm>
          <a:off x="0" y="0"/>
          <a:ext cx="0" cy="0"/>
          <a:chOff x="0" y="0"/>
          <a:chExt cx="0" cy="0"/>
        </a:xfrm>
      </p:grpSpPr>
      <p:sp>
        <p:nvSpPr>
          <p:cNvPr id="9242" name="Google Shape;9242;g756b68e205_0_43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3" name="Google Shape;9243;g756b68e205_0_43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35" name="Shape 11635"/>
        <p:cNvGrpSpPr/>
        <p:nvPr/>
      </p:nvGrpSpPr>
      <p:grpSpPr>
        <a:xfrm>
          <a:off x="0" y="0"/>
          <a:ext cx="0" cy="0"/>
          <a:chOff x="0" y="0"/>
          <a:chExt cx="0" cy="0"/>
        </a:xfrm>
      </p:grpSpPr>
      <p:sp>
        <p:nvSpPr>
          <p:cNvPr id="11636" name="Google Shape;11636;g756b68e205_0_457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37" name="Google Shape;11637;g756b68e205_0_457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9" name="Shape 13649"/>
        <p:cNvGrpSpPr/>
        <p:nvPr/>
      </p:nvGrpSpPr>
      <p:grpSpPr>
        <a:xfrm>
          <a:off x="0" y="0"/>
          <a:ext cx="0" cy="0"/>
          <a:chOff x="0" y="0"/>
          <a:chExt cx="0" cy="0"/>
        </a:xfrm>
      </p:grpSpPr>
      <p:sp>
        <p:nvSpPr>
          <p:cNvPr id="13650" name="Google Shape;13650;g756b68e205_0_47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51" name="Google Shape;13651;g756b68e205_0_47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85" name="Shape 15285"/>
        <p:cNvGrpSpPr/>
        <p:nvPr/>
      </p:nvGrpSpPr>
      <p:grpSpPr>
        <a:xfrm>
          <a:off x="0" y="0"/>
          <a:ext cx="0" cy="0"/>
          <a:chOff x="0" y="0"/>
          <a:chExt cx="0" cy="0"/>
        </a:xfrm>
      </p:grpSpPr>
      <p:sp>
        <p:nvSpPr>
          <p:cNvPr id="15286" name="Google Shape;15286;g756b68e205_0_49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87" name="Google Shape;15287;g756b68e205_0_49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27" name="Shape 16327"/>
        <p:cNvGrpSpPr/>
        <p:nvPr/>
      </p:nvGrpSpPr>
      <p:grpSpPr>
        <a:xfrm>
          <a:off x="0" y="0"/>
          <a:ext cx="0" cy="0"/>
          <a:chOff x="0" y="0"/>
          <a:chExt cx="0" cy="0"/>
        </a:xfrm>
      </p:grpSpPr>
      <p:sp>
        <p:nvSpPr>
          <p:cNvPr id="16328" name="Google Shape;16328;g756b68e205_0_504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29" name="Google Shape;16329;g756b68e205_0_504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62" name="Shape 17862"/>
        <p:cNvGrpSpPr/>
        <p:nvPr/>
      </p:nvGrpSpPr>
      <p:grpSpPr>
        <a:xfrm>
          <a:off x="0" y="0"/>
          <a:ext cx="0" cy="0"/>
          <a:chOff x="0" y="0"/>
          <a:chExt cx="0" cy="0"/>
        </a:xfrm>
      </p:grpSpPr>
      <p:sp>
        <p:nvSpPr>
          <p:cNvPr id="17863" name="Google Shape;17863;g756b68e205_0_52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64" name="Google Shape;17864;g756b68e205_0_52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 name="Shape 182"/>
        <p:cNvGrpSpPr/>
        <p:nvPr/>
      </p:nvGrpSpPr>
      <p:grpSpPr>
        <a:xfrm>
          <a:off x="0" y="0"/>
          <a:ext cx="0" cy="0"/>
          <a:chOff x="0" y="0"/>
          <a:chExt cx="0" cy="0"/>
        </a:xfrm>
      </p:grpSpPr>
      <p:sp>
        <p:nvSpPr>
          <p:cNvPr id="183" name="Google Shape;183;g63e94d6623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 name="Google Shape;184;g63e94d6623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 name="Shape 195"/>
        <p:cNvGrpSpPr/>
        <p:nvPr/>
      </p:nvGrpSpPr>
      <p:grpSpPr>
        <a:xfrm>
          <a:off x="0" y="0"/>
          <a:ext cx="0" cy="0"/>
          <a:chOff x="0" y="0"/>
          <a:chExt cx="0" cy="0"/>
        </a:xfrm>
      </p:grpSpPr>
      <p:sp>
        <p:nvSpPr>
          <p:cNvPr id="196" name="Google Shape;196;g63f1bc5fca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 name="Google Shape;197;g63f1bc5fca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 name="Shape 279"/>
        <p:cNvGrpSpPr/>
        <p:nvPr/>
      </p:nvGrpSpPr>
      <p:grpSpPr>
        <a:xfrm>
          <a:off x="0" y="0"/>
          <a:ext cx="0" cy="0"/>
          <a:chOff x="0" y="0"/>
          <a:chExt cx="0" cy="0"/>
        </a:xfrm>
      </p:grpSpPr>
      <p:sp>
        <p:nvSpPr>
          <p:cNvPr id="280" name="Google Shape;280;g478dac62d8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 name="Google Shape;281;g478dac62d8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 name="Shape 300"/>
        <p:cNvGrpSpPr/>
        <p:nvPr/>
      </p:nvGrpSpPr>
      <p:grpSpPr>
        <a:xfrm>
          <a:off x="0" y="0"/>
          <a:ext cx="0" cy="0"/>
          <a:chOff x="0" y="0"/>
          <a:chExt cx="0" cy="0"/>
        </a:xfrm>
      </p:grpSpPr>
      <p:sp>
        <p:nvSpPr>
          <p:cNvPr id="301" name="Google Shape;301;g6403ebf8c8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 name="Google Shape;302;g6403ebf8c8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64028bb69b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64028bb69b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4572000" y="542475"/>
            <a:ext cx="3862500" cy="40587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4862350" y="542475"/>
            <a:ext cx="3295200" cy="2029200"/>
          </a:xfrm>
          <a:prstGeom prst="rect">
            <a:avLst/>
          </a:prstGeom>
        </p:spPr>
        <p:txBody>
          <a:bodyPr anchorCtr="0" anchor="b" bIns="0" lIns="91425" spcFirstLastPara="1" rIns="91425" wrap="square" tIns="0">
            <a:noAutofit/>
          </a:bodyPr>
          <a:lstStyle>
            <a:lvl1pPr lvl="0" rtl="0" algn="ctr">
              <a:spcBef>
                <a:spcPts val="0"/>
              </a:spcBef>
              <a:spcAft>
                <a:spcPts val="0"/>
              </a:spcAft>
              <a:buClr>
                <a:srgbClr val="FFFFFF"/>
              </a:buClr>
              <a:buSzPts val="5000"/>
              <a:buNone/>
              <a:defRPr sz="5000">
                <a:solidFill>
                  <a:srgbClr val="FFFFFF"/>
                </a:solidFill>
              </a:defRPr>
            </a:lvl1pPr>
            <a:lvl2pPr lvl="1" rtl="0" algn="ctr">
              <a:spcBef>
                <a:spcPts val="0"/>
              </a:spcBef>
              <a:spcAft>
                <a:spcPts val="0"/>
              </a:spcAft>
              <a:buClr>
                <a:srgbClr val="FFFFFF"/>
              </a:buClr>
              <a:buSzPts val="5000"/>
              <a:buNone/>
              <a:defRPr sz="5000">
                <a:solidFill>
                  <a:srgbClr val="FFFFFF"/>
                </a:solidFill>
              </a:defRPr>
            </a:lvl2pPr>
            <a:lvl3pPr lvl="2" rtl="0" algn="ctr">
              <a:spcBef>
                <a:spcPts val="0"/>
              </a:spcBef>
              <a:spcAft>
                <a:spcPts val="0"/>
              </a:spcAft>
              <a:buClr>
                <a:srgbClr val="FFFFFF"/>
              </a:buClr>
              <a:buSzPts val="5000"/>
              <a:buNone/>
              <a:defRPr sz="5000">
                <a:solidFill>
                  <a:srgbClr val="FFFFFF"/>
                </a:solidFill>
              </a:defRPr>
            </a:lvl3pPr>
            <a:lvl4pPr lvl="3" rtl="0" algn="ctr">
              <a:spcBef>
                <a:spcPts val="0"/>
              </a:spcBef>
              <a:spcAft>
                <a:spcPts val="0"/>
              </a:spcAft>
              <a:buClr>
                <a:srgbClr val="FFFFFF"/>
              </a:buClr>
              <a:buSzPts val="5000"/>
              <a:buNone/>
              <a:defRPr sz="5000">
                <a:solidFill>
                  <a:srgbClr val="FFFFFF"/>
                </a:solidFill>
              </a:defRPr>
            </a:lvl4pPr>
            <a:lvl5pPr lvl="4" rtl="0" algn="ctr">
              <a:spcBef>
                <a:spcPts val="0"/>
              </a:spcBef>
              <a:spcAft>
                <a:spcPts val="0"/>
              </a:spcAft>
              <a:buClr>
                <a:srgbClr val="FFFFFF"/>
              </a:buClr>
              <a:buSzPts val="5000"/>
              <a:buNone/>
              <a:defRPr sz="5000">
                <a:solidFill>
                  <a:srgbClr val="FFFFFF"/>
                </a:solidFill>
              </a:defRPr>
            </a:lvl5pPr>
            <a:lvl6pPr lvl="5" rtl="0" algn="ctr">
              <a:spcBef>
                <a:spcPts val="0"/>
              </a:spcBef>
              <a:spcAft>
                <a:spcPts val="0"/>
              </a:spcAft>
              <a:buClr>
                <a:srgbClr val="FFFFFF"/>
              </a:buClr>
              <a:buSzPts val="5000"/>
              <a:buNone/>
              <a:defRPr sz="5000">
                <a:solidFill>
                  <a:srgbClr val="FFFFFF"/>
                </a:solidFill>
              </a:defRPr>
            </a:lvl6pPr>
            <a:lvl7pPr lvl="6" rtl="0" algn="ctr">
              <a:spcBef>
                <a:spcPts val="0"/>
              </a:spcBef>
              <a:spcAft>
                <a:spcPts val="0"/>
              </a:spcAft>
              <a:buClr>
                <a:srgbClr val="FFFFFF"/>
              </a:buClr>
              <a:buSzPts val="5000"/>
              <a:buNone/>
              <a:defRPr sz="5000">
                <a:solidFill>
                  <a:srgbClr val="FFFFFF"/>
                </a:solidFill>
              </a:defRPr>
            </a:lvl7pPr>
            <a:lvl8pPr lvl="7" rtl="0" algn="ctr">
              <a:spcBef>
                <a:spcPts val="0"/>
              </a:spcBef>
              <a:spcAft>
                <a:spcPts val="0"/>
              </a:spcAft>
              <a:buClr>
                <a:srgbClr val="FFFFFF"/>
              </a:buClr>
              <a:buSzPts val="5000"/>
              <a:buNone/>
              <a:defRPr sz="5000">
                <a:solidFill>
                  <a:srgbClr val="FFFFFF"/>
                </a:solidFill>
              </a:defRPr>
            </a:lvl8pPr>
            <a:lvl9pPr lvl="8" rtl="0" algn="ctr">
              <a:spcBef>
                <a:spcPts val="0"/>
              </a:spcBef>
              <a:spcAft>
                <a:spcPts val="0"/>
              </a:spcAft>
              <a:buClr>
                <a:srgbClr val="FFFFFF"/>
              </a:buClr>
              <a:buSzPts val="5000"/>
              <a:buNone/>
              <a:defRPr sz="5000">
                <a:solidFill>
                  <a:srgbClr val="FFFFFF"/>
                </a:solidFill>
              </a:defRPr>
            </a:lvl9pPr>
          </a:lstStyle>
          <a:p/>
        </p:txBody>
      </p:sp>
      <p:sp>
        <p:nvSpPr>
          <p:cNvPr id="11" name="Google Shape;11;p2"/>
          <p:cNvSpPr txBox="1"/>
          <p:nvPr>
            <p:ph idx="1" type="subTitle"/>
          </p:nvPr>
        </p:nvSpPr>
        <p:spPr>
          <a:xfrm>
            <a:off x="5196400" y="2571750"/>
            <a:ext cx="2627100" cy="2029200"/>
          </a:xfrm>
          <a:prstGeom prst="rect">
            <a:avLst/>
          </a:prstGeom>
        </p:spPr>
        <p:txBody>
          <a:bodyPr anchorCtr="0" anchor="t" bIns="0" lIns="91425" spcFirstLastPara="1" rIns="91425" wrap="square" tIns="0">
            <a:noAutofit/>
          </a:bodyPr>
          <a:lstStyle>
            <a:lvl1pPr lvl="0" rtl="0" algn="ctr">
              <a:lnSpc>
                <a:spcPct val="100000"/>
              </a:lnSpc>
              <a:spcBef>
                <a:spcPts val="0"/>
              </a:spcBef>
              <a:spcAft>
                <a:spcPts val="0"/>
              </a:spcAft>
              <a:buClr>
                <a:srgbClr val="FFFFFF"/>
              </a:buClr>
              <a:buSzPts val="1600"/>
              <a:buNone/>
              <a:defRPr sz="1600">
                <a:solidFill>
                  <a:srgbClr val="FFFFFF"/>
                </a:solidFill>
              </a:defRPr>
            </a:lvl1pPr>
            <a:lvl2pPr lvl="1" rtl="0" algn="ctr">
              <a:lnSpc>
                <a:spcPct val="100000"/>
              </a:lnSpc>
              <a:spcBef>
                <a:spcPts val="0"/>
              </a:spcBef>
              <a:spcAft>
                <a:spcPts val="0"/>
              </a:spcAft>
              <a:buClr>
                <a:srgbClr val="FFFFFF"/>
              </a:buClr>
              <a:buSzPts val="1600"/>
              <a:buNone/>
              <a:defRPr sz="1600">
                <a:solidFill>
                  <a:srgbClr val="FFFFFF"/>
                </a:solidFill>
              </a:defRPr>
            </a:lvl2pPr>
            <a:lvl3pPr lvl="2" rtl="0" algn="ctr">
              <a:lnSpc>
                <a:spcPct val="100000"/>
              </a:lnSpc>
              <a:spcBef>
                <a:spcPts val="0"/>
              </a:spcBef>
              <a:spcAft>
                <a:spcPts val="0"/>
              </a:spcAft>
              <a:buClr>
                <a:srgbClr val="FFFFFF"/>
              </a:buClr>
              <a:buSzPts val="1600"/>
              <a:buNone/>
              <a:defRPr sz="1600">
                <a:solidFill>
                  <a:srgbClr val="FFFFFF"/>
                </a:solidFill>
              </a:defRPr>
            </a:lvl3pPr>
            <a:lvl4pPr lvl="3" rtl="0" algn="ctr">
              <a:lnSpc>
                <a:spcPct val="100000"/>
              </a:lnSpc>
              <a:spcBef>
                <a:spcPts val="0"/>
              </a:spcBef>
              <a:spcAft>
                <a:spcPts val="0"/>
              </a:spcAft>
              <a:buClr>
                <a:srgbClr val="FFFFFF"/>
              </a:buClr>
              <a:buSzPts val="1600"/>
              <a:buNone/>
              <a:defRPr sz="1600">
                <a:solidFill>
                  <a:srgbClr val="FFFFFF"/>
                </a:solidFill>
              </a:defRPr>
            </a:lvl4pPr>
            <a:lvl5pPr lvl="4" rtl="0" algn="ctr">
              <a:lnSpc>
                <a:spcPct val="100000"/>
              </a:lnSpc>
              <a:spcBef>
                <a:spcPts val="0"/>
              </a:spcBef>
              <a:spcAft>
                <a:spcPts val="0"/>
              </a:spcAft>
              <a:buClr>
                <a:srgbClr val="FFFFFF"/>
              </a:buClr>
              <a:buSzPts val="1600"/>
              <a:buNone/>
              <a:defRPr sz="1600">
                <a:solidFill>
                  <a:srgbClr val="FFFFFF"/>
                </a:solidFill>
              </a:defRPr>
            </a:lvl5pPr>
            <a:lvl6pPr lvl="5" rtl="0" algn="ctr">
              <a:lnSpc>
                <a:spcPct val="100000"/>
              </a:lnSpc>
              <a:spcBef>
                <a:spcPts val="0"/>
              </a:spcBef>
              <a:spcAft>
                <a:spcPts val="0"/>
              </a:spcAft>
              <a:buClr>
                <a:srgbClr val="FFFFFF"/>
              </a:buClr>
              <a:buSzPts val="1600"/>
              <a:buNone/>
              <a:defRPr sz="1600">
                <a:solidFill>
                  <a:srgbClr val="FFFFFF"/>
                </a:solidFill>
              </a:defRPr>
            </a:lvl6pPr>
            <a:lvl7pPr lvl="6" rtl="0" algn="ctr">
              <a:lnSpc>
                <a:spcPct val="100000"/>
              </a:lnSpc>
              <a:spcBef>
                <a:spcPts val="0"/>
              </a:spcBef>
              <a:spcAft>
                <a:spcPts val="0"/>
              </a:spcAft>
              <a:buClr>
                <a:srgbClr val="FFFFFF"/>
              </a:buClr>
              <a:buSzPts val="1600"/>
              <a:buNone/>
              <a:defRPr sz="1600">
                <a:solidFill>
                  <a:srgbClr val="FFFFFF"/>
                </a:solidFill>
              </a:defRPr>
            </a:lvl7pPr>
            <a:lvl8pPr lvl="7" rtl="0" algn="ctr">
              <a:lnSpc>
                <a:spcPct val="100000"/>
              </a:lnSpc>
              <a:spcBef>
                <a:spcPts val="0"/>
              </a:spcBef>
              <a:spcAft>
                <a:spcPts val="0"/>
              </a:spcAft>
              <a:buClr>
                <a:srgbClr val="FFFFFF"/>
              </a:buClr>
              <a:buSzPts val="1600"/>
              <a:buNone/>
              <a:defRPr sz="1600">
                <a:solidFill>
                  <a:srgbClr val="FFFFFF"/>
                </a:solidFill>
              </a:defRPr>
            </a:lvl8pPr>
            <a:lvl9pPr lvl="8" rtl="0" algn="ctr">
              <a:lnSpc>
                <a:spcPct val="100000"/>
              </a:lnSpc>
              <a:spcBef>
                <a:spcPts val="0"/>
              </a:spcBef>
              <a:spcAft>
                <a:spcPts val="0"/>
              </a:spcAft>
              <a:buClr>
                <a:srgbClr val="FFFFFF"/>
              </a:buClr>
              <a:buSzPts val="1600"/>
              <a:buNone/>
              <a:defRPr sz="1600">
                <a:solidFill>
                  <a:srgbClr val="FFFFFF"/>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7" name="Shape 37"/>
        <p:cNvGrpSpPr/>
        <p:nvPr/>
      </p:nvGrpSpPr>
      <p:grpSpPr>
        <a:xfrm>
          <a:off x="0" y="0"/>
          <a:ext cx="0" cy="0"/>
          <a:chOff x="0" y="0"/>
          <a:chExt cx="0" cy="0"/>
        </a:xfrm>
      </p:grpSpPr>
      <p:sp>
        <p:nvSpPr>
          <p:cNvPr id="38" name="Google Shape;38;p11"/>
          <p:cNvSpPr txBox="1"/>
          <p:nvPr>
            <p:ph hasCustomPrompt="1" type="title"/>
          </p:nvPr>
        </p:nvSpPr>
        <p:spPr>
          <a:xfrm>
            <a:off x="709400" y="1244150"/>
            <a:ext cx="7725300" cy="1327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37C2D1"/>
              </a:buClr>
              <a:buSzPts val="8000"/>
              <a:buNone/>
              <a:defRPr sz="8000">
                <a:solidFill>
                  <a:srgbClr val="37C2D1"/>
                </a:solidFill>
              </a:defRPr>
            </a:lvl1pPr>
            <a:lvl2pPr lvl="1" rtl="0" algn="ctr">
              <a:spcBef>
                <a:spcPts val="0"/>
              </a:spcBef>
              <a:spcAft>
                <a:spcPts val="0"/>
              </a:spcAft>
              <a:buClr>
                <a:srgbClr val="37C2D1"/>
              </a:buClr>
              <a:buSzPts val="8000"/>
              <a:buNone/>
              <a:defRPr sz="8000">
                <a:solidFill>
                  <a:srgbClr val="37C2D1"/>
                </a:solidFill>
              </a:defRPr>
            </a:lvl2pPr>
            <a:lvl3pPr lvl="2" rtl="0" algn="ctr">
              <a:spcBef>
                <a:spcPts val="0"/>
              </a:spcBef>
              <a:spcAft>
                <a:spcPts val="0"/>
              </a:spcAft>
              <a:buClr>
                <a:srgbClr val="37C2D1"/>
              </a:buClr>
              <a:buSzPts val="8000"/>
              <a:buNone/>
              <a:defRPr sz="8000">
                <a:solidFill>
                  <a:srgbClr val="37C2D1"/>
                </a:solidFill>
              </a:defRPr>
            </a:lvl3pPr>
            <a:lvl4pPr lvl="3" rtl="0" algn="ctr">
              <a:spcBef>
                <a:spcPts val="0"/>
              </a:spcBef>
              <a:spcAft>
                <a:spcPts val="0"/>
              </a:spcAft>
              <a:buClr>
                <a:srgbClr val="37C2D1"/>
              </a:buClr>
              <a:buSzPts val="8000"/>
              <a:buNone/>
              <a:defRPr sz="8000">
                <a:solidFill>
                  <a:srgbClr val="37C2D1"/>
                </a:solidFill>
              </a:defRPr>
            </a:lvl4pPr>
            <a:lvl5pPr lvl="4" rtl="0" algn="ctr">
              <a:spcBef>
                <a:spcPts val="0"/>
              </a:spcBef>
              <a:spcAft>
                <a:spcPts val="0"/>
              </a:spcAft>
              <a:buClr>
                <a:srgbClr val="37C2D1"/>
              </a:buClr>
              <a:buSzPts val="8000"/>
              <a:buNone/>
              <a:defRPr sz="8000">
                <a:solidFill>
                  <a:srgbClr val="37C2D1"/>
                </a:solidFill>
              </a:defRPr>
            </a:lvl5pPr>
            <a:lvl6pPr lvl="5" rtl="0" algn="ctr">
              <a:spcBef>
                <a:spcPts val="0"/>
              </a:spcBef>
              <a:spcAft>
                <a:spcPts val="0"/>
              </a:spcAft>
              <a:buClr>
                <a:srgbClr val="37C2D1"/>
              </a:buClr>
              <a:buSzPts val="8000"/>
              <a:buNone/>
              <a:defRPr sz="8000">
                <a:solidFill>
                  <a:srgbClr val="37C2D1"/>
                </a:solidFill>
              </a:defRPr>
            </a:lvl6pPr>
            <a:lvl7pPr lvl="6" rtl="0" algn="ctr">
              <a:spcBef>
                <a:spcPts val="0"/>
              </a:spcBef>
              <a:spcAft>
                <a:spcPts val="0"/>
              </a:spcAft>
              <a:buClr>
                <a:srgbClr val="37C2D1"/>
              </a:buClr>
              <a:buSzPts val="8000"/>
              <a:buNone/>
              <a:defRPr sz="8000">
                <a:solidFill>
                  <a:srgbClr val="37C2D1"/>
                </a:solidFill>
              </a:defRPr>
            </a:lvl7pPr>
            <a:lvl8pPr lvl="7" rtl="0" algn="ctr">
              <a:spcBef>
                <a:spcPts val="0"/>
              </a:spcBef>
              <a:spcAft>
                <a:spcPts val="0"/>
              </a:spcAft>
              <a:buClr>
                <a:srgbClr val="37C2D1"/>
              </a:buClr>
              <a:buSzPts val="8000"/>
              <a:buNone/>
              <a:defRPr sz="8000">
                <a:solidFill>
                  <a:srgbClr val="37C2D1"/>
                </a:solidFill>
              </a:defRPr>
            </a:lvl8pPr>
            <a:lvl9pPr lvl="8" rtl="0" algn="ctr">
              <a:spcBef>
                <a:spcPts val="0"/>
              </a:spcBef>
              <a:spcAft>
                <a:spcPts val="0"/>
              </a:spcAft>
              <a:buClr>
                <a:srgbClr val="37C2D1"/>
              </a:buClr>
              <a:buSzPts val="8000"/>
              <a:buNone/>
              <a:defRPr sz="8000">
                <a:solidFill>
                  <a:srgbClr val="37C2D1"/>
                </a:solidFill>
              </a:defRPr>
            </a:lvl9pPr>
          </a:lstStyle>
          <a:p>
            <a:r>
              <a:t>xx%</a:t>
            </a:r>
          </a:p>
        </p:txBody>
      </p:sp>
      <p:sp>
        <p:nvSpPr>
          <p:cNvPr id="39" name="Google Shape;39;p11"/>
          <p:cNvSpPr txBox="1"/>
          <p:nvPr>
            <p:ph idx="1" type="body"/>
          </p:nvPr>
        </p:nvSpPr>
        <p:spPr>
          <a:xfrm>
            <a:off x="2602050" y="2571750"/>
            <a:ext cx="3939900" cy="336000"/>
          </a:xfrm>
          <a:prstGeom prst="rect">
            <a:avLst/>
          </a:prstGeom>
        </p:spPr>
        <p:txBody>
          <a:bodyPr anchorCtr="0" anchor="t" bIns="91425" lIns="91425" spcFirstLastPara="1" rIns="91425" wrap="square" tIns="91425">
            <a:noAutofit/>
          </a:bodyPr>
          <a:lstStyle>
            <a:lvl1pPr indent="-304800" lvl="0" marL="457200" rtl="0" algn="ctr">
              <a:spcBef>
                <a:spcPts val="0"/>
              </a:spcBef>
              <a:spcAft>
                <a:spcPts val="0"/>
              </a:spcAft>
              <a:buSzPts val="1200"/>
              <a:buChar char="▪"/>
              <a:defRPr/>
            </a:lvl1pPr>
            <a:lvl2pPr indent="-304800" lvl="1" marL="914400" rtl="0" algn="ctr">
              <a:spcBef>
                <a:spcPts val="1600"/>
              </a:spcBef>
              <a:spcAft>
                <a:spcPts val="0"/>
              </a:spcAft>
              <a:buSzPts val="1200"/>
              <a:buChar char="○"/>
              <a:defRPr/>
            </a:lvl2pPr>
            <a:lvl3pPr indent="-304800" lvl="2" marL="1371600" rtl="0" algn="ctr">
              <a:spcBef>
                <a:spcPts val="1600"/>
              </a:spcBef>
              <a:spcAft>
                <a:spcPts val="0"/>
              </a:spcAft>
              <a:buSzPts val="1200"/>
              <a:buChar char="■"/>
              <a:defRPr/>
            </a:lvl3pPr>
            <a:lvl4pPr indent="-304800" lvl="3" marL="1828800" rtl="0" algn="ctr">
              <a:spcBef>
                <a:spcPts val="1600"/>
              </a:spcBef>
              <a:spcAft>
                <a:spcPts val="0"/>
              </a:spcAft>
              <a:buSzPts val="1200"/>
              <a:buChar char="●"/>
              <a:defRPr/>
            </a:lvl4pPr>
            <a:lvl5pPr indent="-304800" lvl="4" marL="2286000" rtl="0" algn="ctr">
              <a:spcBef>
                <a:spcPts val="1600"/>
              </a:spcBef>
              <a:spcAft>
                <a:spcPts val="0"/>
              </a:spcAft>
              <a:buSzPts val="1200"/>
              <a:buChar char="○"/>
              <a:defRPr/>
            </a:lvl5pPr>
            <a:lvl6pPr indent="-304800" lvl="5" marL="2743200" rtl="0" algn="ctr">
              <a:spcBef>
                <a:spcPts val="1600"/>
              </a:spcBef>
              <a:spcAft>
                <a:spcPts val="0"/>
              </a:spcAft>
              <a:buSzPts val="1200"/>
              <a:buChar char="■"/>
              <a:defRPr/>
            </a:lvl6pPr>
            <a:lvl7pPr indent="-304800" lvl="6" marL="3200400" rtl="0" algn="ctr">
              <a:spcBef>
                <a:spcPts val="1600"/>
              </a:spcBef>
              <a:spcAft>
                <a:spcPts val="0"/>
              </a:spcAft>
              <a:buSzPts val="1200"/>
              <a:buChar char="●"/>
              <a:defRPr/>
            </a:lvl7pPr>
            <a:lvl8pPr indent="-304800" lvl="7" marL="3657600" rtl="0" algn="ctr">
              <a:spcBef>
                <a:spcPts val="1600"/>
              </a:spcBef>
              <a:spcAft>
                <a:spcPts val="0"/>
              </a:spcAft>
              <a:buSzPts val="1200"/>
              <a:buChar char="○"/>
              <a:defRPr/>
            </a:lvl8pPr>
            <a:lvl9pPr indent="-304800" lvl="8" marL="4114800" rtl="0" algn="ctr">
              <a:spcBef>
                <a:spcPts val="1600"/>
              </a:spcBef>
              <a:spcAft>
                <a:spcPts val="1600"/>
              </a:spcAft>
              <a:buSzPts val="12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0" name="Shape 4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41" name="Shape 41"/>
        <p:cNvGrpSpPr/>
        <p:nvPr/>
      </p:nvGrpSpPr>
      <p:grpSpPr>
        <a:xfrm>
          <a:off x="0" y="0"/>
          <a:ext cx="0" cy="0"/>
          <a:chOff x="0" y="0"/>
          <a:chExt cx="0" cy="0"/>
        </a:xfrm>
      </p:grpSpPr>
      <p:sp>
        <p:nvSpPr>
          <p:cNvPr id="42" name="Google Shape;42;p13"/>
          <p:cNvSpPr txBox="1"/>
          <p:nvPr>
            <p:ph hasCustomPrompt="1" type="title"/>
          </p:nvPr>
        </p:nvSpPr>
        <p:spPr>
          <a:xfrm>
            <a:off x="5572013" y="971625"/>
            <a:ext cx="2027400" cy="583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323C40"/>
              </a:buClr>
              <a:buSzPts val="4000"/>
              <a:buNone/>
              <a:defRPr sz="4000">
                <a:solidFill>
                  <a:srgbClr val="323C40"/>
                </a:solidFill>
              </a:defRPr>
            </a:lvl1pPr>
            <a:lvl2pPr lvl="1" rtl="0" algn="ctr">
              <a:spcBef>
                <a:spcPts val="0"/>
              </a:spcBef>
              <a:spcAft>
                <a:spcPts val="0"/>
              </a:spcAft>
              <a:buClr>
                <a:srgbClr val="323C40"/>
              </a:buClr>
              <a:buSzPts val="4000"/>
              <a:buNone/>
              <a:defRPr sz="4000">
                <a:solidFill>
                  <a:srgbClr val="323C40"/>
                </a:solidFill>
              </a:defRPr>
            </a:lvl2pPr>
            <a:lvl3pPr lvl="2" rtl="0" algn="ctr">
              <a:spcBef>
                <a:spcPts val="0"/>
              </a:spcBef>
              <a:spcAft>
                <a:spcPts val="0"/>
              </a:spcAft>
              <a:buClr>
                <a:srgbClr val="323C40"/>
              </a:buClr>
              <a:buSzPts val="4000"/>
              <a:buNone/>
              <a:defRPr sz="4000">
                <a:solidFill>
                  <a:srgbClr val="323C40"/>
                </a:solidFill>
              </a:defRPr>
            </a:lvl3pPr>
            <a:lvl4pPr lvl="3" rtl="0" algn="ctr">
              <a:spcBef>
                <a:spcPts val="0"/>
              </a:spcBef>
              <a:spcAft>
                <a:spcPts val="0"/>
              </a:spcAft>
              <a:buClr>
                <a:srgbClr val="323C40"/>
              </a:buClr>
              <a:buSzPts val="4000"/>
              <a:buNone/>
              <a:defRPr sz="4000">
                <a:solidFill>
                  <a:srgbClr val="323C40"/>
                </a:solidFill>
              </a:defRPr>
            </a:lvl4pPr>
            <a:lvl5pPr lvl="4" rtl="0" algn="ctr">
              <a:spcBef>
                <a:spcPts val="0"/>
              </a:spcBef>
              <a:spcAft>
                <a:spcPts val="0"/>
              </a:spcAft>
              <a:buClr>
                <a:srgbClr val="323C40"/>
              </a:buClr>
              <a:buSzPts val="4000"/>
              <a:buNone/>
              <a:defRPr sz="4000">
                <a:solidFill>
                  <a:srgbClr val="323C40"/>
                </a:solidFill>
              </a:defRPr>
            </a:lvl5pPr>
            <a:lvl6pPr lvl="5" rtl="0" algn="ctr">
              <a:spcBef>
                <a:spcPts val="0"/>
              </a:spcBef>
              <a:spcAft>
                <a:spcPts val="0"/>
              </a:spcAft>
              <a:buClr>
                <a:srgbClr val="323C40"/>
              </a:buClr>
              <a:buSzPts val="4000"/>
              <a:buNone/>
              <a:defRPr sz="4000">
                <a:solidFill>
                  <a:srgbClr val="323C40"/>
                </a:solidFill>
              </a:defRPr>
            </a:lvl6pPr>
            <a:lvl7pPr lvl="6" rtl="0" algn="ctr">
              <a:spcBef>
                <a:spcPts val="0"/>
              </a:spcBef>
              <a:spcAft>
                <a:spcPts val="0"/>
              </a:spcAft>
              <a:buClr>
                <a:srgbClr val="323C40"/>
              </a:buClr>
              <a:buSzPts val="4000"/>
              <a:buNone/>
              <a:defRPr sz="4000">
                <a:solidFill>
                  <a:srgbClr val="323C40"/>
                </a:solidFill>
              </a:defRPr>
            </a:lvl7pPr>
            <a:lvl8pPr lvl="7" rtl="0" algn="ctr">
              <a:spcBef>
                <a:spcPts val="0"/>
              </a:spcBef>
              <a:spcAft>
                <a:spcPts val="0"/>
              </a:spcAft>
              <a:buClr>
                <a:srgbClr val="323C40"/>
              </a:buClr>
              <a:buSzPts val="4000"/>
              <a:buNone/>
              <a:defRPr sz="4000">
                <a:solidFill>
                  <a:srgbClr val="323C40"/>
                </a:solidFill>
              </a:defRPr>
            </a:lvl8pPr>
            <a:lvl9pPr lvl="8" rtl="0" algn="ctr">
              <a:spcBef>
                <a:spcPts val="0"/>
              </a:spcBef>
              <a:spcAft>
                <a:spcPts val="0"/>
              </a:spcAft>
              <a:buClr>
                <a:srgbClr val="323C40"/>
              </a:buClr>
              <a:buSzPts val="4000"/>
              <a:buNone/>
              <a:defRPr sz="4000">
                <a:solidFill>
                  <a:srgbClr val="323C40"/>
                </a:solidFill>
              </a:defRPr>
            </a:lvl9pPr>
          </a:lstStyle>
          <a:p>
            <a:r>
              <a:t>xx%</a:t>
            </a:r>
          </a:p>
        </p:txBody>
      </p:sp>
      <p:sp>
        <p:nvSpPr>
          <p:cNvPr id="43" name="Google Shape;43;p13"/>
          <p:cNvSpPr txBox="1"/>
          <p:nvPr>
            <p:ph idx="1" type="subTitle"/>
          </p:nvPr>
        </p:nvSpPr>
        <p:spPr>
          <a:xfrm>
            <a:off x="1544588" y="971625"/>
            <a:ext cx="3862500" cy="330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900">
                <a:latin typeface="Fjalla One"/>
                <a:ea typeface="Fjalla One"/>
                <a:cs typeface="Fjalla One"/>
                <a:sym typeface="Fjalla One"/>
              </a:defRPr>
            </a:lvl1pPr>
            <a:lvl2pPr lvl="1" rtl="0" algn="r">
              <a:lnSpc>
                <a:spcPct val="100000"/>
              </a:lnSpc>
              <a:spcBef>
                <a:spcPts val="0"/>
              </a:spcBef>
              <a:spcAft>
                <a:spcPts val="0"/>
              </a:spcAft>
              <a:buNone/>
              <a:defRPr sz="1900">
                <a:latin typeface="Fjalla One"/>
                <a:ea typeface="Fjalla One"/>
                <a:cs typeface="Fjalla One"/>
                <a:sym typeface="Fjalla One"/>
              </a:defRPr>
            </a:lvl2pPr>
            <a:lvl3pPr lvl="2" rtl="0" algn="r">
              <a:lnSpc>
                <a:spcPct val="100000"/>
              </a:lnSpc>
              <a:spcBef>
                <a:spcPts val="0"/>
              </a:spcBef>
              <a:spcAft>
                <a:spcPts val="0"/>
              </a:spcAft>
              <a:buNone/>
              <a:defRPr sz="1900">
                <a:latin typeface="Fjalla One"/>
                <a:ea typeface="Fjalla One"/>
                <a:cs typeface="Fjalla One"/>
                <a:sym typeface="Fjalla One"/>
              </a:defRPr>
            </a:lvl3pPr>
            <a:lvl4pPr lvl="3" rtl="0" algn="r">
              <a:lnSpc>
                <a:spcPct val="100000"/>
              </a:lnSpc>
              <a:spcBef>
                <a:spcPts val="0"/>
              </a:spcBef>
              <a:spcAft>
                <a:spcPts val="0"/>
              </a:spcAft>
              <a:buNone/>
              <a:defRPr sz="1900">
                <a:latin typeface="Fjalla One"/>
                <a:ea typeface="Fjalla One"/>
                <a:cs typeface="Fjalla One"/>
                <a:sym typeface="Fjalla One"/>
              </a:defRPr>
            </a:lvl4pPr>
            <a:lvl5pPr lvl="4" rtl="0" algn="r">
              <a:lnSpc>
                <a:spcPct val="100000"/>
              </a:lnSpc>
              <a:spcBef>
                <a:spcPts val="0"/>
              </a:spcBef>
              <a:spcAft>
                <a:spcPts val="0"/>
              </a:spcAft>
              <a:buNone/>
              <a:defRPr sz="1900">
                <a:latin typeface="Fjalla One"/>
                <a:ea typeface="Fjalla One"/>
                <a:cs typeface="Fjalla One"/>
                <a:sym typeface="Fjalla One"/>
              </a:defRPr>
            </a:lvl5pPr>
            <a:lvl6pPr lvl="5" rtl="0" algn="r">
              <a:lnSpc>
                <a:spcPct val="100000"/>
              </a:lnSpc>
              <a:spcBef>
                <a:spcPts val="0"/>
              </a:spcBef>
              <a:spcAft>
                <a:spcPts val="0"/>
              </a:spcAft>
              <a:buNone/>
              <a:defRPr sz="1900">
                <a:latin typeface="Fjalla One"/>
                <a:ea typeface="Fjalla One"/>
                <a:cs typeface="Fjalla One"/>
                <a:sym typeface="Fjalla One"/>
              </a:defRPr>
            </a:lvl6pPr>
            <a:lvl7pPr lvl="6" rtl="0" algn="r">
              <a:lnSpc>
                <a:spcPct val="100000"/>
              </a:lnSpc>
              <a:spcBef>
                <a:spcPts val="0"/>
              </a:spcBef>
              <a:spcAft>
                <a:spcPts val="0"/>
              </a:spcAft>
              <a:buNone/>
              <a:defRPr sz="1900">
                <a:latin typeface="Fjalla One"/>
                <a:ea typeface="Fjalla One"/>
                <a:cs typeface="Fjalla One"/>
                <a:sym typeface="Fjalla One"/>
              </a:defRPr>
            </a:lvl7pPr>
            <a:lvl8pPr lvl="7" rtl="0" algn="r">
              <a:lnSpc>
                <a:spcPct val="100000"/>
              </a:lnSpc>
              <a:spcBef>
                <a:spcPts val="0"/>
              </a:spcBef>
              <a:spcAft>
                <a:spcPts val="0"/>
              </a:spcAft>
              <a:buNone/>
              <a:defRPr sz="1900">
                <a:latin typeface="Fjalla One"/>
                <a:ea typeface="Fjalla One"/>
                <a:cs typeface="Fjalla One"/>
                <a:sym typeface="Fjalla One"/>
              </a:defRPr>
            </a:lvl8pPr>
            <a:lvl9pPr lvl="8" rtl="0" algn="r">
              <a:lnSpc>
                <a:spcPct val="100000"/>
              </a:lnSpc>
              <a:spcBef>
                <a:spcPts val="0"/>
              </a:spcBef>
              <a:spcAft>
                <a:spcPts val="0"/>
              </a:spcAft>
              <a:buNone/>
              <a:defRPr sz="1900">
                <a:latin typeface="Fjalla One"/>
                <a:ea typeface="Fjalla One"/>
                <a:cs typeface="Fjalla One"/>
                <a:sym typeface="Fjalla One"/>
              </a:defRPr>
            </a:lvl9pPr>
          </a:lstStyle>
          <a:p/>
        </p:txBody>
      </p:sp>
      <p:sp>
        <p:nvSpPr>
          <p:cNvPr id="44" name="Google Shape;44;p13"/>
          <p:cNvSpPr txBox="1"/>
          <p:nvPr>
            <p:ph idx="2" type="subTitle"/>
          </p:nvPr>
        </p:nvSpPr>
        <p:spPr>
          <a:xfrm>
            <a:off x="1544588" y="1225425"/>
            <a:ext cx="3862500" cy="330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300"/>
            </a:lvl1pPr>
            <a:lvl2pPr lvl="1" rtl="0" algn="r">
              <a:lnSpc>
                <a:spcPct val="100000"/>
              </a:lnSpc>
              <a:spcBef>
                <a:spcPts val="0"/>
              </a:spcBef>
              <a:spcAft>
                <a:spcPts val="0"/>
              </a:spcAft>
              <a:buNone/>
              <a:defRPr sz="1300"/>
            </a:lvl2pPr>
            <a:lvl3pPr lvl="2" rtl="0" algn="r">
              <a:lnSpc>
                <a:spcPct val="100000"/>
              </a:lnSpc>
              <a:spcBef>
                <a:spcPts val="0"/>
              </a:spcBef>
              <a:spcAft>
                <a:spcPts val="0"/>
              </a:spcAft>
              <a:buNone/>
              <a:defRPr sz="1300"/>
            </a:lvl3pPr>
            <a:lvl4pPr lvl="3" rtl="0" algn="r">
              <a:lnSpc>
                <a:spcPct val="100000"/>
              </a:lnSpc>
              <a:spcBef>
                <a:spcPts val="0"/>
              </a:spcBef>
              <a:spcAft>
                <a:spcPts val="0"/>
              </a:spcAft>
              <a:buNone/>
              <a:defRPr sz="1300"/>
            </a:lvl4pPr>
            <a:lvl5pPr lvl="4" rtl="0" algn="r">
              <a:lnSpc>
                <a:spcPct val="100000"/>
              </a:lnSpc>
              <a:spcBef>
                <a:spcPts val="0"/>
              </a:spcBef>
              <a:spcAft>
                <a:spcPts val="0"/>
              </a:spcAft>
              <a:buNone/>
              <a:defRPr sz="1300"/>
            </a:lvl5pPr>
            <a:lvl6pPr lvl="5" rtl="0" algn="r">
              <a:lnSpc>
                <a:spcPct val="100000"/>
              </a:lnSpc>
              <a:spcBef>
                <a:spcPts val="0"/>
              </a:spcBef>
              <a:spcAft>
                <a:spcPts val="0"/>
              </a:spcAft>
              <a:buNone/>
              <a:defRPr sz="1300"/>
            </a:lvl6pPr>
            <a:lvl7pPr lvl="6" rtl="0" algn="r">
              <a:lnSpc>
                <a:spcPct val="100000"/>
              </a:lnSpc>
              <a:spcBef>
                <a:spcPts val="0"/>
              </a:spcBef>
              <a:spcAft>
                <a:spcPts val="0"/>
              </a:spcAft>
              <a:buNone/>
              <a:defRPr sz="1300"/>
            </a:lvl7pPr>
            <a:lvl8pPr lvl="7" rtl="0" algn="r">
              <a:lnSpc>
                <a:spcPct val="100000"/>
              </a:lnSpc>
              <a:spcBef>
                <a:spcPts val="0"/>
              </a:spcBef>
              <a:spcAft>
                <a:spcPts val="0"/>
              </a:spcAft>
              <a:buNone/>
              <a:defRPr sz="1300"/>
            </a:lvl8pPr>
            <a:lvl9pPr lvl="8" rtl="0" algn="r">
              <a:lnSpc>
                <a:spcPct val="100000"/>
              </a:lnSpc>
              <a:spcBef>
                <a:spcPts val="0"/>
              </a:spcBef>
              <a:spcAft>
                <a:spcPts val="0"/>
              </a:spcAft>
              <a:buNone/>
              <a:defRPr sz="1300"/>
            </a:lvl9pPr>
          </a:lstStyle>
          <a:p/>
        </p:txBody>
      </p:sp>
      <p:sp>
        <p:nvSpPr>
          <p:cNvPr id="45" name="Google Shape;45;p13"/>
          <p:cNvSpPr txBox="1"/>
          <p:nvPr>
            <p:ph hasCustomPrompt="1" idx="3" type="title"/>
          </p:nvPr>
        </p:nvSpPr>
        <p:spPr>
          <a:xfrm>
            <a:off x="5572013" y="1843775"/>
            <a:ext cx="2027400" cy="583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323C40"/>
              </a:buClr>
              <a:buSzPts val="4000"/>
              <a:buNone/>
              <a:defRPr sz="4000">
                <a:solidFill>
                  <a:srgbClr val="323C40"/>
                </a:solidFill>
              </a:defRPr>
            </a:lvl1pPr>
            <a:lvl2pPr lvl="1" rtl="0" algn="ctr">
              <a:spcBef>
                <a:spcPts val="0"/>
              </a:spcBef>
              <a:spcAft>
                <a:spcPts val="0"/>
              </a:spcAft>
              <a:buClr>
                <a:srgbClr val="323C40"/>
              </a:buClr>
              <a:buSzPts val="4000"/>
              <a:buNone/>
              <a:defRPr sz="4000">
                <a:solidFill>
                  <a:srgbClr val="323C40"/>
                </a:solidFill>
              </a:defRPr>
            </a:lvl2pPr>
            <a:lvl3pPr lvl="2" rtl="0" algn="ctr">
              <a:spcBef>
                <a:spcPts val="0"/>
              </a:spcBef>
              <a:spcAft>
                <a:spcPts val="0"/>
              </a:spcAft>
              <a:buClr>
                <a:srgbClr val="323C40"/>
              </a:buClr>
              <a:buSzPts val="4000"/>
              <a:buNone/>
              <a:defRPr sz="4000">
                <a:solidFill>
                  <a:srgbClr val="323C40"/>
                </a:solidFill>
              </a:defRPr>
            </a:lvl3pPr>
            <a:lvl4pPr lvl="3" rtl="0" algn="ctr">
              <a:spcBef>
                <a:spcPts val="0"/>
              </a:spcBef>
              <a:spcAft>
                <a:spcPts val="0"/>
              </a:spcAft>
              <a:buClr>
                <a:srgbClr val="323C40"/>
              </a:buClr>
              <a:buSzPts val="4000"/>
              <a:buNone/>
              <a:defRPr sz="4000">
                <a:solidFill>
                  <a:srgbClr val="323C40"/>
                </a:solidFill>
              </a:defRPr>
            </a:lvl4pPr>
            <a:lvl5pPr lvl="4" rtl="0" algn="ctr">
              <a:spcBef>
                <a:spcPts val="0"/>
              </a:spcBef>
              <a:spcAft>
                <a:spcPts val="0"/>
              </a:spcAft>
              <a:buClr>
                <a:srgbClr val="323C40"/>
              </a:buClr>
              <a:buSzPts val="4000"/>
              <a:buNone/>
              <a:defRPr sz="4000">
                <a:solidFill>
                  <a:srgbClr val="323C40"/>
                </a:solidFill>
              </a:defRPr>
            </a:lvl5pPr>
            <a:lvl6pPr lvl="5" rtl="0" algn="ctr">
              <a:spcBef>
                <a:spcPts val="0"/>
              </a:spcBef>
              <a:spcAft>
                <a:spcPts val="0"/>
              </a:spcAft>
              <a:buClr>
                <a:srgbClr val="323C40"/>
              </a:buClr>
              <a:buSzPts val="4000"/>
              <a:buNone/>
              <a:defRPr sz="4000">
                <a:solidFill>
                  <a:srgbClr val="323C40"/>
                </a:solidFill>
              </a:defRPr>
            </a:lvl6pPr>
            <a:lvl7pPr lvl="6" rtl="0" algn="ctr">
              <a:spcBef>
                <a:spcPts val="0"/>
              </a:spcBef>
              <a:spcAft>
                <a:spcPts val="0"/>
              </a:spcAft>
              <a:buClr>
                <a:srgbClr val="323C40"/>
              </a:buClr>
              <a:buSzPts val="4000"/>
              <a:buNone/>
              <a:defRPr sz="4000">
                <a:solidFill>
                  <a:srgbClr val="323C40"/>
                </a:solidFill>
              </a:defRPr>
            </a:lvl7pPr>
            <a:lvl8pPr lvl="7" rtl="0" algn="ctr">
              <a:spcBef>
                <a:spcPts val="0"/>
              </a:spcBef>
              <a:spcAft>
                <a:spcPts val="0"/>
              </a:spcAft>
              <a:buClr>
                <a:srgbClr val="323C40"/>
              </a:buClr>
              <a:buSzPts val="4000"/>
              <a:buNone/>
              <a:defRPr sz="4000">
                <a:solidFill>
                  <a:srgbClr val="323C40"/>
                </a:solidFill>
              </a:defRPr>
            </a:lvl8pPr>
            <a:lvl9pPr lvl="8" rtl="0" algn="ctr">
              <a:spcBef>
                <a:spcPts val="0"/>
              </a:spcBef>
              <a:spcAft>
                <a:spcPts val="0"/>
              </a:spcAft>
              <a:buClr>
                <a:srgbClr val="323C40"/>
              </a:buClr>
              <a:buSzPts val="4000"/>
              <a:buNone/>
              <a:defRPr sz="4000">
                <a:solidFill>
                  <a:srgbClr val="323C40"/>
                </a:solidFill>
              </a:defRPr>
            </a:lvl9pPr>
          </a:lstStyle>
          <a:p>
            <a:r>
              <a:t>xx%</a:t>
            </a:r>
          </a:p>
        </p:txBody>
      </p:sp>
      <p:sp>
        <p:nvSpPr>
          <p:cNvPr id="46" name="Google Shape;46;p13"/>
          <p:cNvSpPr txBox="1"/>
          <p:nvPr>
            <p:ph idx="4" type="subTitle"/>
          </p:nvPr>
        </p:nvSpPr>
        <p:spPr>
          <a:xfrm>
            <a:off x="1544588" y="1843775"/>
            <a:ext cx="3862500" cy="330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900">
                <a:latin typeface="Fjalla One"/>
                <a:ea typeface="Fjalla One"/>
                <a:cs typeface="Fjalla One"/>
                <a:sym typeface="Fjalla One"/>
              </a:defRPr>
            </a:lvl1pPr>
            <a:lvl2pPr lvl="1" rtl="0" algn="r">
              <a:lnSpc>
                <a:spcPct val="100000"/>
              </a:lnSpc>
              <a:spcBef>
                <a:spcPts val="0"/>
              </a:spcBef>
              <a:spcAft>
                <a:spcPts val="0"/>
              </a:spcAft>
              <a:buNone/>
              <a:defRPr sz="1900">
                <a:latin typeface="Fjalla One"/>
                <a:ea typeface="Fjalla One"/>
                <a:cs typeface="Fjalla One"/>
                <a:sym typeface="Fjalla One"/>
              </a:defRPr>
            </a:lvl2pPr>
            <a:lvl3pPr lvl="2" rtl="0" algn="r">
              <a:lnSpc>
                <a:spcPct val="100000"/>
              </a:lnSpc>
              <a:spcBef>
                <a:spcPts val="0"/>
              </a:spcBef>
              <a:spcAft>
                <a:spcPts val="0"/>
              </a:spcAft>
              <a:buNone/>
              <a:defRPr sz="1900">
                <a:latin typeface="Fjalla One"/>
                <a:ea typeface="Fjalla One"/>
                <a:cs typeface="Fjalla One"/>
                <a:sym typeface="Fjalla One"/>
              </a:defRPr>
            </a:lvl3pPr>
            <a:lvl4pPr lvl="3" rtl="0" algn="r">
              <a:lnSpc>
                <a:spcPct val="100000"/>
              </a:lnSpc>
              <a:spcBef>
                <a:spcPts val="0"/>
              </a:spcBef>
              <a:spcAft>
                <a:spcPts val="0"/>
              </a:spcAft>
              <a:buNone/>
              <a:defRPr sz="1900">
                <a:latin typeface="Fjalla One"/>
                <a:ea typeface="Fjalla One"/>
                <a:cs typeface="Fjalla One"/>
                <a:sym typeface="Fjalla One"/>
              </a:defRPr>
            </a:lvl4pPr>
            <a:lvl5pPr lvl="4" rtl="0" algn="r">
              <a:lnSpc>
                <a:spcPct val="100000"/>
              </a:lnSpc>
              <a:spcBef>
                <a:spcPts val="0"/>
              </a:spcBef>
              <a:spcAft>
                <a:spcPts val="0"/>
              </a:spcAft>
              <a:buNone/>
              <a:defRPr sz="1900">
                <a:latin typeface="Fjalla One"/>
                <a:ea typeface="Fjalla One"/>
                <a:cs typeface="Fjalla One"/>
                <a:sym typeface="Fjalla One"/>
              </a:defRPr>
            </a:lvl5pPr>
            <a:lvl6pPr lvl="5" rtl="0" algn="r">
              <a:lnSpc>
                <a:spcPct val="100000"/>
              </a:lnSpc>
              <a:spcBef>
                <a:spcPts val="0"/>
              </a:spcBef>
              <a:spcAft>
                <a:spcPts val="0"/>
              </a:spcAft>
              <a:buNone/>
              <a:defRPr sz="1900">
                <a:latin typeface="Fjalla One"/>
                <a:ea typeface="Fjalla One"/>
                <a:cs typeface="Fjalla One"/>
                <a:sym typeface="Fjalla One"/>
              </a:defRPr>
            </a:lvl6pPr>
            <a:lvl7pPr lvl="6" rtl="0" algn="r">
              <a:lnSpc>
                <a:spcPct val="100000"/>
              </a:lnSpc>
              <a:spcBef>
                <a:spcPts val="0"/>
              </a:spcBef>
              <a:spcAft>
                <a:spcPts val="0"/>
              </a:spcAft>
              <a:buNone/>
              <a:defRPr sz="1900">
                <a:latin typeface="Fjalla One"/>
                <a:ea typeface="Fjalla One"/>
                <a:cs typeface="Fjalla One"/>
                <a:sym typeface="Fjalla One"/>
              </a:defRPr>
            </a:lvl7pPr>
            <a:lvl8pPr lvl="7" rtl="0" algn="r">
              <a:lnSpc>
                <a:spcPct val="100000"/>
              </a:lnSpc>
              <a:spcBef>
                <a:spcPts val="0"/>
              </a:spcBef>
              <a:spcAft>
                <a:spcPts val="0"/>
              </a:spcAft>
              <a:buNone/>
              <a:defRPr sz="1900">
                <a:latin typeface="Fjalla One"/>
                <a:ea typeface="Fjalla One"/>
                <a:cs typeface="Fjalla One"/>
                <a:sym typeface="Fjalla One"/>
              </a:defRPr>
            </a:lvl8pPr>
            <a:lvl9pPr lvl="8" rtl="0" algn="r">
              <a:lnSpc>
                <a:spcPct val="100000"/>
              </a:lnSpc>
              <a:spcBef>
                <a:spcPts val="0"/>
              </a:spcBef>
              <a:spcAft>
                <a:spcPts val="0"/>
              </a:spcAft>
              <a:buNone/>
              <a:defRPr sz="1900">
                <a:latin typeface="Fjalla One"/>
                <a:ea typeface="Fjalla One"/>
                <a:cs typeface="Fjalla One"/>
                <a:sym typeface="Fjalla One"/>
              </a:defRPr>
            </a:lvl9pPr>
          </a:lstStyle>
          <a:p/>
        </p:txBody>
      </p:sp>
      <p:sp>
        <p:nvSpPr>
          <p:cNvPr id="47" name="Google Shape;47;p13"/>
          <p:cNvSpPr txBox="1"/>
          <p:nvPr>
            <p:ph idx="5" type="subTitle"/>
          </p:nvPr>
        </p:nvSpPr>
        <p:spPr>
          <a:xfrm>
            <a:off x="1544588" y="2097575"/>
            <a:ext cx="3862500" cy="330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300"/>
            </a:lvl1pPr>
            <a:lvl2pPr lvl="1" rtl="0" algn="r">
              <a:lnSpc>
                <a:spcPct val="100000"/>
              </a:lnSpc>
              <a:spcBef>
                <a:spcPts val="0"/>
              </a:spcBef>
              <a:spcAft>
                <a:spcPts val="0"/>
              </a:spcAft>
              <a:buNone/>
              <a:defRPr sz="1300"/>
            </a:lvl2pPr>
            <a:lvl3pPr lvl="2" rtl="0" algn="r">
              <a:lnSpc>
                <a:spcPct val="100000"/>
              </a:lnSpc>
              <a:spcBef>
                <a:spcPts val="0"/>
              </a:spcBef>
              <a:spcAft>
                <a:spcPts val="0"/>
              </a:spcAft>
              <a:buNone/>
              <a:defRPr sz="1300"/>
            </a:lvl3pPr>
            <a:lvl4pPr lvl="3" rtl="0" algn="r">
              <a:lnSpc>
                <a:spcPct val="100000"/>
              </a:lnSpc>
              <a:spcBef>
                <a:spcPts val="0"/>
              </a:spcBef>
              <a:spcAft>
                <a:spcPts val="0"/>
              </a:spcAft>
              <a:buNone/>
              <a:defRPr sz="1300"/>
            </a:lvl4pPr>
            <a:lvl5pPr lvl="4" rtl="0" algn="r">
              <a:lnSpc>
                <a:spcPct val="100000"/>
              </a:lnSpc>
              <a:spcBef>
                <a:spcPts val="0"/>
              </a:spcBef>
              <a:spcAft>
                <a:spcPts val="0"/>
              </a:spcAft>
              <a:buNone/>
              <a:defRPr sz="1300"/>
            </a:lvl5pPr>
            <a:lvl6pPr lvl="5" rtl="0" algn="r">
              <a:lnSpc>
                <a:spcPct val="100000"/>
              </a:lnSpc>
              <a:spcBef>
                <a:spcPts val="0"/>
              </a:spcBef>
              <a:spcAft>
                <a:spcPts val="0"/>
              </a:spcAft>
              <a:buNone/>
              <a:defRPr sz="1300"/>
            </a:lvl6pPr>
            <a:lvl7pPr lvl="6" rtl="0" algn="r">
              <a:lnSpc>
                <a:spcPct val="100000"/>
              </a:lnSpc>
              <a:spcBef>
                <a:spcPts val="0"/>
              </a:spcBef>
              <a:spcAft>
                <a:spcPts val="0"/>
              </a:spcAft>
              <a:buNone/>
              <a:defRPr sz="1300"/>
            </a:lvl7pPr>
            <a:lvl8pPr lvl="7" rtl="0" algn="r">
              <a:lnSpc>
                <a:spcPct val="100000"/>
              </a:lnSpc>
              <a:spcBef>
                <a:spcPts val="0"/>
              </a:spcBef>
              <a:spcAft>
                <a:spcPts val="0"/>
              </a:spcAft>
              <a:buNone/>
              <a:defRPr sz="1300"/>
            </a:lvl8pPr>
            <a:lvl9pPr lvl="8" rtl="0" algn="r">
              <a:lnSpc>
                <a:spcPct val="100000"/>
              </a:lnSpc>
              <a:spcBef>
                <a:spcPts val="0"/>
              </a:spcBef>
              <a:spcAft>
                <a:spcPts val="0"/>
              </a:spcAft>
              <a:buNone/>
              <a:defRPr sz="1300"/>
            </a:lvl9pPr>
          </a:lstStyle>
          <a:p/>
        </p:txBody>
      </p:sp>
      <p:sp>
        <p:nvSpPr>
          <p:cNvPr id="48" name="Google Shape;48;p13"/>
          <p:cNvSpPr txBox="1"/>
          <p:nvPr>
            <p:ph hasCustomPrompt="1" idx="6" type="title"/>
          </p:nvPr>
        </p:nvSpPr>
        <p:spPr>
          <a:xfrm>
            <a:off x="5572013" y="2715925"/>
            <a:ext cx="2027400" cy="583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323C40"/>
              </a:buClr>
              <a:buSzPts val="4000"/>
              <a:buNone/>
              <a:defRPr sz="4000">
                <a:solidFill>
                  <a:srgbClr val="323C40"/>
                </a:solidFill>
              </a:defRPr>
            </a:lvl1pPr>
            <a:lvl2pPr lvl="1" rtl="0" algn="ctr">
              <a:spcBef>
                <a:spcPts val="0"/>
              </a:spcBef>
              <a:spcAft>
                <a:spcPts val="0"/>
              </a:spcAft>
              <a:buClr>
                <a:srgbClr val="323C40"/>
              </a:buClr>
              <a:buSzPts val="4000"/>
              <a:buNone/>
              <a:defRPr sz="4000">
                <a:solidFill>
                  <a:srgbClr val="323C40"/>
                </a:solidFill>
              </a:defRPr>
            </a:lvl2pPr>
            <a:lvl3pPr lvl="2" rtl="0" algn="ctr">
              <a:spcBef>
                <a:spcPts val="0"/>
              </a:spcBef>
              <a:spcAft>
                <a:spcPts val="0"/>
              </a:spcAft>
              <a:buClr>
                <a:srgbClr val="323C40"/>
              </a:buClr>
              <a:buSzPts val="4000"/>
              <a:buNone/>
              <a:defRPr sz="4000">
                <a:solidFill>
                  <a:srgbClr val="323C40"/>
                </a:solidFill>
              </a:defRPr>
            </a:lvl3pPr>
            <a:lvl4pPr lvl="3" rtl="0" algn="ctr">
              <a:spcBef>
                <a:spcPts val="0"/>
              </a:spcBef>
              <a:spcAft>
                <a:spcPts val="0"/>
              </a:spcAft>
              <a:buClr>
                <a:srgbClr val="323C40"/>
              </a:buClr>
              <a:buSzPts val="4000"/>
              <a:buNone/>
              <a:defRPr sz="4000">
                <a:solidFill>
                  <a:srgbClr val="323C40"/>
                </a:solidFill>
              </a:defRPr>
            </a:lvl4pPr>
            <a:lvl5pPr lvl="4" rtl="0" algn="ctr">
              <a:spcBef>
                <a:spcPts val="0"/>
              </a:spcBef>
              <a:spcAft>
                <a:spcPts val="0"/>
              </a:spcAft>
              <a:buClr>
                <a:srgbClr val="323C40"/>
              </a:buClr>
              <a:buSzPts val="4000"/>
              <a:buNone/>
              <a:defRPr sz="4000">
                <a:solidFill>
                  <a:srgbClr val="323C40"/>
                </a:solidFill>
              </a:defRPr>
            </a:lvl5pPr>
            <a:lvl6pPr lvl="5" rtl="0" algn="ctr">
              <a:spcBef>
                <a:spcPts val="0"/>
              </a:spcBef>
              <a:spcAft>
                <a:spcPts val="0"/>
              </a:spcAft>
              <a:buClr>
                <a:srgbClr val="323C40"/>
              </a:buClr>
              <a:buSzPts val="4000"/>
              <a:buNone/>
              <a:defRPr sz="4000">
                <a:solidFill>
                  <a:srgbClr val="323C40"/>
                </a:solidFill>
              </a:defRPr>
            </a:lvl6pPr>
            <a:lvl7pPr lvl="6" rtl="0" algn="ctr">
              <a:spcBef>
                <a:spcPts val="0"/>
              </a:spcBef>
              <a:spcAft>
                <a:spcPts val="0"/>
              </a:spcAft>
              <a:buClr>
                <a:srgbClr val="323C40"/>
              </a:buClr>
              <a:buSzPts val="4000"/>
              <a:buNone/>
              <a:defRPr sz="4000">
                <a:solidFill>
                  <a:srgbClr val="323C40"/>
                </a:solidFill>
              </a:defRPr>
            </a:lvl7pPr>
            <a:lvl8pPr lvl="7" rtl="0" algn="ctr">
              <a:spcBef>
                <a:spcPts val="0"/>
              </a:spcBef>
              <a:spcAft>
                <a:spcPts val="0"/>
              </a:spcAft>
              <a:buClr>
                <a:srgbClr val="323C40"/>
              </a:buClr>
              <a:buSzPts val="4000"/>
              <a:buNone/>
              <a:defRPr sz="4000">
                <a:solidFill>
                  <a:srgbClr val="323C40"/>
                </a:solidFill>
              </a:defRPr>
            </a:lvl8pPr>
            <a:lvl9pPr lvl="8" rtl="0" algn="ctr">
              <a:spcBef>
                <a:spcPts val="0"/>
              </a:spcBef>
              <a:spcAft>
                <a:spcPts val="0"/>
              </a:spcAft>
              <a:buClr>
                <a:srgbClr val="323C40"/>
              </a:buClr>
              <a:buSzPts val="4000"/>
              <a:buNone/>
              <a:defRPr sz="4000">
                <a:solidFill>
                  <a:srgbClr val="323C40"/>
                </a:solidFill>
              </a:defRPr>
            </a:lvl9pPr>
          </a:lstStyle>
          <a:p>
            <a:r>
              <a:t>xx%</a:t>
            </a:r>
          </a:p>
        </p:txBody>
      </p:sp>
      <p:sp>
        <p:nvSpPr>
          <p:cNvPr id="49" name="Google Shape;49;p13"/>
          <p:cNvSpPr txBox="1"/>
          <p:nvPr>
            <p:ph idx="7" type="subTitle"/>
          </p:nvPr>
        </p:nvSpPr>
        <p:spPr>
          <a:xfrm>
            <a:off x="1544588" y="2715925"/>
            <a:ext cx="3862500" cy="330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900">
                <a:latin typeface="Fjalla One"/>
                <a:ea typeface="Fjalla One"/>
                <a:cs typeface="Fjalla One"/>
                <a:sym typeface="Fjalla One"/>
              </a:defRPr>
            </a:lvl1pPr>
            <a:lvl2pPr lvl="1" rtl="0" algn="r">
              <a:lnSpc>
                <a:spcPct val="100000"/>
              </a:lnSpc>
              <a:spcBef>
                <a:spcPts val="0"/>
              </a:spcBef>
              <a:spcAft>
                <a:spcPts val="0"/>
              </a:spcAft>
              <a:buNone/>
              <a:defRPr sz="1900">
                <a:latin typeface="Fjalla One"/>
                <a:ea typeface="Fjalla One"/>
                <a:cs typeface="Fjalla One"/>
                <a:sym typeface="Fjalla One"/>
              </a:defRPr>
            </a:lvl2pPr>
            <a:lvl3pPr lvl="2" rtl="0" algn="r">
              <a:lnSpc>
                <a:spcPct val="100000"/>
              </a:lnSpc>
              <a:spcBef>
                <a:spcPts val="0"/>
              </a:spcBef>
              <a:spcAft>
                <a:spcPts val="0"/>
              </a:spcAft>
              <a:buNone/>
              <a:defRPr sz="1900">
                <a:latin typeface="Fjalla One"/>
                <a:ea typeface="Fjalla One"/>
                <a:cs typeface="Fjalla One"/>
                <a:sym typeface="Fjalla One"/>
              </a:defRPr>
            </a:lvl3pPr>
            <a:lvl4pPr lvl="3" rtl="0" algn="r">
              <a:lnSpc>
                <a:spcPct val="100000"/>
              </a:lnSpc>
              <a:spcBef>
                <a:spcPts val="0"/>
              </a:spcBef>
              <a:spcAft>
                <a:spcPts val="0"/>
              </a:spcAft>
              <a:buNone/>
              <a:defRPr sz="1900">
                <a:latin typeface="Fjalla One"/>
                <a:ea typeface="Fjalla One"/>
                <a:cs typeface="Fjalla One"/>
                <a:sym typeface="Fjalla One"/>
              </a:defRPr>
            </a:lvl4pPr>
            <a:lvl5pPr lvl="4" rtl="0" algn="r">
              <a:lnSpc>
                <a:spcPct val="100000"/>
              </a:lnSpc>
              <a:spcBef>
                <a:spcPts val="0"/>
              </a:spcBef>
              <a:spcAft>
                <a:spcPts val="0"/>
              </a:spcAft>
              <a:buNone/>
              <a:defRPr sz="1900">
                <a:latin typeface="Fjalla One"/>
                <a:ea typeface="Fjalla One"/>
                <a:cs typeface="Fjalla One"/>
                <a:sym typeface="Fjalla One"/>
              </a:defRPr>
            </a:lvl5pPr>
            <a:lvl6pPr lvl="5" rtl="0" algn="r">
              <a:lnSpc>
                <a:spcPct val="100000"/>
              </a:lnSpc>
              <a:spcBef>
                <a:spcPts val="0"/>
              </a:spcBef>
              <a:spcAft>
                <a:spcPts val="0"/>
              </a:spcAft>
              <a:buNone/>
              <a:defRPr sz="1900">
                <a:latin typeface="Fjalla One"/>
                <a:ea typeface="Fjalla One"/>
                <a:cs typeface="Fjalla One"/>
                <a:sym typeface="Fjalla One"/>
              </a:defRPr>
            </a:lvl6pPr>
            <a:lvl7pPr lvl="6" rtl="0" algn="r">
              <a:lnSpc>
                <a:spcPct val="100000"/>
              </a:lnSpc>
              <a:spcBef>
                <a:spcPts val="0"/>
              </a:spcBef>
              <a:spcAft>
                <a:spcPts val="0"/>
              </a:spcAft>
              <a:buNone/>
              <a:defRPr sz="1900">
                <a:latin typeface="Fjalla One"/>
                <a:ea typeface="Fjalla One"/>
                <a:cs typeface="Fjalla One"/>
                <a:sym typeface="Fjalla One"/>
              </a:defRPr>
            </a:lvl7pPr>
            <a:lvl8pPr lvl="7" rtl="0" algn="r">
              <a:lnSpc>
                <a:spcPct val="100000"/>
              </a:lnSpc>
              <a:spcBef>
                <a:spcPts val="0"/>
              </a:spcBef>
              <a:spcAft>
                <a:spcPts val="0"/>
              </a:spcAft>
              <a:buNone/>
              <a:defRPr sz="1900">
                <a:latin typeface="Fjalla One"/>
                <a:ea typeface="Fjalla One"/>
                <a:cs typeface="Fjalla One"/>
                <a:sym typeface="Fjalla One"/>
              </a:defRPr>
            </a:lvl8pPr>
            <a:lvl9pPr lvl="8" rtl="0" algn="r">
              <a:lnSpc>
                <a:spcPct val="100000"/>
              </a:lnSpc>
              <a:spcBef>
                <a:spcPts val="0"/>
              </a:spcBef>
              <a:spcAft>
                <a:spcPts val="0"/>
              </a:spcAft>
              <a:buNone/>
              <a:defRPr sz="1900">
                <a:latin typeface="Fjalla One"/>
                <a:ea typeface="Fjalla One"/>
                <a:cs typeface="Fjalla One"/>
                <a:sym typeface="Fjalla One"/>
              </a:defRPr>
            </a:lvl9pPr>
          </a:lstStyle>
          <a:p/>
        </p:txBody>
      </p:sp>
      <p:sp>
        <p:nvSpPr>
          <p:cNvPr id="50" name="Google Shape;50;p13"/>
          <p:cNvSpPr txBox="1"/>
          <p:nvPr>
            <p:ph idx="8" type="subTitle"/>
          </p:nvPr>
        </p:nvSpPr>
        <p:spPr>
          <a:xfrm>
            <a:off x="1544588" y="2969725"/>
            <a:ext cx="3862500" cy="330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300"/>
            </a:lvl1pPr>
            <a:lvl2pPr lvl="1" rtl="0" algn="r">
              <a:lnSpc>
                <a:spcPct val="100000"/>
              </a:lnSpc>
              <a:spcBef>
                <a:spcPts val="0"/>
              </a:spcBef>
              <a:spcAft>
                <a:spcPts val="0"/>
              </a:spcAft>
              <a:buNone/>
              <a:defRPr sz="1300"/>
            </a:lvl2pPr>
            <a:lvl3pPr lvl="2" rtl="0" algn="r">
              <a:lnSpc>
                <a:spcPct val="100000"/>
              </a:lnSpc>
              <a:spcBef>
                <a:spcPts val="0"/>
              </a:spcBef>
              <a:spcAft>
                <a:spcPts val="0"/>
              </a:spcAft>
              <a:buNone/>
              <a:defRPr sz="1300"/>
            </a:lvl3pPr>
            <a:lvl4pPr lvl="3" rtl="0" algn="r">
              <a:lnSpc>
                <a:spcPct val="100000"/>
              </a:lnSpc>
              <a:spcBef>
                <a:spcPts val="0"/>
              </a:spcBef>
              <a:spcAft>
                <a:spcPts val="0"/>
              </a:spcAft>
              <a:buNone/>
              <a:defRPr sz="1300"/>
            </a:lvl4pPr>
            <a:lvl5pPr lvl="4" rtl="0" algn="r">
              <a:lnSpc>
                <a:spcPct val="100000"/>
              </a:lnSpc>
              <a:spcBef>
                <a:spcPts val="0"/>
              </a:spcBef>
              <a:spcAft>
                <a:spcPts val="0"/>
              </a:spcAft>
              <a:buNone/>
              <a:defRPr sz="1300"/>
            </a:lvl5pPr>
            <a:lvl6pPr lvl="5" rtl="0" algn="r">
              <a:lnSpc>
                <a:spcPct val="100000"/>
              </a:lnSpc>
              <a:spcBef>
                <a:spcPts val="0"/>
              </a:spcBef>
              <a:spcAft>
                <a:spcPts val="0"/>
              </a:spcAft>
              <a:buNone/>
              <a:defRPr sz="1300"/>
            </a:lvl6pPr>
            <a:lvl7pPr lvl="6" rtl="0" algn="r">
              <a:lnSpc>
                <a:spcPct val="100000"/>
              </a:lnSpc>
              <a:spcBef>
                <a:spcPts val="0"/>
              </a:spcBef>
              <a:spcAft>
                <a:spcPts val="0"/>
              </a:spcAft>
              <a:buNone/>
              <a:defRPr sz="1300"/>
            </a:lvl7pPr>
            <a:lvl8pPr lvl="7" rtl="0" algn="r">
              <a:lnSpc>
                <a:spcPct val="100000"/>
              </a:lnSpc>
              <a:spcBef>
                <a:spcPts val="0"/>
              </a:spcBef>
              <a:spcAft>
                <a:spcPts val="0"/>
              </a:spcAft>
              <a:buNone/>
              <a:defRPr sz="1300"/>
            </a:lvl8pPr>
            <a:lvl9pPr lvl="8" rtl="0" algn="r">
              <a:lnSpc>
                <a:spcPct val="100000"/>
              </a:lnSpc>
              <a:spcBef>
                <a:spcPts val="0"/>
              </a:spcBef>
              <a:spcAft>
                <a:spcPts val="0"/>
              </a:spcAft>
              <a:buNone/>
              <a:defRPr sz="1300"/>
            </a:lvl9pPr>
          </a:lstStyle>
          <a:p/>
        </p:txBody>
      </p:sp>
      <p:sp>
        <p:nvSpPr>
          <p:cNvPr id="51" name="Google Shape;51;p13"/>
          <p:cNvSpPr txBox="1"/>
          <p:nvPr>
            <p:ph hasCustomPrompt="1" idx="9" type="title"/>
          </p:nvPr>
        </p:nvSpPr>
        <p:spPr>
          <a:xfrm>
            <a:off x="5572013" y="3588075"/>
            <a:ext cx="2027400" cy="583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323C40"/>
              </a:buClr>
              <a:buSzPts val="4000"/>
              <a:buNone/>
              <a:defRPr sz="4000">
                <a:solidFill>
                  <a:srgbClr val="323C40"/>
                </a:solidFill>
              </a:defRPr>
            </a:lvl1pPr>
            <a:lvl2pPr lvl="1" rtl="0" algn="ctr">
              <a:spcBef>
                <a:spcPts val="0"/>
              </a:spcBef>
              <a:spcAft>
                <a:spcPts val="0"/>
              </a:spcAft>
              <a:buClr>
                <a:srgbClr val="323C40"/>
              </a:buClr>
              <a:buSzPts val="4000"/>
              <a:buNone/>
              <a:defRPr sz="4000">
                <a:solidFill>
                  <a:srgbClr val="323C40"/>
                </a:solidFill>
              </a:defRPr>
            </a:lvl2pPr>
            <a:lvl3pPr lvl="2" rtl="0" algn="ctr">
              <a:spcBef>
                <a:spcPts val="0"/>
              </a:spcBef>
              <a:spcAft>
                <a:spcPts val="0"/>
              </a:spcAft>
              <a:buClr>
                <a:srgbClr val="323C40"/>
              </a:buClr>
              <a:buSzPts val="4000"/>
              <a:buNone/>
              <a:defRPr sz="4000">
                <a:solidFill>
                  <a:srgbClr val="323C40"/>
                </a:solidFill>
              </a:defRPr>
            </a:lvl3pPr>
            <a:lvl4pPr lvl="3" rtl="0" algn="ctr">
              <a:spcBef>
                <a:spcPts val="0"/>
              </a:spcBef>
              <a:spcAft>
                <a:spcPts val="0"/>
              </a:spcAft>
              <a:buClr>
                <a:srgbClr val="323C40"/>
              </a:buClr>
              <a:buSzPts val="4000"/>
              <a:buNone/>
              <a:defRPr sz="4000">
                <a:solidFill>
                  <a:srgbClr val="323C40"/>
                </a:solidFill>
              </a:defRPr>
            </a:lvl4pPr>
            <a:lvl5pPr lvl="4" rtl="0" algn="ctr">
              <a:spcBef>
                <a:spcPts val="0"/>
              </a:spcBef>
              <a:spcAft>
                <a:spcPts val="0"/>
              </a:spcAft>
              <a:buClr>
                <a:srgbClr val="323C40"/>
              </a:buClr>
              <a:buSzPts val="4000"/>
              <a:buNone/>
              <a:defRPr sz="4000">
                <a:solidFill>
                  <a:srgbClr val="323C40"/>
                </a:solidFill>
              </a:defRPr>
            </a:lvl5pPr>
            <a:lvl6pPr lvl="5" rtl="0" algn="ctr">
              <a:spcBef>
                <a:spcPts val="0"/>
              </a:spcBef>
              <a:spcAft>
                <a:spcPts val="0"/>
              </a:spcAft>
              <a:buClr>
                <a:srgbClr val="323C40"/>
              </a:buClr>
              <a:buSzPts val="4000"/>
              <a:buNone/>
              <a:defRPr sz="4000">
                <a:solidFill>
                  <a:srgbClr val="323C40"/>
                </a:solidFill>
              </a:defRPr>
            </a:lvl6pPr>
            <a:lvl7pPr lvl="6" rtl="0" algn="ctr">
              <a:spcBef>
                <a:spcPts val="0"/>
              </a:spcBef>
              <a:spcAft>
                <a:spcPts val="0"/>
              </a:spcAft>
              <a:buClr>
                <a:srgbClr val="323C40"/>
              </a:buClr>
              <a:buSzPts val="4000"/>
              <a:buNone/>
              <a:defRPr sz="4000">
                <a:solidFill>
                  <a:srgbClr val="323C40"/>
                </a:solidFill>
              </a:defRPr>
            </a:lvl7pPr>
            <a:lvl8pPr lvl="7" rtl="0" algn="ctr">
              <a:spcBef>
                <a:spcPts val="0"/>
              </a:spcBef>
              <a:spcAft>
                <a:spcPts val="0"/>
              </a:spcAft>
              <a:buClr>
                <a:srgbClr val="323C40"/>
              </a:buClr>
              <a:buSzPts val="4000"/>
              <a:buNone/>
              <a:defRPr sz="4000">
                <a:solidFill>
                  <a:srgbClr val="323C40"/>
                </a:solidFill>
              </a:defRPr>
            </a:lvl8pPr>
            <a:lvl9pPr lvl="8" rtl="0" algn="ctr">
              <a:spcBef>
                <a:spcPts val="0"/>
              </a:spcBef>
              <a:spcAft>
                <a:spcPts val="0"/>
              </a:spcAft>
              <a:buClr>
                <a:srgbClr val="323C40"/>
              </a:buClr>
              <a:buSzPts val="4000"/>
              <a:buNone/>
              <a:defRPr sz="4000">
                <a:solidFill>
                  <a:srgbClr val="323C40"/>
                </a:solidFill>
              </a:defRPr>
            </a:lvl9pPr>
          </a:lstStyle>
          <a:p>
            <a:r>
              <a:t>xx%</a:t>
            </a:r>
          </a:p>
        </p:txBody>
      </p:sp>
      <p:sp>
        <p:nvSpPr>
          <p:cNvPr id="52" name="Google Shape;52;p13"/>
          <p:cNvSpPr txBox="1"/>
          <p:nvPr>
            <p:ph idx="13" type="subTitle"/>
          </p:nvPr>
        </p:nvSpPr>
        <p:spPr>
          <a:xfrm>
            <a:off x="1544588" y="3588075"/>
            <a:ext cx="3862500" cy="330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900">
                <a:latin typeface="Fjalla One"/>
                <a:ea typeface="Fjalla One"/>
                <a:cs typeface="Fjalla One"/>
                <a:sym typeface="Fjalla One"/>
              </a:defRPr>
            </a:lvl1pPr>
            <a:lvl2pPr lvl="1" rtl="0" algn="r">
              <a:lnSpc>
                <a:spcPct val="100000"/>
              </a:lnSpc>
              <a:spcBef>
                <a:spcPts val="0"/>
              </a:spcBef>
              <a:spcAft>
                <a:spcPts val="0"/>
              </a:spcAft>
              <a:buNone/>
              <a:defRPr sz="1900">
                <a:latin typeface="Fjalla One"/>
                <a:ea typeface="Fjalla One"/>
                <a:cs typeface="Fjalla One"/>
                <a:sym typeface="Fjalla One"/>
              </a:defRPr>
            </a:lvl2pPr>
            <a:lvl3pPr lvl="2" rtl="0" algn="r">
              <a:lnSpc>
                <a:spcPct val="100000"/>
              </a:lnSpc>
              <a:spcBef>
                <a:spcPts val="0"/>
              </a:spcBef>
              <a:spcAft>
                <a:spcPts val="0"/>
              </a:spcAft>
              <a:buNone/>
              <a:defRPr sz="1900">
                <a:latin typeface="Fjalla One"/>
                <a:ea typeface="Fjalla One"/>
                <a:cs typeface="Fjalla One"/>
                <a:sym typeface="Fjalla One"/>
              </a:defRPr>
            </a:lvl3pPr>
            <a:lvl4pPr lvl="3" rtl="0" algn="r">
              <a:lnSpc>
                <a:spcPct val="100000"/>
              </a:lnSpc>
              <a:spcBef>
                <a:spcPts val="0"/>
              </a:spcBef>
              <a:spcAft>
                <a:spcPts val="0"/>
              </a:spcAft>
              <a:buNone/>
              <a:defRPr sz="1900">
                <a:latin typeface="Fjalla One"/>
                <a:ea typeface="Fjalla One"/>
                <a:cs typeface="Fjalla One"/>
                <a:sym typeface="Fjalla One"/>
              </a:defRPr>
            </a:lvl4pPr>
            <a:lvl5pPr lvl="4" rtl="0" algn="r">
              <a:lnSpc>
                <a:spcPct val="100000"/>
              </a:lnSpc>
              <a:spcBef>
                <a:spcPts val="0"/>
              </a:spcBef>
              <a:spcAft>
                <a:spcPts val="0"/>
              </a:spcAft>
              <a:buNone/>
              <a:defRPr sz="1900">
                <a:latin typeface="Fjalla One"/>
                <a:ea typeface="Fjalla One"/>
                <a:cs typeface="Fjalla One"/>
                <a:sym typeface="Fjalla One"/>
              </a:defRPr>
            </a:lvl5pPr>
            <a:lvl6pPr lvl="5" rtl="0" algn="r">
              <a:lnSpc>
                <a:spcPct val="100000"/>
              </a:lnSpc>
              <a:spcBef>
                <a:spcPts val="0"/>
              </a:spcBef>
              <a:spcAft>
                <a:spcPts val="0"/>
              </a:spcAft>
              <a:buNone/>
              <a:defRPr sz="1900">
                <a:latin typeface="Fjalla One"/>
                <a:ea typeface="Fjalla One"/>
                <a:cs typeface="Fjalla One"/>
                <a:sym typeface="Fjalla One"/>
              </a:defRPr>
            </a:lvl6pPr>
            <a:lvl7pPr lvl="6" rtl="0" algn="r">
              <a:lnSpc>
                <a:spcPct val="100000"/>
              </a:lnSpc>
              <a:spcBef>
                <a:spcPts val="0"/>
              </a:spcBef>
              <a:spcAft>
                <a:spcPts val="0"/>
              </a:spcAft>
              <a:buNone/>
              <a:defRPr sz="1900">
                <a:latin typeface="Fjalla One"/>
                <a:ea typeface="Fjalla One"/>
                <a:cs typeface="Fjalla One"/>
                <a:sym typeface="Fjalla One"/>
              </a:defRPr>
            </a:lvl7pPr>
            <a:lvl8pPr lvl="7" rtl="0" algn="r">
              <a:lnSpc>
                <a:spcPct val="100000"/>
              </a:lnSpc>
              <a:spcBef>
                <a:spcPts val="0"/>
              </a:spcBef>
              <a:spcAft>
                <a:spcPts val="0"/>
              </a:spcAft>
              <a:buNone/>
              <a:defRPr sz="1900">
                <a:latin typeface="Fjalla One"/>
                <a:ea typeface="Fjalla One"/>
                <a:cs typeface="Fjalla One"/>
                <a:sym typeface="Fjalla One"/>
              </a:defRPr>
            </a:lvl8pPr>
            <a:lvl9pPr lvl="8" rtl="0" algn="r">
              <a:lnSpc>
                <a:spcPct val="100000"/>
              </a:lnSpc>
              <a:spcBef>
                <a:spcPts val="0"/>
              </a:spcBef>
              <a:spcAft>
                <a:spcPts val="0"/>
              </a:spcAft>
              <a:buNone/>
              <a:defRPr sz="1900">
                <a:latin typeface="Fjalla One"/>
                <a:ea typeface="Fjalla One"/>
                <a:cs typeface="Fjalla One"/>
                <a:sym typeface="Fjalla One"/>
              </a:defRPr>
            </a:lvl9pPr>
          </a:lstStyle>
          <a:p/>
        </p:txBody>
      </p:sp>
      <p:sp>
        <p:nvSpPr>
          <p:cNvPr id="53" name="Google Shape;53;p13"/>
          <p:cNvSpPr txBox="1"/>
          <p:nvPr>
            <p:ph idx="14" type="subTitle"/>
          </p:nvPr>
        </p:nvSpPr>
        <p:spPr>
          <a:xfrm>
            <a:off x="1544588" y="3841875"/>
            <a:ext cx="3862500" cy="3300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300"/>
            </a:lvl1pPr>
            <a:lvl2pPr lvl="1" rtl="0" algn="r">
              <a:lnSpc>
                <a:spcPct val="100000"/>
              </a:lnSpc>
              <a:spcBef>
                <a:spcPts val="0"/>
              </a:spcBef>
              <a:spcAft>
                <a:spcPts val="0"/>
              </a:spcAft>
              <a:buNone/>
              <a:defRPr sz="1300"/>
            </a:lvl2pPr>
            <a:lvl3pPr lvl="2" rtl="0" algn="r">
              <a:lnSpc>
                <a:spcPct val="100000"/>
              </a:lnSpc>
              <a:spcBef>
                <a:spcPts val="0"/>
              </a:spcBef>
              <a:spcAft>
                <a:spcPts val="0"/>
              </a:spcAft>
              <a:buNone/>
              <a:defRPr sz="1300"/>
            </a:lvl3pPr>
            <a:lvl4pPr lvl="3" rtl="0" algn="r">
              <a:lnSpc>
                <a:spcPct val="100000"/>
              </a:lnSpc>
              <a:spcBef>
                <a:spcPts val="0"/>
              </a:spcBef>
              <a:spcAft>
                <a:spcPts val="0"/>
              </a:spcAft>
              <a:buNone/>
              <a:defRPr sz="1300"/>
            </a:lvl4pPr>
            <a:lvl5pPr lvl="4" rtl="0" algn="r">
              <a:lnSpc>
                <a:spcPct val="100000"/>
              </a:lnSpc>
              <a:spcBef>
                <a:spcPts val="0"/>
              </a:spcBef>
              <a:spcAft>
                <a:spcPts val="0"/>
              </a:spcAft>
              <a:buNone/>
              <a:defRPr sz="1300"/>
            </a:lvl5pPr>
            <a:lvl6pPr lvl="5" rtl="0" algn="r">
              <a:lnSpc>
                <a:spcPct val="100000"/>
              </a:lnSpc>
              <a:spcBef>
                <a:spcPts val="0"/>
              </a:spcBef>
              <a:spcAft>
                <a:spcPts val="0"/>
              </a:spcAft>
              <a:buNone/>
              <a:defRPr sz="1300"/>
            </a:lvl6pPr>
            <a:lvl7pPr lvl="6" rtl="0" algn="r">
              <a:lnSpc>
                <a:spcPct val="100000"/>
              </a:lnSpc>
              <a:spcBef>
                <a:spcPts val="0"/>
              </a:spcBef>
              <a:spcAft>
                <a:spcPts val="0"/>
              </a:spcAft>
              <a:buNone/>
              <a:defRPr sz="1300"/>
            </a:lvl7pPr>
            <a:lvl8pPr lvl="7" rtl="0" algn="r">
              <a:lnSpc>
                <a:spcPct val="100000"/>
              </a:lnSpc>
              <a:spcBef>
                <a:spcPts val="0"/>
              </a:spcBef>
              <a:spcAft>
                <a:spcPts val="0"/>
              </a:spcAft>
              <a:buNone/>
              <a:defRPr sz="1300"/>
            </a:lvl8pPr>
            <a:lvl9pPr lvl="8" rtl="0" algn="r">
              <a:lnSpc>
                <a:spcPct val="100000"/>
              </a:lnSpc>
              <a:spcBef>
                <a:spcPts val="0"/>
              </a:spcBef>
              <a:spcAft>
                <a:spcPts val="0"/>
              </a:spcAft>
              <a:buNone/>
              <a:defRPr sz="13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2">
    <p:spTree>
      <p:nvGrpSpPr>
        <p:cNvPr id="54" name="Shape 54"/>
        <p:cNvGrpSpPr/>
        <p:nvPr/>
      </p:nvGrpSpPr>
      <p:grpSpPr>
        <a:xfrm>
          <a:off x="0" y="0"/>
          <a:ext cx="0" cy="0"/>
          <a:chOff x="0" y="0"/>
          <a:chExt cx="0" cy="0"/>
        </a:xfrm>
      </p:grpSpPr>
      <p:sp>
        <p:nvSpPr>
          <p:cNvPr id="55" name="Google Shape;55;p14"/>
          <p:cNvSpPr txBox="1"/>
          <p:nvPr>
            <p:ph idx="1" type="subTitle"/>
          </p:nvPr>
        </p:nvSpPr>
        <p:spPr>
          <a:xfrm>
            <a:off x="911600" y="2141600"/>
            <a:ext cx="2472600" cy="2203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500">
                <a:solidFill>
                  <a:srgbClr val="323C40"/>
                </a:solidFill>
              </a:defRPr>
            </a:lvl1pPr>
            <a:lvl2pPr lvl="1" rtl="0" algn="ctr">
              <a:spcBef>
                <a:spcPts val="0"/>
              </a:spcBef>
              <a:spcAft>
                <a:spcPts val="0"/>
              </a:spcAft>
              <a:buNone/>
              <a:defRPr sz="1500">
                <a:solidFill>
                  <a:srgbClr val="323C40"/>
                </a:solidFill>
              </a:defRPr>
            </a:lvl2pPr>
            <a:lvl3pPr lvl="2" rtl="0" algn="ctr">
              <a:spcBef>
                <a:spcPts val="0"/>
              </a:spcBef>
              <a:spcAft>
                <a:spcPts val="0"/>
              </a:spcAft>
              <a:buNone/>
              <a:defRPr sz="1500">
                <a:solidFill>
                  <a:srgbClr val="323C40"/>
                </a:solidFill>
              </a:defRPr>
            </a:lvl3pPr>
            <a:lvl4pPr lvl="3" rtl="0" algn="ctr">
              <a:spcBef>
                <a:spcPts val="0"/>
              </a:spcBef>
              <a:spcAft>
                <a:spcPts val="0"/>
              </a:spcAft>
              <a:buNone/>
              <a:defRPr sz="1500">
                <a:solidFill>
                  <a:srgbClr val="323C40"/>
                </a:solidFill>
              </a:defRPr>
            </a:lvl4pPr>
            <a:lvl5pPr lvl="4" rtl="0" algn="ctr">
              <a:spcBef>
                <a:spcPts val="0"/>
              </a:spcBef>
              <a:spcAft>
                <a:spcPts val="0"/>
              </a:spcAft>
              <a:buNone/>
              <a:defRPr sz="1500">
                <a:solidFill>
                  <a:srgbClr val="323C40"/>
                </a:solidFill>
              </a:defRPr>
            </a:lvl5pPr>
            <a:lvl6pPr lvl="5" rtl="0" algn="ctr">
              <a:spcBef>
                <a:spcPts val="0"/>
              </a:spcBef>
              <a:spcAft>
                <a:spcPts val="0"/>
              </a:spcAft>
              <a:buNone/>
              <a:defRPr sz="1500">
                <a:solidFill>
                  <a:srgbClr val="323C40"/>
                </a:solidFill>
              </a:defRPr>
            </a:lvl6pPr>
            <a:lvl7pPr lvl="6" rtl="0" algn="ctr">
              <a:spcBef>
                <a:spcPts val="0"/>
              </a:spcBef>
              <a:spcAft>
                <a:spcPts val="0"/>
              </a:spcAft>
              <a:buNone/>
              <a:defRPr sz="1500">
                <a:solidFill>
                  <a:srgbClr val="323C40"/>
                </a:solidFill>
              </a:defRPr>
            </a:lvl7pPr>
            <a:lvl8pPr lvl="7" rtl="0" algn="ctr">
              <a:spcBef>
                <a:spcPts val="0"/>
              </a:spcBef>
              <a:spcAft>
                <a:spcPts val="0"/>
              </a:spcAft>
              <a:buNone/>
              <a:defRPr sz="1500">
                <a:solidFill>
                  <a:srgbClr val="323C40"/>
                </a:solidFill>
              </a:defRPr>
            </a:lvl8pPr>
            <a:lvl9pPr lvl="8" rtl="0" algn="ctr">
              <a:spcBef>
                <a:spcPts val="0"/>
              </a:spcBef>
              <a:spcAft>
                <a:spcPts val="0"/>
              </a:spcAft>
              <a:buNone/>
              <a:defRPr sz="1500">
                <a:solidFill>
                  <a:srgbClr val="323C40"/>
                </a:solidFill>
              </a:defRPr>
            </a:lvl9pPr>
          </a:lstStyle>
          <a:p/>
        </p:txBody>
      </p:sp>
      <p:sp>
        <p:nvSpPr>
          <p:cNvPr id="56" name="Google Shape;56;p14"/>
          <p:cNvSpPr txBox="1"/>
          <p:nvPr>
            <p:ph idx="2" type="subTitle"/>
          </p:nvPr>
        </p:nvSpPr>
        <p:spPr>
          <a:xfrm>
            <a:off x="3693900" y="1238025"/>
            <a:ext cx="2316600" cy="16290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sp>
        <p:nvSpPr>
          <p:cNvPr id="57" name="Google Shape;57;p14"/>
          <p:cNvSpPr txBox="1"/>
          <p:nvPr>
            <p:ph idx="3" type="subTitle"/>
          </p:nvPr>
        </p:nvSpPr>
        <p:spPr>
          <a:xfrm>
            <a:off x="6117376" y="2972125"/>
            <a:ext cx="2316600" cy="16290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sp>
        <p:nvSpPr>
          <p:cNvPr id="58" name="Google Shape;58;p14"/>
          <p:cNvSpPr txBox="1"/>
          <p:nvPr>
            <p:ph idx="4" type="subTitle"/>
          </p:nvPr>
        </p:nvSpPr>
        <p:spPr>
          <a:xfrm>
            <a:off x="911600" y="1494250"/>
            <a:ext cx="2472600" cy="647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500">
                <a:solidFill>
                  <a:srgbClr val="323C40"/>
                </a:solidFill>
                <a:latin typeface="Fjalla One"/>
                <a:ea typeface="Fjalla One"/>
                <a:cs typeface="Fjalla One"/>
                <a:sym typeface="Fjalla One"/>
              </a:defRPr>
            </a:lvl1pPr>
            <a:lvl2pPr lvl="1" rtl="0" algn="ctr">
              <a:lnSpc>
                <a:spcPct val="100000"/>
              </a:lnSpc>
              <a:spcBef>
                <a:spcPts val="0"/>
              </a:spcBef>
              <a:spcAft>
                <a:spcPts val="0"/>
              </a:spcAft>
              <a:buNone/>
              <a:defRPr sz="1500">
                <a:solidFill>
                  <a:srgbClr val="323C40"/>
                </a:solidFill>
                <a:latin typeface="Fjalla One"/>
                <a:ea typeface="Fjalla One"/>
                <a:cs typeface="Fjalla One"/>
                <a:sym typeface="Fjalla One"/>
              </a:defRPr>
            </a:lvl2pPr>
            <a:lvl3pPr lvl="2" rtl="0" algn="ctr">
              <a:lnSpc>
                <a:spcPct val="100000"/>
              </a:lnSpc>
              <a:spcBef>
                <a:spcPts val="0"/>
              </a:spcBef>
              <a:spcAft>
                <a:spcPts val="0"/>
              </a:spcAft>
              <a:buNone/>
              <a:defRPr sz="1500">
                <a:solidFill>
                  <a:srgbClr val="323C40"/>
                </a:solidFill>
                <a:latin typeface="Fjalla One"/>
                <a:ea typeface="Fjalla One"/>
                <a:cs typeface="Fjalla One"/>
                <a:sym typeface="Fjalla One"/>
              </a:defRPr>
            </a:lvl3pPr>
            <a:lvl4pPr lvl="3" rtl="0" algn="ctr">
              <a:lnSpc>
                <a:spcPct val="100000"/>
              </a:lnSpc>
              <a:spcBef>
                <a:spcPts val="0"/>
              </a:spcBef>
              <a:spcAft>
                <a:spcPts val="0"/>
              </a:spcAft>
              <a:buNone/>
              <a:defRPr sz="1500">
                <a:solidFill>
                  <a:srgbClr val="323C40"/>
                </a:solidFill>
                <a:latin typeface="Fjalla One"/>
                <a:ea typeface="Fjalla One"/>
                <a:cs typeface="Fjalla One"/>
                <a:sym typeface="Fjalla One"/>
              </a:defRPr>
            </a:lvl4pPr>
            <a:lvl5pPr lvl="4" rtl="0" algn="ctr">
              <a:lnSpc>
                <a:spcPct val="100000"/>
              </a:lnSpc>
              <a:spcBef>
                <a:spcPts val="0"/>
              </a:spcBef>
              <a:spcAft>
                <a:spcPts val="0"/>
              </a:spcAft>
              <a:buNone/>
              <a:defRPr sz="1500">
                <a:solidFill>
                  <a:srgbClr val="323C40"/>
                </a:solidFill>
                <a:latin typeface="Fjalla One"/>
                <a:ea typeface="Fjalla One"/>
                <a:cs typeface="Fjalla One"/>
                <a:sym typeface="Fjalla One"/>
              </a:defRPr>
            </a:lvl5pPr>
            <a:lvl6pPr lvl="5" rtl="0" algn="ctr">
              <a:lnSpc>
                <a:spcPct val="100000"/>
              </a:lnSpc>
              <a:spcBef>
                <a:spcPts val="0"/>
              </a:spcBef>
              <a:spcAft>
                <a:spcPts val="0"/>
              </a:spcAft>
              <a:buNone/>
              <a:defRPr sz="1500">
                <a:solidFill>
                  <a:srgbClr val="323C40"/>
                </a:solidFill>
                <a:latin typeface="Fjalla One"/>
                <a:ea typeface="Fjalla One"/>
                <a:cs typeface="Fjalla One"/>
                <a:sym typeface="Fjalla One"/>
              </a:defRPr>
            </a:lvl6pPr>
            <a:lvl7pPr lvl="6" rtl="0" algn="ctr">
              <a:lnSpc>
                <a:spcPct val="100000"/>
              </a:lnSpc>
              <a:spcBef>
                <a:spcPts val="0"/>
              </a:spcBef>
              <a:spcAft>
                <a:spcPts val="0"/>
              </a:spcAft>
              <a:buNone/>
              <a:defRPr sz="1500">
                <a:solidFill>
                  <a:srgbClr val="323C40"/>
                </a:solidFill>
                <a:latin typeface="Fjalla One"/>
                <a:ea typeface="Fjalla One"/>
                <a:cs typeface="Fjalla One"/>
                <a:sym typeface="Fjalla One"/>
              </a:defRPr>
            </a:lvl7pPr>
            <a:lvl8pPr lvl="7" rtl="0" algn="ctr">
              <a:lnSpc>
                <a:spcPct val="100000"/>
              </a:lnSpc>
              <a:spcBef>
                <a:spcPts val="0"/>
              </a:spcBef>
              <a:spcAft>
                <a:spcPts val="0"/>
              </a:spcAft>
              <a:buNone/>
              <a:defRPr sz="1500">
                <a:solidFill>
                  <a:srgbClr val="323C40"/>
                </a:solidFill>
                <a:latin typeface="Fjalla One"/>
                <a:ea typeface="Fjalla One"/>
                <a:cs typeface="Fjalla One"/>
                <a:sym typeface="Fjalla One"/>
              </a:defRPr>
            </a:lvl8pPr>
            <a:lvl9pPr lvl="8" rtl="0" algn="ctr">
              <a:lnSpc>
                <a:spcPct val="100000"/>
              </a:lnSpc>
              <a:spcBef>
                <a:spcPts val="0"/>
              </a:spcBef>
              <a:spcAft>
                <a:spcPts val="0"/>
              </a:spcAft>
              <a:buNone/>
              <a:defRPr sz="1500">
                <a:solidFill>
                  <a:srgbClr val="323C40"/>
                </a:solidFill>
                <a:latin typeface="Fjalla One"/>
                <a:ea typeface="Fjalla One"/>
                <a:cs typeface="Fjalla One"/>
                <a:sym typeface="Fjalla One"/>
              </a:defRPr>
            </a:lvl9pPr>
          </a:lstStyle>
          <a:p/>
        </p:txBody>
      </p:sp>
      <p:sp>
        <p:nvSpPr>
          <p:cNvPr id="59" name="Google Shape;59;p14"/>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4"/>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s">
  <p:cSld name="CUSTOM_3">
    <p:spTree>
      <p:nvGrpSpPr>
        <p:cNvPr id="61" name="Shape 61"/>
        <p:cNvGrpSpPr/>
        <p:nvPr/>
      </p:nvGrpSpPr>
      <p:grpSpPr>
        <a:xfrm>
          <a:off x="0" y="0"/>
          <a:ext cx="0" cy="0"/>
          <a:chOff x="0" y="0"/>
          <a:chExt cx="0" cy="0"/>
        </a:xfrm>
      </p:grpSpPr>
      <p:sp>
        <p:nvSpPr>
          <p:cNvPr id="62" name="Google Shape;62;p15"/>
          <p:cNvSpPr txBox="1"/>
          <p:nvPr>
            <p:ph hasCustomPrompt="1" type="title"/>
          </p:nvPr>
        </p:nvSpPr>
        <p:spPr>
          <a:xfrm>
            <a:off x="709400" y="1527650"/>
            <a:ext cx="3293700" cy="435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37C2D1"/>
              </a:buClr>
              <a:buSzPts val="4500"/>
              <a:buNone/>
              <a:defRPr sz="4500">
                <a:solidFill>
                  <a:srgbClr val="37C2D1"/>
                </a:solidFill>
              </a:defRPr>
            </a:lvl1pPr>
            <a:lvl2pPr lvl="1" rtl="0" algn="r">
              <a:spcBef>
                <a:spcPts val="0"/>
              </a:spcBef>
              <a:spcAft>
                <a:spcPts val="0"/>
              </a:spcAft>
              <a:buSzPts val="4500"/>
              <a:buNone/>
              <a:defRPr sz="4500"/>
            </a:lvl2pPr>
            <a:lvl3pPr lvl="2" rtl="0" algn="r">
              <a:spcBef>
                <a:spcPts val="0"/>
              </a:spcBef>
              <a:spcAft>
                <a:spcPts val="0"/>
              </a:spcAft>
              <a:buSzPts val="4500"/>
              <a:buNone/>
              <a:defRPr sz="4500"/>
            </a:lvl3pPr>
            <a:lvl4pPr lvl="3" rtl="0" algn="r">
              <a:spcBef>
                <a:spcPts val="0"/>
              </a:spcBef>
              <a:spcAft>
                <a:spcPts val="0"/>
              </a:spcAft>
              <a:buSzPts val="4500"/>
              <a:buNone/>
              <a:defRPr sz="4500"/>
            </a:lvl4pPr>
            <a:lvl5pPr lvl="4" rtl="0" algn="r">
              <a:spcBef>
                <a:spcPts val="0"/>
              </a:spcBef>
              <a:spcAft>
                <a:spcPts val="0"/>
              </a:spcAft>
              <a:buSzPts val="4500"/>
              <a:buNone/>
              <a:defRPr sz="4500"/>
            </a:lvl5pPr>
            <a:lvl6pPr lvl="5" rtl="0" algn="r">
              <a:spcBef>
                <a:spcPts val="0"/>
              </a:spcBef>
              <a:spcAft>
                <a:spcPts val="0"/>
              </a:spcAft>
              <a:buSzPts val="4500"/>
              <a:buNone/>
              <a:defRPr sz="4500"/>
            </a:lvl6pPr>
            <a:lvl7pPr lvl="6" rtl="0" algn="r">
              <a:spcBef>
                <a:spcPts val="0"/>
              </a:spcBef>
              <a:spcAft>
                <a:spcPts val="0"/>
              </a:spcAft>
              <a:buSzPts val="4500"/>
              <a:buNone/>
              <a:defRPr sz="4500"/>
            </a:lvl7pPr>
            <a:lvl8pPr lvl="7" rtl="0" algn="r">
              <a:spcBef>
                <a:spcPts val="0"/>
              </a:spcBef>
              <a:spcAft>
                <a:spcPts val="0"/>
              </a:spcAft>
              <a:buSzPts val="4500"/>
              <a:buNone/>
              <a:defRPr sz="4500"/>
            </a:lvl8pPr>
            <a:lvl9pPr lvl="8" rtl="0" algn="r">
              <a:spcBef>
                <a:spcPts val="0"/>
              </a:spcBef>
              <a:spcAft>
                <a:spcPts val="0"/>
              </a:spcAft>
              <a:buSzPts val="4500"/>
              <a:buNone/>
              <a:defRPr sz="4500"/>
            </a:lvl9pPr>
          </a:lstStyle>
          <a:p>
            <a:r>
              <a:t>xx%</a:t>
            </a:r>
          </a:p>
        </p:txBody>
      </p:sp>
      <p:sp>
        <p:nvSpPr>
          <p:cNvPr id="63" name="Google Shape;63;p15"/>
          <p:cNvSpPr txBox="1"/>
          <p:nvPr>
            <p:ph idx="1" type="subTitle"/>
          </p:nvPr>
        </p:nvSpPr>
        <p:spPr>
          <a:xfrm>
            <a:off x="709400" y="2001925"/>
            <a:ext cx="3293700" cy="297900"/>
          </a:xfrm>
          <a:prstGeom prst="rect">
            <a:avLst/>
          </a:prstGeom>
          <a:solidFill>
            <a:srgbClr val="C1CBD2"/>
          </a:solid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400"/>
            </a:lvl1pPr>
            <a:lvl2pPr lvl="1" rtl="0" algn="r">
              <a:lnSpc>
                <a:spcPct val="100000"/>
              </a:lnSpc>
              <a:spcBef>
                <a:spcPts val="0"/>
              </a:spcBef>
              <a:spcAft>
                <a:spcPts val="0"/>
              </a:spcAft>
              <a:buNone/>
              <a:defRPr sz="1400"/>
            </a:lvl2pPr>
            <a:lvl3pPr lvl="2" rtl="0" algn="r">
              <a:lnSpc>
                <a:spcPct val="100000"/>
              </a:lnSpc>
              <a:spcBef>
                <a:spcPts val="0"/>
              </a:spcBef>
              <a:spcAft>
                <a:spcPts val="0"/>
              </a:spcAft>
              <a:buNone/>
              <a:defRPr sz="1400"/>
            </a:lvl3pPr>
            <a:lvl4pPr lvl="3" rtl="0" algn="r">
              <a:lnSpc>
                <a:spcPct val="100000"/>
              </a:lnSpc>
              <a:spcBef>
                <a:spcPts val="0"/>
              </a:spcBef>
              <a:spcAft>
                <a:spcPts val="0"/>
              </a:spcAft>
              <a:buNone/>
              <a:defRPr sz="1400"/>
            </a:lvl4pPr>
            <a:lvl5pPr lvl="4" rtl="0" algn="r">
              <a:lnSpc>
                <a:spcPct val="100000"/>
              </a:lnSpc>
              <a:spcBef>
                <a:spcPts val="0"/>
              </a:spcBef>
              <a:spcAft>
                <a:spcPts val="0"/>
              </a:spcAft>
              <a:buNone/>
              <a:defRPr sz="1400"/>
            </a:lvl5pPr>
            <a:lvl6pPr lvl="5" rtl="0" algn="r">
              <a:lnSpc>
                <a:spcPct val="100000"/>
              </a:lnSpc>
              <a:spcBef>
                <a:spcPts val="0"/>
              </a:spcBef>
              <a:spcAft>
                <a:spcPts val="0"/>
              </a:spcAft>
              <a:buNone/>
              <a:defRPr sz="1400"/>
            </a:lvl6pPr>
            <a:lvl7pPr lvl="6" rtl="0" algn="r">
              <a:lnSpc>
                <a:spcPct val="100000"/>
              </a:lnSpc>
              <a:spcBef>
                <a:spcPts val="0"/>
              </a:spcBef>
              <a:spcAft>
                <a:spcPts val="0"/>
              </a:spcAft>
              <a:buNone/>
              <a:defRPr sz="1400"/>
            </a:lvl7pPr>
            <a:lvl8pPr lvl="7" rtl="0" algn="r">
              <a:lnSpc>
                <a:spcPct val="100000"/>
              </a:lnSpc>
              <a:spcBef>
                <a:spcPts val="0"/>
              </a:spcBef>
              <a:spcAft>
                <a:spcPts val="0"/>
              </a:spcAft>
              <a:buNone/>
              <a:defRPr sz="1400"/>
            </a:lvl8pPr>
            <a:lvl9pPr lvl="8" rtl="0" algn="r">
              <a:lnSpc>
                <a:spcPct val="100000"/>
              </a:lnSpc>
              <a:spcBef>
                <a:spcPts val="0"/>
              </a:spcBef>
              <a:spcAft>
                <a:spcPts val="0"/>
              </a:spcAft>
              <a:buNone/>
              <a:defRPr sz="1400"/>
            </a:lvl9pPr>
          </a:lstStyle>
          <a:p/>
        </p:txBody>
      </p:sp>
      <p:sp>
        <p:nvSpPr>
          <p:cNvPr id="64" name="Google Shape;64;p15"/>
          <p:cNvSpPr txBox="1"/>
          <p:nvPr>
            <p:ph hasCustomPrompt="1" idx="2" type="title"/>
          </p:nvPr>
        </p:nvSpPr>
        <p:spPr>
          <a:xfrm>
            <a:off x="709400" y="2533438"/>
            <a:ext cx="3293700" cy="435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37C2D1"/>
              </a:buClr>
              <a:buSzPts val="4500"/>
              <a:buNone/>
              <a:defRPr sz="4500">
                <a:solidFill>
                  <a:srgbClr val="37C2D1"/>
                </a:solidFill>
              </a:defRPr>
            </a:lvl1pPr>
            <a:lvl2pPr lvl="1" rtl="0" algn="r">
              <a:spcBef>
                <a:spcPts val="0"/>
              </a:spcBef>
              <a:spcAft>
                <a:spcPts val="0"/>
              </a:spcAft>
              <a:buSzPts val="4500"/>
              <a:buNone/>
              <a:defRPr sz="4500"/>
            </a:lvl2pPr>
            <a:lvl3pPr lvl="2" rtl="0" algn="r">
              <a:spcBef>
                <a:spcPts val="0"/>
              </a:spcBef>
              <a:spcAft>
                <a:spcPts val="0"/>
              </a:spcAft>
              <a:buSzPts val="4500"/>
              <a:buNone/>
              <a:defRPr sz="4500"/>
            </a:lvl3pPr>
            <a:lvl4pPr lvl="3" rtl="0" algn="r">
              <a:spcBef>
                <a:spcPts val="0"/>
              </a:spcBef>
              <a:spcAft>
                <a:spcPts val="0"/>
              </a:spcAft>
              <a:buSzPts val="4500"/>
              <a:buNone/>
              <a:defRPr sz="4500"/>
            </a:lvl4pPr>
            <a:lvl5pPr lvl="4" rtl="0" algn="r">
              <a:spcBef>
                <a:spcPts val="0"/>
              </a:spcBef>
              <a:spcAft>
                <a:spcPts val="0"/>
              </a:spcAft>
              <a:buSzPts val="4500"/>
              <a:buNone/>
              <a:defRPr sz="4500"/>
            </a:lvl5pPr>
            <a:lvl6pPr lvl="5" rtl="0" algn="r">
              <a:spcBef>
                <a:spcPts val="0"/>
              </a:spcBef>
              <a:spcAft>
                <a:spcPts val="0"/>
              </a:spcAft>
              <a:buSzPts val="4500"/>
              <a:buNone/>
              <a:defRPr sz="4500"/>
            </a:lvl6pPr>
            <a:lvl7pPr lvl="6" rtl="0" algn="r">
              <a:spcBef>
                <a:spcPts val="0"/>
              </a:spcBef>
              <a:spcAft>
                <a:spcPts val="0"/>
              </a:spcAft>
              <a:buSzPts val="4500"/>
              <a:buNone/>
              <a:defRPr sz="4500"/>
            </a:lvl7pPr>
            <a:lvl8pPr lvl="7" rtl="0" algn="r">
              <a:spcBef>
                <a:spcPts val="0"/>
              </a:spcBef>
              <a:spcAft>
                <a:spcPts val="0"/>
              </a:spcAft>
              <a:buSzPts val="4500"/>
              <a:buNone/>
              <a:defRPr sz="4500"/>
            </a:lvl8pPr>
            <a:lvl9pPr lvl="8" rtl="0" algn="r">
              <a:spcBef>
                <a:spcPts val="0"/>
              </a:spcBef>
              <a:spcAft>
                <a:spcPts val="0"/>
              </a:spcAft>
              <a:buSzPts val="4500"/>
              <a:buNone/>
              <a:defRPr sz="4500"/>
            </a:lvl9pPr>
          </a:lstStyle>
          <a:p>
            <a:r>
              <a:t>xx%</a:t>
            </a:r>
          </a:p>
        </p:txBody>
      </p:sp>
      <p:sp>
        <p:nvSpPr>
          <p:cNvPr id="65" name="Google Shape;65;p15"/>
          <p:cNvSpPr txBox="1"/>
          <p:nvPr>
            <p:ph idx="3" type="subTitle"/>
          </p:nvPr>
        </p:nvSpPr>
        <p:spPr>
          <a:xfrm>
            <a:off x="709400" y="3007713"/>
            <a:ext cx="3293700" cy="297900"/>
          </a:xfrm>
          <a:prstGeom prst="rect">
            <a:avLst/>
          </a:prstGeom>
          <a:solidFill>
            <a:srgbClr val="C1CBD2"/>
          </a:solid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400"/>
            </a:lvl1pPr>
            <a:lvl2pPr lvl="1" rtl="0" algn="r">
              <a:lnSpc>
                <a:spcPct val="100000"/>
              </a:lnSpc>
              <a:spcBef>
                <a:spcPts val="0"/>
              </a:spcBef>
              <a:spcAft>
                <a:spcPts val="0"/>
              </a:spcAft>
              <a:buNone/>
              <a:defRPr sz="1400"/>
            </a:lvl2pPr>
            <a:lvl3pPr lvl="2" rtl="0" algn="r">
              <a:lnSpc>
                <a:spcPct val="100000"/>
              </a:lnSpc>
              <a:spcBef>
                <a:spcPts val="0"/>
              </a:spcBef>
              <a:spcAft>
                <a:spcPts val="0"/>
              </a:spcAft>
              <a:buNone/>
              <a:defRPr sz="1400"/>
            </a:lvl3pPr>
            <a:lvl4pPr lvl="3" rtl="0" algn="r">
              <a:lnSpc>
                <a:spcPct val="100000"/>
              </a:lnSpc>
              <a:spcBef>
                <a:spcPts val="0"/>
              </a:spcBef>
              <a:spcAft>
                <a:spcPts val="0"/>
              </a:spcAft>
              <a:buNone/>
              <a:defRPr sz="1400"/>
            </a:lvl4pPr>
            <a:lvl5pPr lvl="4" rtl="0" algn="r">
              <a:lnSpc>
                <a:spcPct val="100000"/>
              </a:lnSpc>
              <a:spcBef>
                <a:spcPts val="0"/>
              </a:spcBef>
              <a:spcAft>
                <a:spcPts val="0"/>
              </a:spcAft>
              <a:buNone/>
              <a:defRPr sz="1400"/>
            </a:lvl5pPr>
            <a:lvl6pPr lvl="5" rtl="0" algn="r">
              <a:lnSpc>
                <a:spcPct val="100000"/>
              </a:lnSpc>
              <a:spcBef>
                <a:spcPts val="0"/>
              </a:spcBef>
              <a:spcAft>
                <a:spcPts val="0"/>
              </a:spcAft>
              <a:buNone/>
              <a:defRPr sz="1400"/>
            </a:lvl6pPr>
            <a:lvl7pPr lvl="6" rtl="0" algn="r">
              <a:lnSpc>
                <a:spcPct val="100000"/>
              </a:lnSpc>
              <a:spcBef>
                <a:spcPts val="0"/>
              </a:spcBef>
              <a:spcAft>
                <a:spcPts val="0"/>
              </a:spcAft>
              <a:buNone/>
              <a:defRPr sz="1400"/>
            </a:lvl7pPr>
            <a:lvl8pPr lvl="7" rtl="0" algn="r">
              <a:lnSpc>
                <a:spcPct val="100000"/>
              </a:lnSpc>
              <a:spcBef>
                <a:spcPts val="0"/>
              </a:spcBef>
              <a:spcAft>
                <a:spcPts val="0"/>
              </a:spcAft>
              <a:buNone/>
              <a:defRPr sz="1400"/>
            </a:lvl8pPr>
            <a:lvl9pPr lvl="8" rtl="0" algn="r">
              <a:lnSpc>
                <a:spcPct val="100000"/>
              </a:lnSpc>
              <a:spcBef>
                <a:spcPts val="0"/>
              </a:spcBef>
              <a:spcAft>
                <a:spcPts val="0"/>
              </a:spcAft>
              <a:buNone/>
              <a:defRPr sz="1400"/>
            </a:lvl9pPr>
          </a:lstStyle>
          <a:p/>
        </p:txBody>
      </p:sp>
      <p:sp>
        <p:nvSpPr>
          <p:cNvPr id="66" name="Google Shape;66;p15"/>
          <p:cNvSpPr txBox="1"/>
          <p:nvPr>
            <p:ph hasCustomPrompt="1" idx="4" type="title"/>
          </p:nvPr>
        </p:nvSpPr>
        <p:spPr>
          <a:xfrm>
            <a:off x="709400" y="3539225"/>
            <a:ext cx="3293700" cy="435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37C2D1"/>
              </a:buClr>
              <a:buSzPts val="4500"/>
              <a:buNone/>
              <a:defRPr sz="4500">
                <a:solidFill>
                  <a:srgbClr val="37C2D1"/>
                </a:solidFill>
              </a:defRPr>
            </a:lvl1pPr>
            <a:lvl2pPr lvl="1" rtl="0" algn="r">
              <a:spcBef>
                <a:spcPts val="0"/>
              </a:spcBef>
              <a:spcAft>
                <a:spcPts val="0"/>
              </a:spcAft>
              <a:buSzPts val="4500"/>
              <a:buNone/>
              <a:defRPr sz="4500"/>
            </a:lvl2pPr>
            <a:lvl3pPr lvl="2" rtl="0" algn="r">
              <a:spcBef>
                <a:spcPts val="0"/>
              </a:spcBef>
              <a:spcAft>
                <a:spcPts val="0"/>
              </a:spcAft>
              <a:buSzPts val="4500"/>
              <a:buNone/>
              <a:defRPr sz="4500"/>
            </a:lvl3pPr>
            <a:lvl4pPr lvl="3" rtl="0" algn="r">
              <a:spcBef>
                <a:spcPts val="0"/>
              </a:spcBef>
              <a:spcAft>
                <a:spcPts val="0"/>
              </a:spcAft>
              <a:buSzPts val="4500"/>
              <a:buNone/>
              <a:defRPr sz="4500"/>
            </a:lvl4pPr>
            <a:lvl5pPr lvl="4" rtl="0" algn="r">
              <a:spcBef>
                <a:spcPts val="0"/>
              </a:spcBef>
              <a:spcAft>
                <a:spcPts val="0"/>
              </a:spcAft>
              <a:buSzPts val="4500"/>
              <a:buNone/>
              <a:defRPr sz="4500"/>
            </a:lvl5pPr>
            <a:lvl6pPr lvl="5" rtl="0" algn="r">
              <a:spcBef>
                <a:spcPts val="0"/>
              </a:spcBef>
              <a:spcAft>
                <a:spcPts val="0"/>
              </a:spcAft>
              <a:buSzPts val="4500"/>
              <a:buNone/>
              <a:defRPr sz="4500"/>
            </a:lvl6pPr>
            <a:lvl7pPr lvl="6" rtl="0" algn="r">
              <a:spcBef>
                <a:spcPts val="0"/>
              </a:spcBef>
              <a:spcAft>
                <a:spcPts val="0"/>
              </a:spcAft>
              <a:buSzPts val="4500"/>
              <a:buNone/>
              <a:defRPr sz="4500"/>
            </a:lvl7pPr>
            <a:lvl8pPr lvl="7" rtl="0" algn="r">
              <a:spcBef>
                <a:spcPts val="0"/>
              </a:spcBef>
              <a:spcAft>
                <a:spcPts val="0"/>
              </a:spcAft>
              <a:buSzPts val="4500"/>
              <a:buNone/>
              <a:defRPr sz="4500"/>
            </a:lvl8pPr>
            <a:lvl9pPr lvl="8" rtl="0" algn="r">
              <a:spcBef>
                <a:spcPts val="0"/>
              </a:spcBef>
              <a:spcAft>
                <a:spcPts val="0"/>
              </a:spcAft>
              <a:buSzPts val="4500"/>
              <a:buNone/>
              <a:defRPr sz="4500"/>
            </a:lvl9pPr>
          </a:lstStyle>
          <a:p>
            <a:r>
              <a:t>xx%</a:t>
            </a:r>
          </a:p>
        </p:txBody>
      </p:sp>
      <p:sp>
        <p:nvSpPr>
          <p:cNvPr id="67" name="Google Shape;67;p15"/>
          <p:cNvSpPr txBox="1"/>
          <p:nvPr>
            <p:ph idx="5" type="subTitle"/>
          </p:nvPr>
        </p:nvSpPr>
        <p:spPr>
          <a:xfrm>
            <a:off x="709400" y="4013500"/>
            <a:ext cx="3293700" cy="297900"/>
          </a:xfrm>
          <a:prstGeom prst="rect">
            <a:avLst/>
          </a:prstGeom>
          <a:solidFill>
            <a:srgbClr val="C1CBD2"/>
          </a:solidFill>
        </p:spPr>
        <p:txBody>
          <a:bodyPr anchorCtr="0" anchor="ctr" bIns="91425" lIns="91425" spcFirstLastPara="1" rIns="91425" wrap="square" tIns="91425">
            <a:noAutofit/>
          </a:bodyPr>
          <a:lstStyle>
            <a:lvl1pPr lvl="0" rtl="0" algn="r">
              <a:lnSpc>
                <a:spcPct val="100000"/>
              </a:lnSpc>
              <a:spcBef>
                <a:spcPts val="0"/>
              </a:spcBef>
              <a:spcAft>
                <a:spcPts val="0"/>
              </a:spcAft>
              <a:buNone/>
              <a:defRPr sz="1400"/>
            </a:lvl1pPr>
            <a:lvl2pPr lvl="1" rtl="0" algn="r">
              <a:lnSpc>
                <a:spcPct val="100000"/>
              </a:lnSpc>
              <a:spcBef>
                <a:spcPts val="0"/>
              </a:spcBef>
              <a:spcAft>
                <a:spcPts val="0"/>
              </a:spcAft>
              <a:buNone/>
              <a:defRPr sz="1400"/>
            </a:lvl2pPr>
            <a:lvl3pPr lvl="2" rtl="0" algn="r">
              <a:lnSpc>
                <a:spcPct val="100000"/>
              </a:lnSpc>
              <a:spcBef>
                <a:spcPts val="0"/>
              </a:spcBef>
              <a:spcAft>
                <a:spcPts val="0"/>
              </a:spcAft>
              <a:buNone/>
              <a:defRPr sz="1400"/>
            </a:lvl3pPr>
            <a:lvl4pPr lvl="3" rtl="0" algn="r">
              <a:lnSpc>
                <a:spcPct val="100000"/>
              </a:lnSpc>
              <a:spcBef>
                <a:spcPts val="0"/>
              </a:spcBef>
              <a:spcAft>
                <a:spcPts val="0"/>
              </a:spcAft>
              <a:buNone/>
              <a:defRPr sz="1400"/>
            </a:lvl4pPr>
            <a:lvl5pPr lvl="4" rtl="0" algn="r">
              <a:lnSpc>
                <a:spcPct val="100000"/>
              </a:lnSpc>
              <a:spcBef>
                <a:spcPts val="0"/>
              </a:spcBef>
              <a:spcAft>
                <a:spcPts val="0"/>
              </a:spcAft>
              <a:buNone/>
              <a:defRPr sz="1400"/>
            </a:lvl5pPr>
            <a:lvl6pPr lvl="5" rtl="0" algn="r">
              <a:lnSpc>
                <a:spcPct val="100000"/>
              </a:lnSpc>
              <a:spcBef>
                <a:spcPts val="0"/>
              </a:spcBef>
              <a:spcAft>
                <a:spcPts val="0"/>
              </a:spcAft>
              <a:buNone/>
              <a:defRPr sz="1400"/>
            </a:lvl6pPr>
            <a:lvl7pPr lvl="6" rtl="0" algn="r">
              <a:lnSpc>
                <a:spcPct val="100000"/>
              </a:lnSpc>
              <a:spcBef>
                <a:spcPts val="0"/>
              </a:spcBef>
              <a:spcAft>
                <a:spcPts val="0"/>
              </a:spcAft>
              <a:buNone/>
              <a:defRPr sz="1400"/>
            </a:lvl7pPr>
            <a:lvl8pPr lvl="7" rtl="0" algn="r">
              <a:lnSpc>
                <a:spcPct val="100000"/>
              </a:lnSpc>
              <a:spcBef>
                <a:spcPts val="0"/>
              </a:spcBef>
              <a:spcAft>
                <a:spcPts val="0"/>
              </a:spcAft>
              <a:buNone/>
              <a:defRPr sz="1400"/>
            </a:lvl8pPr>
            <a:lvl9pPr lvl="8" rtl="0" algn="r">
              <a:lnSpc>
                <a:spcPct val="100000"/>
              </a:lnSpc>
              <a:spcBef>
                <a:spcPts val="0"/>
              </a:spcBef>
              <a:spcAft>
                <a:spcPts val="0"/>
              </a:spcAft>
              <a:buNone/>
              <a:defRPr sz="1400"/>
            </a:lvl9pPr>
          </a:lstStyle>
          <a:p/>
        </p:txBody>
      </p:sp>
      <p:sp>
        <p:nvSpPr>
          <p:cNvPr id="68" name="Google Shape;68;p15"/>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5"/>
          <p:cNvSpPr txBox="1"/>
          <p:nvPr>
            <p:ph idx="6"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4">
    <p:bg>
      <p:bgPr>
        <a:solidFill>
          <a:srgbClr val="37C2D1"/>
        </a:solidFill>
      </p:bgPr>
    </p:bg>
    <p:spTree>
      <p:nvGrpSpPr>
        <p:cNvPr id="70" name="Shape 70"/>
        <p:cNvGrpSpPr/>
        <p:nvPr/>
      </p:nvGrpSpPr>
      <p:grpSpPr>
        <a:xfrm>
          <a:off x="0" y="0"/>
          <a:ext cx="0" cy="0"/>
          <a:chOff x="0" y="0"/>
          <a:chExt cx="0" cy="0"/>
        </a:xfrm>
      </p:grpSpPr>
      <p:sp>
        <p:nvSpPr>
          <p:cNvPr id="71" name="Google Shape;71;p16"/>
          <p:cNvSpPr txBox="1"/>
          <p:nvPr>
            <p:ph idx="1" type="subTitle"/>
          </p:nvPr>
        </p:nvSpPr>
        <p:spPr>
          <a:xfrm>
            <a:off x="1962000" y="3208600"/>
            <a:ext cx="5220000" cy="330000"/>
          </a:xfrm>
          <a:prstGeom prst="rect">
            <a:avLst/>
          </a:prstGeom>
          <a:solidFill>
            <a:srgbClr val="FFFFFF"/>
          </a:solidFill>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37C2D1"/>
                </a:solidFill>
                <a:latin typeface="Fjalla One"/>
                <a:ea typeface="Fjalla One"/>
                <a:cs typeface="Fjalla One"/>
                <a:sym typeface="Fjalla One"/>
              </a:defRPr>
            </a:lvl1pPr>
            <a:lvl2pPr lvl="1" rtl="0">
              <a:lnSpc>
                <a:spcPct val="100000"/>
              </a:lnSpc>
              <a:spcBef>
                <a:spcPts val="0"/>
              </a:spcBef>
              <a:spcAft>
                <a:spcPts val="0"/>
              </a:spcAft>
              <a:buNone/>
              <a:defRPr sz="1400">
                <a:solidFill>
                  <a:srgbClr val="37C2D1"/>
                </a:solidFill>
                <a:latin typeface="Fjalla One"/>
                <a:ea typeface="Fjalla One"/>
                <a:cs typeface="Fjalla One"/>
                <a:sym typeface="Fjalla One"/>
              </a:defRPr>
            </a:lvl2pPr>
            <a:lvl3pPr lvl="2" rtl="0">
              <a:lnSpc>
                <a:spcPct val="100000"/>
              </a:lnSpc>
              <a:spcBef>
                <a:spcPts val="0"/>
              </a:spcBef>
              <a:spcAft>
                <a:spcPts val="0"/>
              </a:spcAft>
              <a:buNone/>
              <a:defRPr sz="1400">
                <a:solidFill>
                  <a:srgbClr val="37C2D1"/>
                </a:solidFill>
                <a:latin typeface="Fjalla One"/>
                <a:ea typeface="Fjalla One"/>
                <a:cs typeface="Fjalla One"/>
                <a:sym typeface="Fjalla One"/>
              </a:defRPr>
            </a:lvl3pPr>
            <a:lvl4pPr lvl="3" rtl="0">
              <a:lnSpc>
                <a:spcPct val="100000"/>
              </a:lnSpc>
              <a:spcBef>
                <a:spcPts val="0"/>
              </a:spcBef>
              <a:spcAft>
                <a:spcPts val="0"/>
              </a:spcAft>
              <a:buNone/>
              <a:defRPr sz="1400">
                <a:solidFill>
                  <a:srgbClr val="37C2D1"/>
                </a:solidFill>
                <a:latin typeface="Fjalla One"/>
                <a:ea typeface="Fjalla One"/>
                <a:cs typeface="Fjalla One"/>
                <a:sym typeface="Fjalla One"/>
              </a:defRPr>
            </a:lvl4pPr>
            <a:lvl5pPr lvl="4" rtl="0">
              <a:lnSpc>
                <a:spcPct val="100000"/>
              </a:lnSpc>
              <a:spcBef>
                <a:spcPts val="0"/>
              </a:spcBef>
              <a:spcAft>
                <a:spcPts val="0"/>
              </a:spcAft>
              <a:buNone/>
              <a:defRPr sz="1400">
                <a:solidFill>
                  <a:srgbClr val="37C2D1"/>
                </a:solidFill>
                <a:latin typeface="Fjalla One"/>
                <a:ea typeface="Fjalla One"/>
                <a:cs typeface="Fjalla One"/>
                <a:sym typeface="Fjalla One"/>
              </a:defRPr>
            </a:lvl5pPr>
            <a:lvl6pPr lvl="5" rtl="0">
              <a:lnSpc>
                <a:spcPct val="100000"/>
              </a:lnSpc>
              <a:spcBef>
                <a:spcPts val="0"/>
              </a:spcBef>
              <a:spcAft>
                <a:spcPts val="0"/>
              </a:spcAft>
              <a:buNone/>
              <a:defRPr sz="1400">
                <a:solidFill>
                  <a:srgbClr val="37C2D1"/>
                </a:solidFill>
                <a:latin typeface="Fjalla One"/>
                <a:ea typeface="Fjalla One"/>
                <a:cs typeface="Fjalla One"/>
                <a:sym typeface="Fjalla One"/>
              </a:defRPr>
            </a:lvl6pPr>
            <a:lvl7pPr lvl="6" rtl="0">
              <a:lnSpc>
                <a:spcPct val="100000"/>
              </a:lnSpc>
              <a:spcBef>
                <a:spcPts val="0"/>
              </a:spcBef>
              <a:spcAft>
                <a:spcPts val="0"/>
              </a:spcAft>
              <a:buNone/>
              <a:defRPr sz="1400">
                <a:solidFill>
                  <a:srgbClr val="37C2D1"/>
                </a:solidFill>
                <a:latin typeface="Fjalla One"/>
                <a:ea typeface="Fjalla One"/>
                <a:cs typeface="Fjalla One"/>
                <a:sym typeface="Fjalla One"/>
              </a:defRPr>
            </a:lvl7pPr>
            <a:lvl8pPr lvl="7" rtl="0">
              <a:lnSpc>
                <a:spcPct val="100000"/>
              </a:lnSpc>
              <a:spcBef>
                <a:spcPts val="0"/>
              </a:spcBef>
              <a:spcAft>
                <a:spcPts val="0"/>
              </a:spcAft>
              <a:buNone/>
              <a:defRPr sz="1400">
                <a:solidFill>
                  <a:srgbClr val="37C2D1"/>
                </a:solidFill>
                <a:latin typeface="Fjalla One"/>
                <a:ea typeface="Fjalla One"/>
                <a:cs typeface="Fjalla One"/>
                <a:sym typeface="Fjalla One"/>
              </a:defRPr>
            </a:lvl8pPr>
            <a:lvl9pPr lvl="8" rtl="0">
              <a:lnSpc>
                <a:spcPct val="100000"/>
              </a:lnSpc>
              <a:spcBef>
                <a:spcPts val="0"/>
              </a:spcBef>
              <a:spcAft>
                <a:spcPts val="0"/>
              </a:spcAft>
              <a:buNone/>
              <a:defRPr sz="1400">
                <a:solidFill>
                  <a:srgbClr val="37C2D1"/>
                </a:solidFill>
                <a:latin typeface="Fjalla One"/>
                <a:ea typeface="Fjalla One"/>
                <a:cs typeface="Fjalla One"/>
                <a:sym typeface="Fjalla One"/>
              </a:defRPr>
            </a:lvl9pPr>
          </a:lstStyle>
          <a:p/>
        </p:txBody>
      </p:sp>
      <p:sp>
        <p:nvSpPr>
          <p:cNvPr id="72" name="Google Shape;72;p16"/>
          <p:cNvSpPr txBox="1"/>
          <p:nvPr>
            <p:ph idx="2" type="subTitle"/>
          </p:nvPr>
        </p:nvSpPr>
        <p:spPr>
          <a:xfrm>
            <a:off x="1962000" y="1604900"/>
            <a:ext cx="5220000" cy="1527600"/>
          </a:xfrm>
          <a:prstGeom prst="rect">
            <a:avLst/>
          </a:prstGeom>
          <a:noFill/>
        </p:spPr>
        <p:txBody>
          <a:bodyPr anchorCtr="0" anchor="b" bIns="91425" lIns="91425" spcFirstLastPara="1" rIns="91425" wrap="square" tIns="91425">
            <a:noAutofit/>
          </a:bodyPr>
          <a:lstStyle>
            <a:lvl1pPr lvl="0" rtl="0">
              <a:lnSpc>
                <a:spcPct val="100000"/>
              </a:lnSpc>
              <a:spcBef>
                <a:spcPts val="0"/>
              </a:spcBef>
              <a:spcAft>
                <a:spcPts val="0"/>
              </a:spcAft>
              <a:buNone/>
              <a:defRPr sz="1900">
                <a:solidFill>
                  <a:srgbClr val="FFFFFF"/>
                </a:solidFill>
              </a:defRPr>
            </a:lvl1pPr>
            <a:lvl2pPr lvl="1" rtl="0">
              <a:lnSpc>
                <a:spcPct val="100000"/>
              </a:lnSpc>
              <a:spcBef>
                <a:spcPts val="0"/>
              </a:spcBef>
              <a:spcAft>
                <a:spcPts val="0"/>
              </a:spcAft>
              <a:buNone/>
              <a:defRPr sz="1900">
                <a:solidFill>
                  <a:srgbClr val="FFFFFF"/>
                </a:solidFill>
              </a:defRPr>
            </a:lvl2pPr>
            <a:lvl3pPr lvl="2" rtl="0">
              <a:lnSpc>
                <a:spcPct val="100000"/>
              </a:lnSpc>
              <a:spcBef>
                <a:spcPts val="0"/>
              </a:spcBef>
              <a:spcAft>
                <a:spcPts val="0"/>
              </a:spcAft>
              <a:buNone/>
              <a:defRPr sz="1900">
                <a:solidFill>
                  <a:srgbClr val="FFFFFF"/>
                </a:solidFill>
              </a:defRPr>
            </a:lvl3pPr>
            <a:lvl4pPr lvl="3" rtl="0">
              <a:lnSpc>
                <a:spcPct val="100000"/>
              </a:lnSpc>
              <a:spcBef>
                <a:spcPts val="0"/>
              </a:spcBef>
              <a:spcAft>
                <a:spcPts val="0"/>
              </a:spcAft>
              <a:buNone/>
              <a:defRPr sz="1900">
                <a:solidFill>
                  <a:srgbClr val="FFFFFF"/>
                </a:solidFill>
              </a:defRPr>
            </a:lvl4pPr>
            <a:lvl5pPr lvl="4" rtl="0">
              <a:lnSpc>
                <a:spcPct val="100000"/>
              </a:lnSpc>
              <a:spcBef>
                <a:spcPts val="0"/>
              </a:spcBef>
              <a:spcAft>
                <a:spcPts val="0"/>
              </a:spcAft>
              <a:buNone/>
              <a:defRPr sz="1900">
                <a:solidFill>
                  <a:srgbClr val="FFFFFF"/>
                </a:solidFill>
              </a:defRPr>
            </a:lvl5pPr>
            <a:lvl6pPr lvl="5" rtl="0">
              <a:lnSpc>
                <a:spcPct val="100000"/>
              </a:lnSpc>
              <a:spcBef>
                <a:spcPts val="0"/>
              </a:spcBef>
              <a:spcAft>
                <a:spcPts val="0"/>
              </a:spcAft>
              <a:buNone/>
              <a:defRPr sz="1900">
                <a:solidFill>
                  <a:srgbClr val="FFFFFF"/>
                </a:solidFill>
              </a:defRPr>
            </a:lvl6pPr>
            <a:lvl7pPr lvl="6" rtl="0">
              <a:lnSpc>
                <a:spcPct val="100000"/>
              </a:lnSpc>
              <a:spcBef>
                <a:spcPts val="0"/>
              </a:spcBef>
              <a:spcAft>
                <a:spcPts val="0"/>
              </a:spcAft>
              <a:buNone/>
              <a:defRPr sz="1900">
                <a:solidFill>
                  <a:srgbClr val="FFFFFF"/>
                </a:solidFill>
              </a:defRPr>
            </a:lvl7pPr>
            <a:lvl8pPr lvl="7" rtl="0">
              <a:lnSpc>
                <a:spcPct val="100000"/>
              </a:lnSpc>
              <a:spcBef>
                <a:spcPts val="0"/>
              </a:spcBef>
              <a:spcAft>
                <a:spcPts val="0"/>
              </a:spcAft>
              <a:buNone/>
              <a:defRPr sz="1900">
                <a:solidFill>
                  <a:srgbClr val="FFFFFF"/>
                </a:solidFill>
              </a:defRPr>
            </a:lvl8pPr>
            <a:lvl9pPr lvl="8" rtl="0">
              <a:lnSpc>
                <a:spcPct val="100000"/>
              </a:lnSpc>
              <a:spcBef>
                <a:spcPts val="0"/>
              </a:spcBef>
              <a:spcAft>
                <a:spcPts val="0"/>
              </a:spcAft>
              <a:buNone/>
              <a:defRPr sz="1900">
                <a:solidFill>
                  <a:srgbClr val="FFFFFF"/>
                </a:solidFill>
              </a:defRPr>
            </a:lvl9pPr>
          </a:lstStyle>
          <a:p/>
        </p:txBody>
      </p:sp>
      <p:sp>
        <p:nvSpPr>
          <p:cNvPr id="73" name="Google Shape;73;p16"/>
          <p:cNvSpPr/>
          <p:nvPr/>
        </p:nvSpPr>
        <p:spPr>
          <a:xfrm rot="10800000">
            <a:off x="4347750" y="-227575"/>
            <a:ext cx="448500" cy="4485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5">
    <p:spTree>
      <p:nvGrpSpPr>
        <p:cNvPr id="74" name="Shape 74"/>
        <p:cNvGrpSpPr/>
        <p:nvPr/>
      </p:nvGrpSpPr>
      <p:grpSpPr>
        <a:xfrm>
          <a:off x="0" y="0"/>
          <a:ext cx="0" cy="0"/>
          <a:chOff x="0" y="0"/>
          <a:chExt cx="0" cy="0"/>
        </a:xfrm>
      </p:grpSpPr>
      <p:sp>
        <p:nvSpPr>
          <p:cNvPr id="75" name="Google Shape;75;p17"/>
          <p:cNvSpPr txBox="1"/>
          <p:nvPr>
            <p:ph idx="1" type="subTitle"/>
          </p:nvPr>
        </p:nvSpPr>
        <p:spPr>
          <a:xfrm>
            <a:off x="709400" y="1548950"/>
            <a:ext cx="2016300" cy="335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latin typeface="Fjalla One"/>
                <a:ea typeface="Fjalla One"/>
                <a:cs typeface="Fjalla One"/>
                <a:sym typeface="Fjalla One"/>
              </a:defRPr>
            </a:lvl1pPr>
            <a:lvl2pPr lvl="1" rtl="0" algn="ctr">
              <a:lnSpc>
                <a:spcPct val="100000"/>
              </a:lnSpc>
              <a:spcBef>
                <a:spcPts val="0"/>
              </a:spcBef>
              <a:spcAft>
                <a:spcPts val="0"/>
              </a:spcAft>
              <a:buNone/>
              <a:defRPr sz="1400">
                <a:latin typeface="Fjalla One"/>
                <a:ea typeface="Fjalla One"/>
                <a:cs typeface="Fjalla One"/>
                <a:sym typeface="Fjalla One"/>
              </a:defRPr>
            </a:lvl2pPr>
            <a:lvl3pPr lvl="2" rtl="0" algn="ctr">
              <a:lnSpc>
                <a:spcPct val="100000"/>
              </a:lnSpc>
              <a:spcBef>
                <a:spcPts val="0"/>
              </a:spcBef>
              <a:spcAft>
                <a:spcPts val="0"/>
              </a:spcAft>
              <a:buNone/>
              <a:defRPr sz="1400">
                <a:latin typeface="Fjalla One"/>
                <a:ea typeface="Fjalla One"/>
                <a:cs typeface="Fjalla One"/>
                <a:sym typeface="Fjalla One"/>
              </a:defRPr>
            </a:lvl3pPr>
            <a:lvl4pPr lvl="3" rtl="0" algn="ctr">
              <a:lnSpc>
                <a:spcPct val="100000"/>
              </a:lnSpc>
              <a:spcBef>
                <a:spcPts val="0"/>
              </a:spcBef>
              <a:spcAft>
                <a:spcPts val="0"/>
              </a:spcAft>
              <a:buNone/>
              <a:defRPr sz="1400">
                <a:latin typeface="Fjalla One"/>
                <a:ea typeface="Fjalla One"/>
                <a:cs typeface="Fjalla One"/>
                <a:sym typeface="Fjalla One"/>
              </a:defRPr>
            </a:lvl4pPr>
            <a:lvl5pPr lvl="4" rtl="0" algn="ctr">
              <a:lnSpc>
                <a:spcPct val="100000"/>
              </a:lnSpc>
              <a:spcBef>
                <a:spcPts val="0"/>
              </a:spcBef>
              <a:spcAft>
                <a:spcPts val="0"/>
              </a:spcAft>
              <a:buNone/>
              <a:defRPr sz="1400">
                <a:latin typeface="Fjalla One"/>
                <a:ea typeface="Fjalla One"/>
                <a:cs typeface="Fjalla One"/>
                <a:sym typeface="Fjalla One"/>
              </a:defRPr>
            </a:lvl5pPr>
            <a:lvl6pPr lvl="5" rtl="0" algn="ctr">
              <a:lnSpc>
                <a:spcPct val="100000"/>
              </a:lnSpc>
              <a:spcBef>
                <a:spcPts val="0"/>
              </a:spcBef>
              <a:spcAft>
                <a:spcPts val="0"/>
              </a:spcAft>
              <a:buNone/>
              <a:defRPr sz="1400">
                <a:latin typeface="Fjalla One"/>
                <a:ea typeface="Fjalla One"/>
                <a:cs typeface="Fjalla One"/>
                <a:sym typeface="Fjalla One"/>
              </a:defRPr>
            </a:lvl6pPr>
            <a:lvl7pPr lvl="6" rtl="0" algn="ctr">
              <a:lnSpc>
                <a:spcPct val="100000"/>
              </a:lnSpc>
              <a:spcBef>
                <a:spcPts val="0"/>
              </a:spcBef>
              <a:spcAft>
                <a:spcPts val="0"/>
              </a:spcAft>
              <a:buNone/>
              <a:defRPr sz="1400">
                <a:latin typeface="Fjalla One"/>
                <a:ea typeface="Fjalla One"/>
                <a:cs typeface="Fjalla One"/>
                <a:sym typeface="Fjalla One"/>
              </a:defRPr>
            </a:lvl7pPr>
            <a:lvl8pPr lvl="7" rtl="0" algn="ctr">
              <a:lnSpc>
                <a:spcPct val="100000"/>
              </a:lnSpc>
              <a:spcBef>
                <a:spcPts val="0"/>
              </a:spcBef>
              <a:spcAft>
                <a:spcPts val="0"/>
              </a:spcAft>
              <a:buNone/>
              <a:defRPr sz="1400">
                <a:latin typeface="Fjalla One"/>
                <a:ea typeface="Fjalla One"/>
                <a:cs typeface="Fjalla One"/>
                <a:sym typeface="Fjalla One"/>
              </a:defRPr>
            </a:lvl8pPr>
            <a:lvl9pPr lvl="8" rtl="0" algn="ctr">
              <a:lnSpc>
                <a:spcPct val="100000"/>
              </a:lnSpc>
              <a:spcBef>
                <a:spcPts val="0"/>
              </a:spcBef>
              <a:spcAft>
                <a:spcPts val="0"/>
              </a:spcAft>
              <a:buNone/>
              <a:defRPr sz="1400">
                <a:latin typeface="Fjalla One"/>
                <a:ea typeface="Fjalla One"/>
                <a:cs typeface="Fjalla One"/>
                <a:sym typeface="Fjalla One"/>
              </a:defRPr>
            </a:lvl9pPr>
          </a:lstStyle>
          <a:p/>
        </p:txBody>
      </p:sp>
      <p:sp>
        <p:nvSpPr>
          <p:cNvPr id="76" name="Google Shape;76;p17"/>
          <p:cNvSpPr txBox="1"/>
          <p:nvPr>
            <p:ph idx="2" type="subTitle"/>
          </p:nvPr>
        </p:nvSpPr>
        <p:spPr>
          <a:xfrm>
            <a:off x="709400" y="1888288"/>
            <a:ext cx="2016300" cy="869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77" name="Google Shape;77;p17"/>
          <p:cNvSpPr txBox="1"/>
          <p:nvPr>
            <p:ph idx="3" type="subTitle"/>
          </p:nvPr>
        </p:nvSpPr>
        <p:spPr>
          <a:xfrm>
            <a:off x="3563747" y="1548950"/>
            <a:ext cx="2016300" cy="335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rgbClr val="323C40"/>
                </a:solidFill>
                <a:latin typeface="Fjalla One"/>
                <a:ea typeface="Fjalla One"/>
                <a:cs typeface="Fjalla One"/>
                <a:sym typeface="Fjalla One"/>
              </a:defRPr>
            </a:lvl1pPr>
            <a:lvl2pPr lvl="1" rtl="0" algn="ctr">
              <a:lnSpc>
                <a:spcPct val="100000"/>
              </a:lnSpc>
              <a:spcBef>
                <a:spcPts val="0"/>
              </a:spcBef>
              <a:spcAft>
                <a:spcPts val="0"/>
              </a:spcAft>
              <a:buNone/>
              <a:defRPr sz="1400">
                <a:solidFill>
                  <a:srgbClr val="323C40"/>
                </a:solidFill>
                <a:latin typeface="Fjalla One"/>
                <a:ea typeface="Fjalla One"/>
                <a:cs typeface="Fjalla One"/>
                <a:sym typeface="Fjalla One"/>
              </a:defRPr>
            </a:lvl2pPr>
            <a:lvl3pPr lvl="2" rtl="0" algn="ctr">
              <a:lnSpc>
                <a:spcPct val="100000"/>
              </a:lnSpc>
              <a:spcBef>
                <a:spcPts val="0"/>
              </a:spcBef>
              <a:spcAft>
                <a:spcPts val="0"/>
              </a:spcAft>
              <a:buNone/>
              <a:defRPr sz="1400">
                <a:solidFill>
                  <a:srgbClr val="323C40"/>
                </a:solidFill>
                <a:latin typeface="Fjalla One"/>
                <a:ea typeface="Fjalla One"/>
                <a:cs typeface="Fjalla One"/>
                <a:sym typeface="Fjalla One"/>
              </a:defRPr>
            </a:lvl3pPr>
            <a:lvl4pPr lvl="3" rtl="0" algn="ctr">
              <a:lnSpc>
                <a:spcPct val="100000"/>
              </a:lnSpc>
              <a:spcBef>
                <a:spcPts val="0"/>
              </a:spcBef>
              <a:spcAft>
                <a:spcPts val="0"/>
              </a:spcAft>
              <a:buNone/>
              <a:defRPr sz="1400">
                <a:solidFill>
                  <a:srgbClr val="323C40"/>
                </a:solidFill>
                <a:latin typeface="Fjalla One"/>
                <a:ea typeface="Fjalla One"/>
                <a:cs typeface="Fjalla One"/>
                <a:sym typeface="Fjalla One"/>
              </a:defRPr>
            </a:lvl4pPr>
            <a:lvl5pPr lvl="4" rtl="0" algn="ctr">
              <a:lnSpc>
                <a:spcPct val="100000"/>
              </a:lnSpc>
              <a:spcBef>
                <a:spcPts val="0"/>
              </a:spcBef>
              <a:spcAft>
                <a:spcPts val="0"/>
              </a:spcAft>
              <a:buNone/>
              <a:defRPr sz="1400">
                <a:solidFill>
                  <a:srgbClr val="323C40"/>
                </a:solidFill>
                <a:latin typeface="Fjalla One"/>
                <a:ea typeface="Fjalla One"/>
                <a:cs typeface="Fjalla One"/>
                <a:sym typeface="Fjalla One"/>
              </a:defRPr>
            </a:lvl5pPr>
            <a:lvl6pPr lvl="5" rtl="0" algn="ctr">
              <a:lnSpc>
                <a:spcPct val="100000"/>
              </a:lnSpc>
              <a:spcBef>
                <a:spcPts val="0"/>
              </a:spcBef>
              <a:spcAft>
                <a:spcPts val="0"/>
              </a:spcAft>
              <a:buNone/>
              <a:defRPr sz="1400">
                <a:solidFill>
                  <a:srgbClr val="323C40"/>
                </a:solidFill>
                <a:latin typeface="Fjalla One"/>
                <a:ea typeface="Fjalla One"/>
                <a:cs typeface="Fjalla One"/>
                <a:sym typeface="Fjalla One"/>
              </a:defRPr>
            </a:lvl6pPr>
            <a:lvl7pPr lvl="6" rtl="0" algn="ctr">
              <a:lnSpc>
                <a:spcPct val="100000"/>
              </a:lnSpc>
              <a:spcBef>
                <a:spcPts val="0"/>
              </a:spcBef>
              <a:spcAft>
                <a:spcPts val="0"/>
              </a:spcAft>
              <a:buNone/>
              <a:defRPr sz="1400">
                <a:solidFill>
                  <a:srgbClr val="323C40"/>
                </a:solidFill>
                <a:latin typeface="Fjalla One"/>
                <a:ea typeface="Fjalla One"/>
                <a:cs typeface="Fjalla One"/>
                <a:sym typeface="Fjalla One"/>
              </a:defRPr>
            </a:lvl7pPr>
            <a:lvl8pPr lvl="7" rtl="0" algn="ctr">
              <a:lnSpc>
                <a:spcPct val="100000"/>
              </a:lnSpc>
              <a:spcBef>
                <a:spcPts val="0"/>
              </a:spcBef>
              <a:spcAft>
                <a:spcPts val="0"/>
              </a:spcAft>
              <a:buNone/>
              <a:defRPr sz="1400">
                <a:solidFill>
                  <a:srgbClr val="323C40"/>
                </a:solidFill>
                <a:latin typeface="Fjalla One"/>
                <a:ea typeface="Fjalla One"/>
                <a:cs typeface="Fjalla One"/>
                <a:sym typeface="Fjalla One"/>
              </a:defRPr>
            </a:lvl8pPr>
            <a:lvl9pPr lvl="8" rtl="0" algn="ctr">
              <a:lnSpc>
                <a:spcPct val="100000"/>
              </a:lnSpc>
              <a:spcBef>
                <a:spcPts val="0"/>
              </a:spcBef>
              <a:spcAft>
                <a:spcPts val="0"/>
              </a:spcAft>
              <a:buNone/>
              <a:defRPr sz="1400">
                <a:solidFill>
                  <a:srgbClr val="323C40"/>
                </a:solidFill>
                <a:latin typeface="Fjalla One"/>
                <a:ea typeface="Fjalla One"/>
                <a:cs typeface="Fjalla One"/>
                <a:sym typeface="Fjalla One"/>
              </a:defRPr>
            </a:lvl9pPr>
          </a:lstStyle>
          <a:p/>
        </p:txBody>
      </p:sp>
      <p:sp>
        <p:nvSpPr>
          <p:cNvPr id="78" name="Google Shape;78;p17"/>
          <p:cNvSpPr txBox="1"/>
          <p:nvPr>
            <p:ph idx="4" type="subTitle"/>
          </p:nvPr>
        </p:nvSpPr>
        <p:spPr>
          <a:xfrm>
            <a:off x="3563744" y="1888288"/>
            <a:ext cx="2016300" cy="869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323C40"/>
                </a:solidFill>
              </a:defRPr>
            </a:lvl1pPr>
            <a:lvl2pPr lvl="1" rtl="0" algn="ctr">
              <a:lnSpc>
                <a:spcPct val="100000"/>
              </a:lnSpc>
              <a:spcBef>
                <a:spcPts val="0"/>
              </a:spcBef>
              <a:spcAft>
                <a:spcPts val="0"/>
              </a:spcAft>
              <a:buNone/>
              <a:defRPr sz="1200">
                <a:solidFill>
                  <a:srgbClr val="323C40"/>
                </a:solidFill>
              </a:defRPr>
            </a:lvl2pPr>
            <a:lvl3pPr lvl="2" rtl="0" algn="ctr">
              <a:lnSpc>
                <a:spcPct val="100000"/>
              </a:lnSpc>
              <a:spcBef>
                <a:spcPts val="0"/>
              </a:spcBef>
              <a:spcAft>
                <a:spcPts val="0"/>
              </a:spcAft>
              <a:buNone/>
              <a:defRPr sz="1200">
                <a:solidFill>
                  <a:srgbClr val="323C40"/>
                </a:solidFill>
              </a:defRPr>
            </a:lvl3pPr>
            <a:lvl4pPr lvl="3" rtl="0" algn="ctr">
              <a:lnSpc>
                <a:spcPct val="100000"/>
              </a:lnSpc>
              <a:spcBef>
                <a:spcPts val="0"/>
              </a:spcBef>
              <a:spcAft>
                <a:spcPts val="0"/>
              </a:spcAft>
              <a:buNone/>
              <a:defRPr sz="1200">
                <a:solidFill>
                  <a:srgbClr val="323C40"/>
                </a:solidFill>
              </a:defRPr>
            </a:lvl4pPr>
            <a:lvl5pPr lvl="4" rtl="0" algn="ctr">
              <a:lnSpc>
                <a:spcPct val="100000"/>
              </a:lnSpc>
              <a:spcBef>
                <a:spcPts val="0"/>
              </a:spcBef>
              <a:spcAft>
                <a:spcPts val="0"/>
              </a:spcAft>
              <a:buNone/>
              <a:defRPr sz="1200">
                <a:solidFill>
                  <a:srgbClr val="323C40"/>
                </a:solidFill>
              </a:defRPr>
            </a:lvl5pPr>
            <a:lvl6pPr lvl="5" rtl="0" algn="ctr">
              <a:lnSpc>
                <a:spcPct val="100000"/>
              </a:lnSpc>
              <a:spcBef>
                <a:spcPts val="0"/>
              </a:spcBef>
              <a:spcAft>
                <a:spcPts val="0"/>
              </a:spcAft>
              <a:buNone/>
              <a:defRPr sz="1200">
                <a:solidFill>
                  <a:srgbClr val="323C40"/>
                </a:solidFill>
              </a:defRPr>
            </a:lvl6pPr>
            <a:lvl7pPr lvl="6" rtl="0" algn="ctr">
              <a:lnSpc>
                <a:spcPct val="100000"/>
              </a:lnSpc>
              <a:spcBef>
                <a:spcPts val="0"/>
              </a:spcBef>
              <a:spcAft>
                <a:spcPts val="0"/>
              </a:spcAft>
              <a:buNone/>
              <a:defRPr sz="1200">
                <a:solidFill>
                  <a:srgbClr val="323C40"/>
                </a:solidFill>
              </a:defRPr>
            </a:lvl7pPr>
            <a:lvl8pPr lvl="7" rtl="0" algn="ctr">
              <a:lnSpc>
                <a:spcPct val="100000"/>
              </a:lnSpc>
              <a:spcBef>
                <a:spcPts val="0"/>
              </a:spcBef>
              <a:spcAft>
                <a:spcPts val="0"/>
              </a:spcAft>
              <a:buNone/>
              <a:defRPr sz="1200">
                <a:solidFill>
                  <a:srgbClr val="323C40"/>
                </a:solidFill>
              </a:defRPr>
            </a:lvl8pPr>
            <a:lvl9pPr lvl="8" rtl="0" algn="ctr">
              <a:lnSpc>
                <a:spcPct val="100000"/>
              </a:lnSpc>
              <a:spcBef>
                <a:spcPts val="0"/>
              </a:spcBef>
              <a:spcAft>
                <a:spcPts val="0"/>
              </a:spcAft>
              <a:buNone/>
              <a:defRPr sz="1200">
                <a:solidFill>
                  <a:srgbClr val="323C40"/>
                </a:solidFill>
              </a:defRPr>
            </a:lvl9pPr>
          </a:lstStyle>
          <a:p/>
        </p:txBody>
      </p:sp>
      <p:sp>
        <p:nvSpPr>
          <p:cNvPr id="79" name="Google Shape;79;p17"/>
          <p:cNvSpPr txBox="1"/>
          <p:nvPr>
            <p:ph idx="5" type="subTitle"/>
          </p:nvPr>
        </p:nvSpPr>
        <p:spPr>
          <a:xfrm>
            <a:off x="6418098" y="1548950"/>
            <a:ext cx="2016300" cy="335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latin typeface="Fjalla One"/>
                <a:ea typeface="Fjalla One"/>
                <a:cs typeface="Fjalla One"/>
                <a:sym typeface="Fjalla One"/>
              </a:defRPr>
            </a:lvl1pPr>
            <a:lvl2pPr lvl="1" rtl="0" algn="ctr">
              <a:lnSpc>
                <a:spcPct val="100000"/>
              </a:lnSpc>
              <a:spcBef>
                <a:spcPts val="0"/>
              </a:spcBef>
              <a:spcAft>
                <a:spcPts val="0"/>
              </a:spcAft>
              <a:buNone/>
              <a:defRPr sz="1400">
                <a:latin typeface="Fjalla One"/>
                <a:ea typeface="Fjalla One"/>
                <a:cs typeface="Fjalla One"/>
                <a:sym typeface="Fjalla One"/>
              </a:defRPr>
            </a:lvl2pPr>
            <a:lvl3pPr lvl="2" rtl="0" algn="ctr">
              <a:lnSpc>
                <a:spcPct val="100000"/>
              </a:lnSpc>
              <a:spcBef>
                <a:spcPts val="0"/>
              </a:spcBef>
              <a:spcAft>
                <a:spcPts val="0"/>
              </a:spcAft>
              <a:buNone/>
              <a:defRPr sz="1400">
                <a:latin typeface="Fjalla One"/>
                <a:ea typeface="Fjalla One"/>
                <a:cs typeface="Fjalla One"/>
                <a:sym typeface="Fjalla One"/>
              </a:defRPr>
            </a:lvl3pPr>
            <a:lvl4pPr lvl="3" rtl="0" algn="ctr">
              <a:lnSpc>
                <a:spcPct val="100000"/>
              </a:lnSpc>
              <a:spcBef>
                <a:spcPts val="0"/>
              </a:spcBef>
              <a:spcAft>
                <a:spcPts val="0"/>
              </a:spcAft>
              <a:buNone/>
              <a:defRPr sz="1400">
                <a:latin typeface="Fjalla One"/>
                <a:ea typeface="Fjalla One"/>
                <a:cs typeface="Fjalla One"/>
                <a:sym typeface="Fjalla One"/>
              </a:defRPr>
            </a:lvl4pPr>
            <a:lvl5pPr lvl="4" rtl="0" algn="ctr">
              <a:lnSpc>
                <a:spcPct val="100000"/>
              </a:lnSpc>
              <a:spcBef>
                <a:spcPts val="0"/>
              </a:spcBef>
              <a:spcAft>
                <a:spcPts val="0"/>
              </a:spcAft>
              <a:buNone/>
              <a:defRPr sz="1400">
                <a:latin typeface="Fjalla One"/>
                <a:ea typeface="Fjalla One"/>
                <a:cs typeface="Fjalla One"/>
                <a:sym typeface="Fjalla One"/>
              </a:defRPr>
            </a:lvl5pPr>
            <a:lvl6pPr lvl="5" rtl="0" algn="ctr">
              <a:lnSpc>
                <a:spcPct val="100000"/>
              </a:lnSpc>
              <a:spcBef>
                <a:spcPts val="0"/>
              </a:spcBef>
              <a:spcAft>
                <a:spcPts val="0"/>
              </a:spcAft>
              <a:buNone/>
              <a:defRPr sz="1400">
                <a:latin typeface="Fjalla One"/>
                <a:ea typeface="Fjalla One"/>
                <a:cs typeface="Fjalla One"/>
                <a:sym typeface="Fjalla One"/>
              </a:defRPr>
            </a:lvl6pPr>
            <a:lvl7pPr lvl="6" rtl="0" algn="ctr">
              <a:lnSpc>
                <a:spcPct val="100000"/>
              </a:lnSpc>
              <a:spcBef>
                <a:spcPts val="0"/>
              </a:spcBef>
              <a:spcAft>
                <a:spcPts val="0"/>
              </a:spcAft>
              <a:buNone/>
              <a:defRPr sz="1400">
                <a:latin typeface="Fjalla One"/>
                <a:ea typeface="Fjalla One"/>
                <a:cs typeface="Fjalla One"/>
                <a:sym typeface="Fjalla One"/>
              </a:defRPr>
            </a:lvl7pPr>
            <a:lvl8pPr lvl="7" rtl="0" algn="ctr">
              <a:lnSpc>
                <a:spcPct val="100000"/>
              </a:lnSpc>
              <a:spcBef>
                <a:spcPts val="0"/>
              </a:spcBef>
              <a:spcAft>
                <a:spcPts val="0"/>
              </a:spcAft>
              <a:buNone/>
              <a:defRPr sz="1400">
                <a:latin typeface="Fjalla One"/>
                <a:ea typeface="Fjalla One"/>
                <a:cs typeface="Fjalla One"/>
                <a:sym typeface="Fjalla One"/>
              </a:defRPr>
            </a:lvl8pPr>
            <a:lvl9pPr lvl="8" rtl="0" algn="ctr">
              <a:lnSpc>
                <a:spcPct val="100000"/>
              </a:lnSpc>
              <a:spcBef>
                <a:spcPts val="0"/>
              </a:spcBef>
              <a:spcAft>
                <a:spcPts val="0"/>
              </a:spcAft>
              <a:buNone/>
              <a:defRPr sz="1400">
                <a:latin typeface="Fjalla One"/>
                <a:ea typeface="Fjalla One"/>
                <a:cs typeface="Fjalla One"/>
                <a:sym typeface="Fjalla One"/>
              </a:defRPr>
            </a:lvl9pPr>
          </a:lstStyle>
          <a:p/>
        </p:txBody>
      </p:sp>
      <p:sp>
        <p:nvSpPr>
          <p:cNvPr id="80" name="Google Shape;80;p17"/>
          <p:cNvSpPr txBox="1"/>
          <p:nvPr>
            <p:ph idx="6" type="subTitle"/>
          </p:nvPr>
        </p:nvSpPr>
        <p:spPr>
          <a:xfrm>
            <a:off x="6418091" y="1888288"/>
            <a:ext cx="2016300" cy="869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81" name="Google Shape;81;p17"/>
          <p:cNvSpPr txBox="1"/>
          <p:nvPr>
            <p:ph idx="7" type="subTitle"/>
          </p:nvPr>
        </p:nvSpPr>
        <p:spPr>
          <a:xfrm>
            <a:off x="709400" y="3087331"/>
            <a:ext cx="2016300" cy="335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latin typeface="Fjalla One"/>
                <a:ea typeface="Fjalla One"/>
                <a:cs typeface="Fjalla One"/>
                <a:sym typeface="Fjalla One"/>
              </a:defRPr>
            </a:lvl1pPr>
            <a:lvl2pPr lvl="1" rtl="0" algn="ctr">
              <a:lnSpc>
                <a:spcPct val="100000"/>
              </a:lnSpc>
              <a:spcBef>
                <a:spcPts val="0"/>
              </a:spcBef>
              <a:spcAft>
                <a:spcPts val="0"/>
              </a:spcAft>
              <a:buNone/>
              <a:defRPr sz="1400">
                <a:latin typeface="Fjalla One"/>
                <a:ea typeface="Fjalla One"/>
                <a:cs typeface="Fjalla One"/>
                <a:sym typeface="Fjalla One"/>
              </a:defRPr>
            </a:lvl2pPr>
            <a:lvl3pPr lvl="2" rtl="0" algn="ctr">
              <a:lnSpc>
                <a:spcPct val="100000"/>
              </a:lnSpc>
              <a:spcBef>
                <a:spcPts val="0"/>
              </a:spcBef>
              <a:spcAft>
                <a:spcPts val="0"/>
              </a:spcAft>
              <a:buNone/>
              <a:defRPr sz="1400">
                <a:latin typeface="Fjalla One"/>
                <a:ea typeface="Fjalla One"/>
                <a:cs typeface="Fjalla One"/>
                <a:sym typeface="Fjalla One"/>
              </a:defRPr>
            </a:lvl3pPr>
            <a:lvl4pPr lvl="3" rtl="0" algn="ctr">
              <a:lnSpc>
                <a:spcPct val="100000"/>
              </a:lnSpc>
              <a:spcBef>
                <a:spcPts val="0"/>
              </a:spcBef>
              <a:spcAft>
                <a:spcPts val="0"/>
              </a:spcAft>
              <a:buNone/>
              <a:defRPr sz="1400">
                <a:latin typeface="Fjalla One"/>
                <a:ea typeface="Fjalla One"/>
                <a:cs typeface="Fjalla One"/>
                <a:sym typeface="Fjalla One"/>
              </a:defRPr>
            </a:lvl4pPr>
            <a:lvl5pPr lvl="4" rtl="0" algn="ctr">
              <a:lnSpc>
                <a:spcPct val="100000"/>
              </a:lnSpc>
              <a:spcBef>
                <a:spcPts val="0"/>
              </a:spcBef>
              <a:spcAft>
                <a:spcPts val="0"/>
              </a:spcAft>
              <a:buNone/>
              <a:defRPr sz="1400">
                <a:latin typeface="Fjalla One"/>
                <a:ea typeface="Fjalla One"/>
                <a:cs typeface="Fjalla One"/>
                <a:sym typeface="Fjalla One"/>
              </a:defRPr>
            </a:lvl5pPr>
            <a:lvl6pPr lvl="5" rtl="0" algn="ctr">
              <a:lnSpc>
                <a:spcPct val="100000"/>
              </a:lnSpc>
              <a:spcBef>
                <a:spcPts val="0"/>
              </a:spcBef>
              <a:spcAft>
                <a:spcPts val="0"/>
              </a:spcAft>
              <a:buNone/>
              <a:defRPr sz="1400">
                <a:latin typeface="Fjalla One"/>
                <a:ea typeface="Fjalla One"/>
                <a:cs typeface="Fjalla One"/>
                <a:sym typeface="Fjalla One"/>
              </a:defRPr>
            </a:lvl6pPr>
            <a:lvl7pPr lvl="6" rtl="0" algn="ctr">
              <a:lnSpc>
                <a:spcPct val="100000"/>
              </a:lnSpc>
              <a:spcBef>
                <a:spcPts val="0"/>
              </a:spcBef>
              <a:spcAft>
                <a:spcPts val="0"/>
              </a:spcAft>
              <a:buNone/>
              <a:defRPr sz="1400">
                <a:latin typeface="Fjalla One"/>
                <a:ea typeface="Fjalla One"/>
                <a:cs typeface="Fjalla One"/>
                <a:sym typeface="Fjalla One"/>
              </a:defRPr>
            </a:lvl7pPr>
            <a:lvl8pPr lvl="7" rtl="0" algn="ctr">
              <a:lnSpc>
                <a:spcPct val="100000"/>
              </a:lnSpc>
              <a:spcBef>
                <a:spcPts val="0"/>
              </a:spcBef>
              <a:spcAft>
                <a:spcPts val="0"/>
              </a:spcAft>
              <a:buNone/>
              <a:defRPr sz="1400">
                <a:latin typeface="Fjalla One"/>
                <a:ea typeface="Fjalla One"/>
                <a:cs typeface="Fjalla One"/>
                <a:sym typeface="Fjalla One"/>
              </a:defRPr>
            </a:lvl8pPr>
            <a:lvl9pPr lvl="8" rtl="0" algn="ctr">
              <a:lnSpc>
                <a:spcPct val="100000"/>
              </a:lnSpc>
              <a:spcBef>
                <a:spcPts val="0"/>
              </a:spcBef>
              <a:spcAft>
                <a:spcPts val="0"/>
              </a:spcAft>
              <a:buNone/>
              <a:defRPr sz="1400">
                <a:latin typeface="Fjalla One"/>
                <a:ea typeface="Fjalla One"/>
                <a:cs typeface="Fjalla One"/>
                <a:sym typeface="Fjalla One"/>
              </a:defRPr>
            </a:lvl9pPr>
          </a:lstStyle>
          <a:p/>
        </p:txBody>
      </p:sp>
      <p:sp>
        <p:nvSpPr>
          <p:cNvPr id="82" name="Google Shape;82;p17"/>
          <p:cNvSpPr txBox="1"/>
          <p:nvPr>
            <p:ph idx="8" type="subTitle"/>
          </p:nvPr>
        </p:nvSpPr>
        <p:spPr>
          <a:xfrm>
            <a:off x="709400" y="3426825"/>
            <a:ext cx="2016300" cy="869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83" name="Google Shape;83;p17"/>
          <p:cNvSpPr txBox="1"/>
          <p:nvPr>
            <p:ph idx="9" type="subTitle"/>
          </p:nvPr>
        </p:nvSpPr>
        <p:spPr>
          <a:xfrm>
            <a:off x="3563747" y="3087331"/>
            <a:ext cx="2016300" cy="335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rgbClr val="323C40"/>
                </a:solidFill>
                <a:latin typeface="Fjalla One"/>
                <a:ea typeface="Fjalla One"/>
                <a:cs typeface="Fjalla One"/>
                <a:sym typeface="Fjalla One"/>
              </a:defRPr>
            </a:lvl1pPr>
            <a:lvl2pPr lvl="1" rtl="0" algn="ctr">
              <a:lnSpc>
                <a:spcPct val="100000"/>
              </a:lnSpc>
              <a:spcBef>
                <a:spcPts val="0"/>
              </a:spcBef>
              <a:spcAft>
                <a:spcPts val="0"/>
              </a:spcAft>
              <a:buNone/>
              <a:defRPr sz="1400">
                <a:solidFill>
                  <a:srgbClr val="323C40"/>
                </a:solidFill>
                <a:latin typeface="Fjalla One"/>
                <a:ea typeface="Fjalla One"/>
                <a:cs typeface="Fjalla One"/>
                <a:sym typeface="Fjalla One"/>
              </a:defRPr>
            </a:lvl2pPr>
            <a:lvl3pPr lvl="2" rtl="0" algn="ctr">
              <a:lnSpc>
                <a:spcPct val="100000"/>
              </a:lnSpc>
              <a:spcBef>
                <a:spcPts val="0"/>
              </a:spcBef>
              <a:spcAft>
                <a:spcPts val="0"/>
              </a:spcAft>
              <a:buNone/>
              <a:defRPr sz="1400">
                <a:solidFill>
                  <a:srgbClr val="323C40"/>
                </a:solidFill>
                <a:latin typeface="Fjalla One"/>
                <a:ea typeface="Fjalla One"/>
                <a:cs typeface="Fjalla One"/>
                <a:sym typeface="Fjalla One"/>
              </a:defRPr>
            </a:lvl3pPr>
            <a:lvl4pPr lvl="3" rtl="0" algn="ctr">
              <a:lnSpc>
                <a:spcPct val="100000"/>
              </a:lnSpc>
              <a:spcBef>
                <a:spcPts val="0"/>
              </a:spcBef>
              <a:spcAft>
                <a:spcPts val="0"/>
              </a:spcAft>
              <a:buNone/>
              <a:defRPr sz="1400">
                <a:solidFill>
                  <a:srgbClr val="323C40"/>
                </a:solidFill>
                <a:latin typeface="Fjalla One"/>
                <a:ea typeface="Fjalla One"/>
                <a:cs typeface="Fjalla One"/>
                <a:sym typeface="Fjalla One"/>
              </a:defRPr>
            </a:lvl4pPr>
            <a:lvl5pPr lvl="4" rtl="0" algn="ctr">
              <a:lnSpc>
                <a:spcPct val="100000"/>
              </a:lnSpc>
              <a:spcBef>
                <a:spcPts val="0"/>
              </a:spcBef>
              <a:spcAft>
                <a:spcPts val="0"/>
              </a:spcAft>
              <a:buNone/>
              <a:defRPr sz="1400">
                <a:solidFill>
                  <a:srgbClr val="323C40"/>
                </a:solidFill>
                <a:latin typeface="Fjalla One"/>
                <a:ea typeface="Fjalla One"/>
                <a:cs typeface="Fjalla One"/>
                <a:sym typeface="Fjalla One"/>
              </a:defRPr>
            </a:lvl5pPr>
            <a:lvl6pPr lvl="5" rtl="0" algn="ctr">
              <a:lnSpc>
                <a:spcPct val="100000"/>
              </a:lnSpc>
              <a:spcBef>
                <a:spcPts val="0"/>
              </a:spcBef>
              <a:spcAft>
                <a:spcPts val="0"/>
              </a:spcAft>
              <a:buNone/>
              <a:defRPr sz="1400">
                <a:solidFill>
                  <a:srgbClr val="323C40"/>
                </a:solidFill>
                <a:latin typeface="Fjalla One"/>
                <a:ea typeface="Fjalla One"/>
                <a:cs typeface="Fjalla One"/>
                <a:sym typeface="Fjalla One"/>
              </a:defRPr>
            </a:lvl6pPr>
            <a:lvl7pPr lvl="6" rtl="0" algn="ctr">
              <a:lnSpc>
                <a:spcPct val="100000"/>
              </a:lnSpc>
              <a:spcBef>
                <a:spcPts val="0"/>
              </a:spcBef>
              <a:spcAft>
                <a:spcPts val="0"/>
              </a:spcAft>
              <a:buNone/>
              <a:defRPr sz="1400">
                <a:solidFill>
                  <a:srgbClr val="323C40"/>
                </a:solidFill>
                <a:latin typeface="Fjalla One"/>
                <a:ea typeface="Fjalla One"/>
                <a:cs typeface="Fjalla One"/>
                <a:sym typeface="Fjalla One"/>
              </a:defRPr>
            </a:lvl7pPr>
            <a:lvl8pPr lvl="7" rtl="0" algn="ctr">
              <a:lnSpc>
                <a:spcPct val="100000"/>
              </a:lnSpc>
              <a:spcBef>
                <a:spcPts val="0"/>
              </a:spcBef>
              <a:spcAft>
                <a:spcPts val="0"/>
              </a:spcAft>
              <a:buNone/>
              <a:defRPr sz="1400">
                <a:solidFill>
                  <a:srgbClr val="323C40"/>
                </a:solidFill>
                <a:latin typeface="Fjalla One"/>
                <a:ea typeface="Fjalla One"/>
                <a:cs typeface="Fjalla One"/>
                <a:sym typeface="Fjalla One"/>
              </a:defRPr>
            </a:lvl8pPr>
            <a:lvl9pPr lvl="8" rtl="0" algn="ctr">
              <a:lnSpc>
                <a:spcPct val="100000"/>
              </a:lnSpc>
              <a:spcBef>
                <a:spcPts val="0"/>
              </a:spcBef>
              <a:spcAft>
                <a:spcPts val="0"/>
              </a:spcAft>
              <a:buNone/>
              <a:defRPr sz="1400">
                <a:solidFill>
                  <a:srgbClr val="323C40"/>
                </a:solidFill>
                <a:latin typeface="Fjalla One"/>
                <a:ea typeface="Fjalla One"/>
                <a:cs typeface="Fjalla One"/>
                <a:sym typeface="Fjalla One"/>
              </a:defRPr>
            </a:lvl9pPr>
          </a:lstStyle>
          <a:p/>
        </p:txBody>
      </p:sp>
      <p:sp>
        <p:nvSpPr>
          <p:cNvPr id="84" name="Google Shape;84;p17"/>
          <p:cNvSpPr txBox="1"/>
          <p:nvPr>
            <p:ph idx="13" type="subTitle"/>
          </p:nvPr>
        </p:nvSpPr>
        <p:spPr>
          <a:xfrm>
            <a:off x="3563744" y="3426825"/>
            <a:ext cx="2016300" cy="869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323C40"/>
                </a:solidFill>
              </a:defRPr>
            </a:lvl1pPr>
            <a:lvl2pPr lvl="1" rtl="0" algn="ctr">
              <a:lnSpc>
                <a:spcPct val="100000"/>
              </a:lnSpc>
              <a:spcBef>
                <a:spcPts val="0"/>
              </a:spcBef>
              <a:spcAft>
                <a:spcPts val="0"/>
              </a:spcAft>
              <a:buNone/>
              <a:defRPr sz="1200">
                <a:solidFill>
                  <a:srgbClr val="323C40"/>
                </a:solidFill>
              </a:defRPr>
            </a:lvl2pPr>
            <a:lvl3pPr lvl="2" rtl="0" algn="ctr">
              <a:lnSpc>
                <a:spcPct val="100000"/>
              </a:lnSpc>
              <a:spcBef>
                <a:spcPts val="0"/>
              </a:spcBef>
              <a:spcAft>
                <a:spcPts val="0"/>
              </a:spcAft>
              <a:buNone/>
              <a:defRPr sz="1200">
                <a:solidFill>
                  <a:srgbClr val="323C40"/>
                </a:solidFill>
              </a:defRPr>
            </a:lvl3pPr>
            <a:lvl4pPr lvl="3" rtl="0" algn="ctr">
              <a:lnSpc>
                <a:spcPct val="100000"/>
              </a:lnSpc>
              <a:spcBef>
                <a:spcPts val="0"/>
              </a:spcBef>
              <a:spcAft>
                <a:spcPts val="0"/>
              </a:spcAft>
              <a:buNone/>
              <a:defRPr sz="1200">
                <a:solidFill>
                  <a:srgbClr val="323C40"/>
                </a:solidFill>
              </a:defRPr>
            </a:lvl4pPr>
            <a:lvl5pPr lvl="4" rtl="0" algn="ctr">
              <a:lnSpc>
                <a:spcPct val="100000"/>
              </a:lnSpc>
              <a:spcBef>
                <a:spcPts val="0"/>
              </a:spcBef>
              <a:spcAft>
                <a:spcPts val="0"/>
              </a:spcAft>
              <a:buNone/>
              <a:defRPr sz="1200">
                <a:solidFill>
                  <a:srgbClr val="323C40"/>
                </a:solidFill>
              </a:defRPr>
            </a:lvl5pPr>
            <a:lvl6pPr lvl="5" rtl="0" algn="ctr">
              <a:lnSpc>
                <a:spcPct val="100000"/>
              </a:lnSpc>
              <a:spcBef>
                <a:spcPts val="0"/>
              </a:spcBef>
              <a:spcAft>
                <a:spcPts val="0"/>
              </a:spcAft>
              <a:buNone/>
              <a:defRPr sz="1200">
                <a:solidFill>
                  <a:srgbClr val="323C40"/>
                </a:solidFill>
              </a:defRPr>
            </a:lvl6pPr>
            <a:lvl7pPr lvl="6" rtl="0" algn="ctr">
              <a:lnSpc>
                <a:spcPct val="100000"/>
              </a:lnSpc>
              <a:spcBef>
                <a:spcPts val="0"/>
              </a:spcBef>
              <a:spcAft>
                <a:spcPts val="0"/>
              </a:spcAft>
              <a:buNone/>
              <a:defRPr sz="1200">
                <a:solidFill>
                  <a:srgbClr val="323C40"/>
                </a:solidFill>
              </a:defRPr>
            </a:lvl7pPr>
            <a:lvl8pPr lvl="7" rtl="0" algn="ctr">
              <a:lnSpc>
                <a:spcPct val="100000"/>
              </a:lnSpc>
              <a:spcBef>
                <a:spcPts val="0"/>
              </a:spcBef>
              <a:spcAft>
                <a:spcPts val="0"/>
              </a:spcAft>
              <a:buNone/>
              <a:defRPr sz="1200">
                <a:solidFill>
                  <a:srgbClr val="323C40"/>
                </a:solidFill>
              </a:defRPr>
            </a:lvl8pPr>
            <a:lvl9pPr lvl="8" rtl="0" algn="ctr">
              <a:lnSpc>
                <a:spcPct val="100000"/>
              </a:lnSpc>
              <a:spcBef>
                <a:spcPts val="0"/>
              </a:spcBef>
              <a:spcAft>
                <a:spcPts val="0"/>
              </a:spcAft>
              <a:buNone/>
              <a:defRPr sz="1200">
                <a:solidFill>
                  <a:srgbClr val="323C40"/>
                </a:solidFill>
              </a:defRPr>
            </a:lvl9pPr>
          </a:lstStyle>
          <a:p/>
        </p:txBody>
      </p:sp>
      <p:sp>
        <p:nvSpPr>
          <p:cNvPr id="85" name="Google Shape;85;p17"/>
          <p:cNvSpPr txBox="1"/>
          <p:nvPr>
            <p:ph idx="14" type="subTitle"/>
          </p:nvPr>
        </p:nvSpPr>
        <p:spPr>
          <a:xfrm>
            <a:off x="6418098" y="3087331"/>
            <a:ext cx="2016300" cy="335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latin typeface="Fjalla One"/>
                <a:ea typeface="Fjalla One"/>
                <a:cs typeface="Fjalla One"/>
                <a:sym typeface="Fjalla One"/>
              </a:defRPr>
            </a:lvl1pPr>
            <a:lvl2pPr lvl="1" rtl="0" algn="ctr">
              <a:lnSpc>
                <a:spcPct val="100000"/>
              </a:lnSpc>
              <a:spcBef>
                <a:spcPts val="0"/>
              </a:spcBef>
              <a:spcAft>
                <a:spcPts val="0"/>
              </a:spcAft>
              <a:buNone/>
              <a:defRPr sz="1400">
                <a:latin typeface="Fjalla One"/>
                <a:ea typeface="Fjalla One"/>
                <a:cs typeface="Fjalla One"/>
                <a:sym typeface="Fjalla One"/>
              </a:defRPr>
            </a:lvl2pPr>
            <a:lvl3pPr lvl="2" rtl="0" algn="ctr">
              <a:lnSpc>
                <a:spcPct val="100000"/>
              </a:lnSpc>
              <a:spcBef>
                <a:spcPts val="0"/>
              </a:spcBef>
              <a:spcAft>
                <a:spcPts val="0"/>
              </a:spcAft>
              <a:buNone/>
              <a:defRPr sz="1400">
                <a:latin typeface="Fjalla One"/>
                <a:ea typeface="Fjalla One"/>
                <a:cs typeface="Fjalla One"/>
                <a:sym typeface="Fjalla One"/>
              </a:defRPr>
            </a:lvl3pPr>
            <a:lvl4pPr lvl="3" rtl="0" algn="ctr">
              <a:lnSpc>
                <a:spcPct val="100000"/>
              </a:lnSpc>
              <a:spcBef>
                <a:spcPts val="0"/>
              </a:spcBef>
              <a:spcAft>
                <a:spcPts val="0"/>
              </a:spcAft>
              <a:buNone/>
              <a:defRPr sz="1400">
                <a:latin typeface="Fjalla One"/>
                <a:ea typeface="Fjalla One"/>
                <a:cs typeface="Fjalla One"/>
                <a:sym typeface="Fjalla One"/>
              </a:defRPr>
            </a:lvl4pPr>
            <a:lvl5pPr lvl="4" rtl="0" algn="ctr">
              <a:lnSpc>
                <a:spcPct val="100000"/>
              </a:lnSpc>
              <a:spcBef>
                <a:spcPts val="0"/>
              </a:spcBef>
              <a:spcAft>
                <a:spcPts val="0"/>
              </a:spcAft>
              <a:buNone/>
              <a:defRPr sz="1400">
                <a:latin typeface="Fjalla One"/>
                <a:ea typeface="Fjalla One"/>
                <a:cs typeface="Fjalla One"/>
                <a:sym typeface="Fjalla One"/>
              </a:defRPr>
            </a:lvl5pPr>
            <a:lvl6pPr lvl="5" rtl="0" algn="ctr">
              <a:lnSpc>
                <a:spcPct val="100000"/>
              </a:lnSpc>
              <a:spcBef>
                <a:spcPts val="0"/>
              </a:spcBef>
              <a:spcAft>
                <a:spcPts val="0"/>
              </a:spcAft>
              <a:buNone/>
              <a:defRPr sz="1400">
                <a:latin typeface="Fjalla One"/>
                <a:ea typeface="Fjalla One"/>
                <a:cs typeface="Fjalla One"/>
                <a:sym typeface="Fjalla One"/>
              </a:defRPr>
            </a:lvl6pPr>
            <a:lvl7pPr lvl="6" rtl="0" algn="ctr">
              <a:lnSpc>
                <a:spcPct val="100000"/>
              </a:lnSpc>
              <a:spcBef>
                <a:spcPts val="0"/>
              </a:spcBef>
              <a:spcAft>
                <a:spcPts val="0"/>
              </a:spcAft>
              <a:buNone/>
              <a:defRPr sz="1400">
                <a:latin typeface="Fjalla One"/>
                <a:ea typeface="Fjalla One"/>
                <a:cs typeface="Fjalla One"/>
                <a:sym typeface="Fjalla One"/>
              </a:defRPr>
            </a:lvl7pPr>
            <a:lvl8pPr lvl="7" rtl="0" algn="ctr">
              <a:lnSpc>
                <a:spcPct val="100000"/>
              </a:lnSpc>
              <a:spcBef>
                <a:spcPts val="0"/>
              </a:spcBef>
              <a:spcAft>
                <a:spcPts val="0"/>
              </a:spcAft>
              <a:buNone/>
              <a:defRPr sz="1400">
                <a:latin typeface="Fjalla One"/>
                <a:ea typeface="Fjalla One"/>
                <a:cs typeface="Fjalla One"/>
                <a:sym typeface="Fjalla One"/>
              </a:defRPr>
            </a:lvl8pPr>
            <a:lvl9pPr lvl="8" rtl="0" algn="ctr">
              <a:lnSpc>
                <a:spcPct val="100000"/>
              </a:lnSpc>
              <a:spcBef>
                <a:spcPts val="0"/>
              </a:spcBef>
              <a:spcAft>
                <a:spcPts val="0"/>
              </a:spcAft>
              <a:buNone/>
              <a:defRPr sz="1400">
                <a:latin typeface="Fjalla One"/>
                <a:ea typeface="Fjalla One"/>
                <a:cs typeface="Fjalla One"/>
                <a:sym typeface="Fjalla One"/>
              </a:defRPr>
            </a:lvl9pPr>
          </a:lstStyle>
          <a:p/>
        </p:txBody>
      </p:sp>
      <p:sp>
        <p:nvSpPr>
          <p:cNvPr id="86" name="Google Shape;86;p17"/>
          <p:cNvSpPr txBox="1"/>
          <p:nvPr>
            <p:ph idx="15" type="subTitle"/>
          </p:nvPr>
        </p:nvSpPr>
        <p:spPr>
          <a:xfrm>
            <a:off x="6418091" y="3426825"/>
            <a:ext cx="2016300" cy="869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0"/>
              </a:spcBef>
              <a:spcAft>
                <a:spcPts val="0"/>
              </a:spcAft>
              <a:buNone/>
              <a:defRPr sz="1200"/>
            </a:lvl2pPr>
            <a:lvl3pPr lvl="2" rtl="0" algn="ctr">
              <a:lnSpc>
                <a:spcPct val="100000"/>
              </a:lnSpc>
              <a:spcBef>
                <a:spcPts val="0"/>
              </a:spcBef>
              <a:spcAft>
                <a:spcPts val="0"/>
              </a:spcAft>
              <a:buNone/>
              <a:defRPr sz="1200"/>
            </a:lvl3pPr>
            <a:lvl4pPr lvl="3" rtl="0" algn="ctr">
              <a:lnSpc>
                <a:spcPct val="100000"/>
              </a:lnSpc>
              <a:spcBef>
                <a:spcPts val="0"/>
              </a:spcBef>
              <a:spcAft>
                <a:spcPts val="0"/>
              </a:spcAft>
              <a:buNone/>
              <a:defRPr sz="1200"/>
            </a:lvl4pPr>
            <a:lvl5pPr lvl="4" rtl="0" algn="ctr">
              <a:lnSpc>
                <a:spcPct val="100000"/>
              </a:lnSpc>
              <a:spcBef>
                <a:spcPts val="0"/>
              </a:spcBef>
              <a:spcAft>
                <a:spcPts val="0"/>
              </a:spcAft>
              <a:buNone/>
              <a:defRPr sz="1200"/>
            </a:lvl5pPr>
            <a:lvl6pPr lvl="5" rtl="0" algn="ctr">
              <a:lnSpc>
                <a:spcPct val="100000"/>
              </a:lnSpc>
              <a:spcBef>
                <a:spcPts val="0"/>
              </a:spcBef>
              <a:spcAft>
                <a:spcPts val="0"/>
              </a:spcAft>
              <a:buNone/>
              <a:defRPr sz="1200"/>
            </a:lvl6pPr>
            <a:lvl7pPr lvl="6" rtl="0" algn="ctr">
              <a:lnSpc>
                <a:spcPct val="100000"/>
              </a:lnSpc>
              <a:spcBef>
                <a:spcPts val="0"/>
              </a:spcBef>
              <a:spcAft>
                <a:spcPts val="0"/>
              </a:spcAft>
              <a:buNone/>
              <a:defRPr sz="1200"/>
            </a:lvl7pPr>
            <a:lvl8pPr lvl="7" rtl="0" algn="ctr">
              <a:lnSpc>
                <a:spcPct val="100000"/>
              </a:lnSpc>
              <a:spcBef>
                <a:spcPts val="0"/>
              </a:spcBef>
              <a:spcAft>
                <a:spcPts val="0"/>
              </a:spcAft>
              <a:buNone/>
              <a:defRPr sz="1200"/>
            </a:lvl8pPr>
            <a:lvl9pPr lvl="8" rtl="0" algn="ctr">
              <a:lnSpc>
                <a:spcPct val="100000"/>
              </a:lnSpc>
              <a:spcBef>
                <a:spcPts val="0"/>
              </a:spcBef>
              <a:spcAft>
                <a:spcPts val="0"/>
              </a:spcAft>
              <a:buNone/>
              <a:defRPr sz="1200"/>
            </a:lvl9pPr>
          </a:lstStyle>
          <a:p/>
        </p:txBody>
      </p:sp>
      <p:sp>
        <p:nvSpPr>
          <p:cNvPr id="87" name="Google Shape;87;p17"/>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7"/>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p:cSld name="CUSTOM_6">
    <p:spTree>
      <p:nvGrpSpPr>
        <p:cNvPr id="89" name="Shape 89"/>
        <p:cNvGrpSpPr/>
        <p:nvPr/>
      </p:nvGrpSpPr>
      <p:grpSpPr>
        <a:xfrm>
          <a:off x="0" y="0"/>
          <a:ext cx="0" cy="0"/>
          <a:chOff x="0" y="0"/>
          <a:chExt cx="0" cy="0"/>
        </a:xfrm>
      </p:grpSpPr>
      <p:sp>
        <p:nvSpPr>
          <p:cNvPr id="90" name="Google Shape;90;p18"/>
          <p:cNvSpPr txBox="1"/>
          <p:nvPr>
            <p:ph idx="1" type="subTitle"/>
          </p:nvPr>
        </p:nvSpPr>
        <p:spPr>
          <a:xfrm>
            <a:off x="1229250" y="1721750"/>
            <a:ext cx="2670300" cy="335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latin typeface="Fjalla One"/>
                <a:ea typeface="Fjalla One"/>
                <a:cs typeface="Fjalla One"/>
                <a:sym typeface="Fjalla One"/>
              </a:defRPr>
            </a:lvl1pPr>
            <a:lvl2pPr lvl="1" rtl="0" algn="ctr">
              <a:lnSpc>
                <a:spcPct val="100000"/>
              </a:lnSpc>
              <a:spcBef>
                <a:spcPts val="0"/>
              </a:spcBef>
              <a:spcAft>
                <a:spcPts val="0"/>
              </a:spcAft>
              <a:buNone/>
              <a:defRPr sz="1400">
                <a:latin typeface="Fjalla One"/>
                <a:ea typeface="Fjalla One"/>
                <a:cs typeface="Fjalla One"/>
                <a:sym typeface="Fjalla One"/>
              </a:defRPr>
            </a:lvl2pPr>
            <a:lvl3pPr lvl="2" rtl="0" algn="ctr">
              <a:lnSpc>
                <a:spcPct val="100000"/>
              </a:lnSpc>
              <a:spcBef>
                <a:spcPts val="0"/>
              </a:spcBef>
              <a:spcAft>
                <a:spcPts val="0"/>
              </a:spcAft>
              <a:buNone/>
              <a:defRPr sz="1400">
                <a:latin typeface="Fjalla One"/>
                <a:ea typeface="Fjalla One"/>
                <a:cs typeface="Fjalla One"/>
                <a:sym typeface="Fjalla One"/>
              </a:defRPr>
            </a:lvl3pPr>
            <a:lvl4pPr lvl="3" rtl="0" algn="ctr">
              <a:lnSpc>
                <a:spcPct val="100000"/>
              </a:lnSpc>
              <a:spcBef>
                <a:spcPts val="0"/>
              </a:spcBef>
              <a:spcAft>
                <a:spcPts val="0"/>
              </a:spcAft>
              <a:buNone/>
              <a:defRPr sz="1400">
                <a:latin typeface="Fjalla One"/>
                <a:ea typeface="Fjalla One"/>
                <a:cs typeface="Fjalla One"/>
                <a:sym typeface="Fjalla One"/>
              </a:defRPr>
            </a:lvl4pPr>
            <a:lvl5pPr lvl="4" rtl="0" algn="ctr">
              <a:lnSpc>
                <a:spcPct val="100000"/>
              </a:lnSpc>
              <a:spcBef>
                <a:spcPts val="0"/>
              </a:spcBef>
              <a:spcAft>
                <a:spcPts val="0"/>
              </a:spcAft>
              <a:buNone/>
              <a:defRPr sz="1400">
                <a:latin typeface="Fjalla One"/>
                <a:ea typeface="Fjalla One"/>
                <a:cs typeface="Fjalla One"/>
                <a:sym typeface="Fjalla One"/>
              </a:defRPr>
            </a:lvl5pPr>
            <a:lvl6pPr lvl="5" rtl="0" algn="ctr">
              <a:lnSpc>
                <a:spcPct val="100000"/>
              </a:lnSpc>
              <a:spcBef>
                <a:spcPts val="0"/>
              </a:spcBef>
              <a:spcAft>
                <a:spcPts val="0"/>
              </a:spcAft>
              <a:buNone/>
              <a:defRPr sz="1400">
                <a:latin typeface="Fjalla One"/>
                <a:ea typeface="Fjalla One"/>
                <a:cs typeface="Fjalla One"/>
                <a:sym typeface="Fjalla One"/>
              </a:defRPr>
            </a:lvl6pPr>
            <a:lvl7pPr lvl="6" rtl="0" algn="ctr">
              <a:lnSpc>
                <a:spcPct val="100000"/>
              </a:lnSpc>
              <a:spcBef>
                <a:spcPts val="0"/>
              </a:spcBef>
              <a:spcAft>
                <a:spcPts val="0"/>
              </a:spcAft>
              <a:buNone/>
              <a:defRPr sz="1400">
                <a:latin typeface="Fjalla One"/>
                <a:ea typeface="Fjalla One"/>
                <a:cs typeface="Fjalla One"/>
                <a:sym typeface="Fjalla One"/>
              </a:defRPr>
            </a:lvl7pPr>
            <a:lvl8pPr lvl="7" rtl="0" algn="ctr">
              <a:lnSpc>
                <a:spcPct val="100000"/>
              </a:lnSpc>
              <a:spcBef>
                <a:spcPts val="0"/>
              </a:spcBef>
              <a:spcAft>
                <a:spcPts val="0"/>
              </a:spcAft>
              <a:buNone/>
              <a:defRPr sz="1400">
                <a:latin typeface="Fjalla One"/>
                <a:ea typeface="Fjalla One"/>
                <a:cs typeface="Fjalla One"/>
                <a:sym typeface="Fjalla One"/>
              </a:defRPr>
            </a:lvl8pPr>
            <a:lvl9pPr lvl="8" rtl="0" algn="ctr">
              <a:lnSpc>
                <a:spcPct val="100000"/>
              </a:lnSpc>
              <a:spcBef>
                <a:spcPts val="0"/>
              </a:spcBef>
              <a:spcAft>
                <a:spcPts val="0"/>
              </a:spcAft>
              <a:buNone/>
              <a:defRPr sz="1400">
                <a:latin typeface="Fjalla One"/>
                <a:ea typeface="Fjalla One"/>
                <a:cs typeface="Fjalla One"/>
                <a:sym typeface="Fjalla One"/>
              </a:defRPr>
            </a:lvl9pPr>
          </a:lstStyle>
          <a:p/>
        </p:txBody>
      </p:sp>
      <p:sp>
        <p:nvSpPr>
          <p:cNvPr id="91" name="Google Shape;91;p18"/>
          <p:cNvSpPr txBox="1"/>
          <p:nvPr>
            <p:ph idx="2" type="subTitle"/>
          </p:nvPr>
        </p:nvSpPr>
        <p:spPr>
          <a:xfrm>
            <a:off x="5244250" y="1721750"/>
            <a:ext cx="2670300" cy="335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latin typeface="Fjalla One"/>
                <a:ea typeface="Fjalla One"/>
                <a:cs typeface="Fjalla One"/>
                <a:sym typeface="Fjalla One"/>
              </a:defRPr>
            </a:lvl1pPr>
            <a:lvl2pPr lvl="1" rtl="0" algn="ctr">
              <a:lnSpc>
                <a:spcPct val="100000"/>
              </a:lnSpc>
              <a:spcBef>
                <a:spcPts val="0"/>
              </a:spcBef>
              <a:spcAft>
                <a:spcPts val="0"/>
              </a:spcAft>
              <a:buNone/>
              <a:defRPr sz="1400">
                <a:latin typeface="Fjalla One"/>
                <a:ea typeface="Fjalla One"/>
                <a:cs typeface="Fjalla One"/>
                <a:sym typeface="Fjalla One"/>
              </a:defRPr>
            </a:lvl2pPr>
            <a:lvl3pPr lvl="2" rtl="0" algn="ctr">
              <a:lnSpc>
                <a:spcPct val="100000"/>
              </a:lnSpc>
              <a:spcBef>
                <a:spcPts val="0"/>
              </a:spcBef>
              <a:spcAft>
                <a:spcPts val="0"/>
              </a:spcAft>
              <a:buNone/>
              <a:defRPr sz="1400">
                <a:latin typeface="Fjalla One"/>
                <a:ea typeface="Fjalla One"/>
                <a:cs typeface="Fjalla One"/>
                <a:sym typeface="Fjalla One"/>
              </a:defRPr>
            </a:lvl3pPr>
            <a:lvl4pPr lvl="3" rtl="0" algn="ctr">
              <a:lnSpc>
                <a:spcPct val="100000"/>
              </a:lnSpc>
              <a:spcBef>
                <a:spcPts val="0"/>
              </a:spcBef>
              <a:spcAft>
                <a:spcPts val="0"/>
              </a:spcAft>
              <a:buNone/>
              <a:defRPr sz="1400">
                <a:latin typeface="Fjalla One"/>
                <a:ea typeface="Fjalla One"/>
                <a:cs typeface="Fjalla One"/>
                <a:sym typeface="Fjalla One"/>
              </a:defRPr>
            </a:lvl4pPr>
            <a:lvl5pPr lvl="4" rtl="0" algn="ctr">
              <a:lnSpc>
                <a:spcPct val="100000"/>
              </a:lnSpc>
              <a:spcBef>
                <a:spcPts val="0"/>
              </a:spcBef>
              <a:spcAft>
                <a:spcPts val="0"/>
              </a:spcAft>
              <a:buNone/>
              <a:defRPr sz="1400">
                <a:latin typeface="Fjalla One"/>
                <a:ea typeface="Fjalla One"/>
                <a:cs typeface="Fjalla One"/>
                <a:sym typeface="Fjalla One"/>
              </a:defRPr>
            </a:lvl5pPr>
            <a:lvl6pPr lvl="5" rtl="0" algn="ctr">
              <a:lnSpc>
                <a:spcPct val="100000"/>
              </a:lnSpc>
              <a:spcBef>
                <a:spcPts val="0"/>
              </a:spcBef>
              <a:spcAft>
                <a:spcPts val="0"/>
              </a:spcAft>
              <a:buNone/>
              <a:defRPr sz="1400">
                <a:latin typeface="Fjalla One"/>
                <a:ea typeface="Fjalla One"/>
                <a:cs typeface="Fjalla One"/>
                <a:sym typeface="Fjalla One"/>
              </a:defRPr>
            </a:lvl6pPr>
            <a:lvl7pPr lvl="6" rtl="0" algn="ctr">
              <a:lnSpc>
                <a:spcPct val="100000"/>
              </a:lnSpc>
              <a:spcBef>
                <a:spcPts val="0"/>
              </a:spcBef>
              <a:spcAft>
                <a:spcPts val="0"/>
              </a:spcAft>
              <a:buNone/>
              <a:defRPr sz="1400">
                <a:latin typeface="Fjalla One"/>
                <a:ea typeface="Fjalla One"/>
                <a:cs typeface="Fjalla One"/>
                <a:sym typeface="Fjalla One"/>
              </a:defRPr>
            </a:lvl7pPr>
            <a:lvl8pPr lvl="7" rtl="0" algn="ctr">
              <a:lnSpc>
                <a:spcPct val="100000"/>
              </a:lnSpc>
              <a:spcBef>
                <a:spcPts val="0"/>
              </a:spcBef>
              <a:spcAft>
                <a:spcPts val="0"/>
              </a:spcAft>
              <a:buNone/>
              <a:defRPr sz="1400">
                <a:latin typeface="Fjalla One"/>
                <a:ea typeface="Fjalla One"/>
                <a:cs typeface="Fjalla One"/>
                <a:sym typeface="Fjalla One"/>
              </a:defRPr>
            </a:lvl8pPr>
            <a:lvl9pPr lvl="8" rtl="0" algn="ctr">
              <a:lnSpc>
                <a:spcPct val="100000"/>
              </a:lnSpc>
              <a:spcBef>
                <a:spcPts val="0"/>
              </a:spcBef>
              <a:spcAft>
                <a:spcPts val="0"/>
              </a:spcAft>
              <a:buNone/>
              <a:defRPr sz="1400">
                <a:latin typeface="Fjalla One"/>
                <a:ea typeface="Fjalla One"/>
                <a:cs typeface="Fjalla One"/>
                <a:sym typeface="Fjalla One"/>
              </a:defRPr>
            </a:lvl9pPr>
          </a:lstStyle>
          <a:p/>
        </p:txBody>
      </p:sp>
      <p:sp>
        <p:nvSpPr>
          <p:cNvPr id="92" name="Google Shape;92;p18"/>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8"/>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
        <p:nvSpPr>
          <p:cNvPr id="94" name="Google Shape;94;p18"/>
          <p:cNvSpPr txBox="1"/>
          <p:nvPr>
            <p:ph idx="3" type="body"/>
          </p:nvPr>
        </p:nvSpPr>
        <p:spPr>
          <a:xfrm>
            <a:off x="1229250" y="2061100"/>
            <a:ext cx="2670300" cy="2237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Char char="▪"/>
              <a:defRPr/>
            </a:lvl1pPr>
            <a:lvl2pPr indent="-304800" lvl="1" marL="914400" rtl="0">
              <a:lnSpc>
                <a:spcPct val="100000"/>
              </a:lnSpc>
              <a:spcBef>
                <a:spcPts val="1000"/>
              </a:spcBef>
              <a:spcAft>
                <a:spcPts val="0"/>
              </a:spcAft>
              <a:buSzPts val="1200"/>
              <a:buChar char="○"/>
              <a:defRPr/>
            </a:lvl2pPr>
            <a:lvl3pPr indent="-304800" lvl="2" marL="1371600" rtl="0">
              <a:lnSpc>
                <a:spcPct val="100000"/>
              </a:lnSpc>
              <a:spcBef>
                <a:spcPts val="1000"/>
              </a:spcBef>
              <a:spcAft>
                <a:spcPts val="0"/>
              </a:spcAft>
              <a:buSzPts val="1200"/>
              <a:buChar char="■"/>
              <a:defRPr/>
            </a:lvl3pPr>
            <a:lvl4pPr indent="-304800" lvl="3" marL="1828800" rtl="0">
              <a:lnSpc>
                <a:spcPct val="100000"/>
              </a:lnSpc>
              <a:spcBef>
                <a:spcPts val="1000"/>
              </a:spcBef>
              <a:spcAft>
                <a:spcPts val="0"/>
              </a:spcAft>
              <a:buSzPts val="1200"/>
              <a:buChar char="●"/>
              <a:defRPr/>
            </a:lvl4pPr>
            <a:lvl5pPr indent="-304800" lvl="4" marL="2286000" rtl="0">
              <a:lnSpc>
                <a:spcPct val="100000"/>
              </a:lnSpc>
              <a:spcBef>
                <a:spcPts val="1000"/>
              </a:spcBef>
              <a:spcAft>
                <a:spcPts val="0"/>
              </a:spcAft>
              <a:buSzPts val="1200"/>
              <a:buChar char="○"/>
              <a:defRPr/>
            </a:lvl5pPr>
            <a:lvl6pPr indent="-304800" lvl="5" marL="2743200" rtl="0">
              <a:lnSpc>
                <a:spcPct val="100000"/>
              </a:lnSpc>
              <a:spcBef>
                <a:spcPts val="1000"/>
              </a:spcBef>
              <a:spcAft>
                <a:spcPts val="0"/>
              </a:spcAft>
              <a:buSzPts val="1200"/>
              <a:buChar char="■"/>
              <a:defRPr/>
            </a:lvl6pPr>
            <a:lvl7pPr indent="-304800" lvl="6" marL="3200400" rtl="0">
              <a:lnSpc>
                <a:spcPct val="100000"/>
              </a:lnSpc>
              <a:spcBef>
                <a:spcPts val="1000"/>
              </a:spcBef>
              <a:spcAft>
                <a:spcPts val="0"/>
              </a:spcAft>
              <a:buSzPts val="1200"/>
              <a:buChar char="●"/>
              <a:defRPr/>
            </a:lvl7pPr>
            <a:lvl8pPr indent="-304800" lvl="7" marL="3657600" rtl="0">
              <a:lnSpc>
                <a:spcPct val="100000"/>
              </a:lnSpc>
              <a:spcBef>
                <a:spcPts val="1000"/>
              </a:spcBef>
              <a:spcAft>
                <a:spcPts val="0"/>
              </a:spcAft>
              <a:buSzPts val="1200"/>
              <a:buChar char="○"/>
              <a:defRPr/>
            </a:lvl8pPr>
            <a:lvl9pPr indent="-304800" lvl="8" marL="4114800" rtl="0">
              <a:lnSpc>
                <a:spcPct val="100000"/>
              </a:lnSpc>
              <a:spcBef>
                <a:spcPts val="1000"/>
              </a:spcBef>
              <a:spcAft>
                <a:spcPts val="1000"/>
              </a:spcAft>
              <a:buSzPts val="1200"/>
              <a:buChar char="■"/>
              <a:defRPr/>
            </a:lvl9pPr>
          </a:lstStyle>
          <a:p/>
        </p:txBody>
      </p:sp>
      <p:sp>
        <p:nvSpPr>
          <p:cNvPr id="95" name="Google Shape;95;p18"/>
          <p:cNvSpPr txBox="1"/>
          <p:nvPr>
            <p:ph idx="4" type="body"/>
          </p:nvPr>
        </p:nvSpPr>
        <p:spPr>
          <a:xfrm>
            <a:off x="5244250" y="2061100"/>
            <a:ext cx="2670300" cy="2237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Char char="▪"/>
              <a:defRPr/>
            </a:lvl1pPr>
            <a:lvl2pPr indent="-304800" lvl="1" marL="914400" rtl="0">
              <a:lnSpc>
                <a:spcPct val="100000"/>
              </a:lnSpc>
              <a:spcBef>
                <a:spcPts val="1000"/>
              </a:spcBef>
              <a:spcAft>
                <a:spcPts val="0"/>
              </a:spcAft>
              <a:buSzPts val="1200"/>
              <a:buChar char="○"/>
              <a:defRPr/>
            </a:lvl2pPr>
            <a:lvl3pPr indent="-304800" lvl="2" marL="1371600" rtl="0">
              <a:lnSpc>
                <a:spcPct val="100000"/>
              </a:lnSpc>
              <a:spcBef>
                <a:spcPts val="1000"/>
              </a:spcBef>
              <a:spcAft>
                <a:spcPts val="0"/>
              </a:spcAft>
              <a:buSzPts val="1200"/>
              <a:buChar char="■"/>
              <a:defRPr/>
            </a:lvl3pPr>
            <a:lvl4pPr indent="-304800" lvl="3" marL="1828800" rtl="0">
              <a:lnSpc>
                <a:spcPct val="100000"/>
              </a:lnSpc>
              <a:spcBef>
                <a:spcPts val="1000"/>
              </a:spcBef>
              <a:spcAft>
                <a:spcPts val="0"/>
              </a:spcAft>
              <a:buSzPts val="1200"/>
              <a:buChar char="●"/>
              <a:defRPr/>
            </a:lvl4pPr>
            <a:lvl5pPr indent="-304800" lvl="4" marL="2286000" rtl="0">
              <a:lnSpc>
                <a:spcPct val="100000"/>
              </a:lnSpc>
              <a:spcBef>
                <a:spcPts val="1000"/>
              </a:spcBef>
              <a:spcAft>
                <a:spcPts val="0"/>
              </a:spcAft>
              <a:buSzPts val="1200"/>
              <a:buChar char="○"/>
              <a:defRPr/>
            </a:lvl5pPr>
            <a:lvl6pPr indent="-304800" lvl="5" marL="2743200" rtl="0">
              <a:lnSpc>
                <a:spcPct val="100000"/>
              </a:lnSpc>
              <a:spcBef>
                <a:spcPts val="1000"/>
              </a:spcBef>
              <a:spcAft>
                <a:spcPts val="0"/>
              </a:spcAft>
              <a:buSzPts val="1200"/>
              <a:buChar char="■"/>
              <a:defRPr/>
            </a:lvl6pPr>
            <a:lvl7pPr indent="-304800" lvl="6" marL="3200400" rtl="0">
              <a:lnSpc>
                <a:spcPct val="100000"/>
              </a:lnSpc>
              <a:spcBef>
                <a:spcPts val="1000"/>
              </a:spcBef>
              <a:spcAft>
                <a:spcPts val="0"/>
              </a:spcAft>
              <a:buSzPts val="1200"/>
              <a:buChar char="●"/>
              <a:defRPr/>
            </a:lvl7pPr>
            <a:lvl8pPr indent="-304800" lvl="7" marL="3657600" rtl="0">
              <a:lnSpc>
                <a:spcPct val="100000"/>
              </a:lnSpc>
              <a:spcBef>
                <a:spcPts val="1000"/>
              </a:spcBef>
              <a:spcAft>
                <a:spcPts val="0"/>
              </a:spcAft>
              <a:buSzPts val="1200"/>
              <a:buChar char="○"/>
              <a:defRPr/>
            </a:lvl8pPr>
            <a:lvl9pPr indent="-304800" lvl="8" marL="4114800" rtl="0">
              <a:lnSpc>
                <a:spcPct val="100000"/>
              </a:lnSpc>
              <a:spcBef>
                <a:spcPts val="1000"/>
              </a:spcBef>
              <a:spcAft>
                <a:spcPts val="1000"/>
              </a:spcAft>
              <a:buSzPts val="1200"/>
              <a:buChar char="■"/>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2">
  <p:cSld name="CUSTOM_7">
    <p:spTree>
      <p:nvGrpSpPr>
        <p:cNvPr id="96" name="Shape 96"/>
        <p:cNvGrpSpPr/>
        <p:nvPr/>
      </p:nvGrpSpPr>
      <p:grpSpPr>
        <a:xfrm>
          <a:off x="0" y="0"/>
          <a:ext cx="0" cy="0"/>
          <a:chOff x="0" y="0"/>
          <a:chExt cx="0" cy="0"/>
        </a:xfrm>
      </p:grpSpPr>
      <p:sp>
        <p:nvSpPr>
          <p:cNvPr id="97" name="Google Shape;97;p19"/>
          <p:cNvSpPr txBox="1"/>
          <p:nvPr>
            <p:ph type="title"/>
          </p:nvPr>
        </p:nvSpPr>
        <p:spPr>
          <a:xfrm>
            <a:off x="709400" y="1341250"/>
            <a:ext cx="3862500" cy="475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500"/>
              <a:buNone/>
              <a:defRPr sz="2500"/>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98" name="Google Shape;98;p19"/>
          <p:cNvSpPr txBox="1"/>
          <p:nvPr>
            <p:ph idx="1" type="body"/>
          </p:nvPr>
        </p:nvSpPr>
        <p:spPr>
          <a:xfrm>
            <a:off x="709400" y="2027450"/>
            <a:ext cx="3862500" cy="1774800"/>
          </a:xfrm>
          <a:prstGeom prst="rect">
            <a:avLst/>
          </a:prstGeom>
        </p:spPr>
        <p:txBody>
          <a:bodyPr anchorCtr="0" anchor="t" bIns="91425" lIns="91425" spcFirstLastPara="1" rIns="91425" wrap="square" tIns="91425">
            <a:noAutofit/>
          </a:bodyPr>
          <a:lstStyle>
            <a:lvl1pPr indent="-323850" lvl="0" marL="457200" rtl="0" algn="r">
              <a:spcBef>
                <a:spcPts val="0"/>
              </a:spcBef>
              <a:spcAft>
                <a:spcPts val="0"/>
              </a:spcAft>
              <a:buSzPts val="1500"/>
              <a:buChar char="▪"/>
              <a:defRPr sz="1500"/>
            </a:lvl1pPr>
            <a:lvl2pPr indent="-323850" lvl="1" marL="914400" rtl="0" algn="r">
              <a:spcBef>
                <a:spcPts val="1600"/>
              </a:spcBef>
              <a:spcAft>
                <a:spcPts val="0"/>
              </a:spcAft>
              <a:buSzPts val="1500"/>
              <a:buChar char="○"/>
              <a:defRPr sz="1500"/>
            </a:lvl2pPr>
            <a:lvl3pPr indent="-323850" lvl="2" marL="1371600" rtl="0" algn="r">
              <a:spcBef>
                <a:spcPts val="1600"/>
              </a:spcBef>
              <a:spcAft>
                <a:spcPts val="0"/>
              </a:spcAft>
              <a:buSzPts val="1500"/>
              <a:buChar char="■"/>
              <a:defRPr sz="1500"/>
            </a:lvl3pPr>
            <a:lvl4pPr indent="-323850" lvl="3" marL="1828800" rtl="0" algn="r">
              <a:spcBef>
                <a:spcPts val="1600"/>
              </a:spcBef>
              <a:spcAft>
                <a:spcPts val="0"/>
              </a:spcAft>
              <a:buSzPts val="1500"/>
              <a:buChar char="●"/>
              <a:defRPr sz="1500"/>
            </a:lvl4pPr>
            <a:lvl5pPr indent="-323850" lvl="4" marL="2286000" rtl="0" algn="r">
              <a:spcBef>
                <a:spcPts val="1600"/>
              </a:spcBef>
              <a:spcAft>
                <a:spcPts val="0"/>
              </a:spcAft>
              <a:buSzPts val="1500"/>
              <a:buChar char="○"/>
              <a:defRPr sz="1500"/>
            </a:lvl5pPr>
            <a:lvl6pPr indent="-323850" lvl="5" marL="2743200" rtl="0" algn="r">
              <a:spcBef>
                <a:spcPts val="1600"/>
              </a:spcBef>
              <a:spcAft>
                <a:spcPts val="0"/>
              </a:spcAft>
              <a:buSzPts val="1500"/>
              <a:buChar char="■"/>
              <a:defRPr sz="1500"/>
            </a:lvl6pPr>
            <a:lvl7pPr indent="-323850" lvl="6" marL="3200400" rtl="0" algn="r">
              <a:spcBef>
                <a:spcPts val="1600"/>
              </a:spcBef>
              <a:spcAft>
                <a:spcPts val="0"/>
              </a:spcAft>
              <a:buSzPts val="1500"/>
              <a:buChar char="●"/>
              <a:defRPr sz="1500"/>
            </a:lvl7pPr>
            <a:lvl8pPr indent="-323850" lvl="7" marL="3657600" rtl="0" algn="r">
              <a:spcBef>
                <a:spcPts val="1600"/>
              </a:spcBef>
              <a:spcAft>
                <a:spcPts val="0"/>
              </a:spcAft>
              <a:buSzPts val="1500"/>
              <a:buChar char="○"/>
              <a:defRPr sz="1500"/>
            </a:lvl8pPr>
            <a:lvl9pPr indent="-323850" lvl="8" marL="4114800" rtl="0" algn="r">
              <a:spcBef>
                <a:spcPts val="1600"/>
              </a:spcBef>
              <a:spcAft>
                <a:spcPts val="1600"/>
              </a:spcAft>
              <a:buSzPts val="1500"/>
              <a:buChar char="■"/>
              <a:defRPr sz="15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8">
    <p:spTree>
      <p:nvGrpSpPr>
        <p:cNvPr id="99" name="Shape 99"/>
        <p:cNvGrpSpPr/>
        <p:nvPr/>
      </p:nvGrpSpPr>
      <p:grpSpPr>
        <a:xfrm>
          <a:off x="0" y="0"/>
          <a:ext cx="0" cy="0"/>
          <a:chOff x="0" y="0"/>
          <a:chExt cx="0" cy="0"/>
        </a:xfrm>
      </p:grpSpPr>
      <p:sp>
        <p:nvSpPr>
          <p:cNvPr id="100" name="Google Shape;100;p20"/>
          <p:cNvSpPr txBox="1"/>
          <p:nvPr>
            <p:ph idx="1" type="subTitle"/>
          </p:nvPr>
        </p:nvSpPr>
        <p:spPr>
          <a:xfrm>
            <a:off x="709400" y="3392131"/>
            <a:ext cx="2016300" cy="335100"/>
          </a:xfrm>
          <a:prstGeom prst="rect">
            <a:avLst/>
          </a:prstGeom>
          <a:solidFill>
            <a:srgbClr val="37C2D1"/>
          </a:solid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latin typeface="Fjalla One"/>
                <a:ea typeface="Fjalla One"/>
                <a:cs typeface="Fjalla One"/>
                <a:sym typeface="Fjalla One"/>
              </a:defRPr>
            </a:lvl1pPr>
            <a:lvl2pPr lvl="1" rtl="0" algn="ctr">
              <a:lnSpc>
                <a:spcPct val="100000"/>
              </a:lnSpc>
              <a:spcBef>
                <a:spcPts val="0"/>
              </a:spcBef>
              <a:spcAft>
                <a:spcPts val="0"/>
              </a:spcAft>
              <a:buNone/>
              <a:defRPr sz="1400">
                <a:solidFill>
                  <a:srgbClr val="FFFFFF"/>
                </a:solidFill>
                <a:latin typeface="Fjalla One"/>
                <a:ea typeface="Fjalla One"/>
                <a:cs typeface="Fjalla One"/>
                <a:sym typeface="Fjalla One"/>
              </a:defRPr>
            </a:lvl2pPr>
            <a:lvl3pPr lvl="2" rtl="0" algn="ctr">
              <a:lnSpc>
                <a:spcPct val="100000"/>
              </a:lnSpc>
              <a:spcBef>
                <a:spcPts val="0"/>
              </a:spcBef>
              <a:spcAft>
                <a:spcPts val="0"/>
              </a:spcAft>
              <a:buNone/>
              <a:defRPr sz="1400">
                <a:solidFill>
                  <a:srgbClr val="FFFFFF"/>
                </a:solidFill>
                <a:latin typeface="Fjalla One"/>
                <a:ea typeface="Fjalla One"/>
                <a:cs typeface="Fjalla One"/>
                <a:sym typeface="Fjalla One"/>
              </a:defRPr>
            </a:lvl3pPr>
            <a:lvl4pPr lvl="3" rtl="0" algn="ctr">
              <a:lnSpc>
                <a:spcPct val="100000"/>
              </a:lnSpc>
              <a:spcBef>
                <a:spcPts val="0"/>
              </a:spcBef>
              <a:spcAft>
                <a:spcPts val="0"/>
              </a:spcAft>
              <a:buNone/>
              <a:defRPr sz="1400">
                <a:solidFill>
                  <a:srgbClr val="FFFFFF"/>
                </a:solidFill>
                <a:latin typeface="Fjalla One"/>
                <a:ea typeface="Fjalla One"/>
                <a:cs typeface="Fjalla One"/>
                <a:sym typeface="Fjalla One"/>
              </a:defRPr>
            </a:lvl4pPr>
            <a:lvl5pPr lvl="4" rtl="0" algn="ctr">
              <a:lnSpc>
                <a:spcPct val="100000"/>
              </a:lnSpc>
              <a:spcBef>
                <a:spcPts val="0"/>
              </a:spcBef>
              <a:spcAft>
                <a:spcPts val="0"/>
              </a:spcAft>
              <a:buNone/>
              <a:defRPr sz="1400">
                <a:solidFill>
                  <a:srgbClr val="FFFFFF"/>
                </a:solidFill>
                <a:latin typeface="Fjalla One"/>
                <a:ea typeface="Fjalla One"/>
                <a:cs typeface="Fjalla One"/>
                <a:sym typeface="Fjalla One"/>
              </a:defRPr>
            </a:lvl5pPr>
            <a:lvl6pPr lvl="5" rtl="0" algn="ctr">
              <a:lnSpc>
                <a:spcPct val="100000"/>
              </a:lnSpc>
              <a:spcBef>
                <a:spcPts val="0"/>
              </a:spcBef>
              <a:spcAft>
                <a:spcPts val="0"/>
              </a:spcAft>
              <a:buNone/>
              <a:defRPr sz="1400">
                <a:solidFill>
                  <a:srgbClr val="FFFFFF"/>
                </a:solidFill>
                <a:latin typeface="Fjalla One"/>
                <a:ea typeface="Fjalla One"/>
                <a:cs typeface="Fjalla One"/>
                <a:sym typeface="Fjalla One"/>
              </a:defRPr>
            </a:lvl6pPr>
            <a:lvl7pPr lvl="6" rtl="0" algn="ctr">
              <a:lnSpc>
                <a:spcPct val="100000"/>
              </a:lnSpc>
              <a:spcBef>
                <a:spcPts val="0"/>
              </a:spcBef>
              <a:spcAft>
                <a:spcPts val="0"/>
              </a:spcAft>
              <a:buNone/>
              <a:defRPr sz="1400">
                <a:solidFill>
                  <a:srgbClr val="FFFFFF"/>
                </a:solidFill>
                <a:latin typeface="Fjalla One"/>
                <a:ea typeface="Fjalla One"/>
                <a:cs typeface="Fjalla One"/>
                <a:sym typeface="Fjalla One"/>
              </a:defRPr>
            </a:lvl7pPr>
            <a:lvl8pPr lvl="7" rtl="0" algn="ctr">
              <a:lnSpc>
                <a:spcPct val="100000"/>
              </a:lnSpc>
              <a:spcBef>
                <a:spcPts val="0"/>
              </a:spcBef>
              <a:spcAft>
                <a:spcPts val="0"/>
              </a:spcAft>
              <a:buNone/>
              <a:defRPr sz="1400">
                <a:solidFill>
                  <a:srgbClr val="FFFFFF"/>
                </a:solidFill>
                <a:latin typeface="Fjalla One"/>
                <a:ea typeface="Fjalla One"/>
                <a:cs typeface="Fjalla One"/>
                <a:sym typeface="Fjalla One"/>
              </a:defRPr>
            </a:lvl8pPr>
            <a:lvl9pPr lvl="8" rtl="0" algn="ctr">
              <a:lnSpc>
                <a:spcPct val="100000"/>
              </a:lnSpc>
              <a:spcBef>
                <a:spcPts val="0"/>
              </a:spcBef>
              <a:spcAft>
                <a:spcPts val="0"/>
              </a:spcAft>
              <a:buNone/>
              <a:defRPr sz="1400">
                <a:solidFill>
                  <a:srgbClr val="FFFFFF"/>
                </a:solidFill>
                <a:latin typeface="Fjalla One"/>
                <a:ea typeface="Fjalla One"/>
                <a:cs typeface="Fjalla One"/>
                <a:sym typeface="Fjalla One"/>
              </a:defRPr>
            </a:lvl9pPr>
          </a:lstStyle>
          <a:p/>
        </p:txBody>
      </p:sp>
      <p:sp>
        <p:nvSpPr>
          <p:cNvPr id="101" name="Google Shape;101;p20"/>
          <p:cNvSpPr txBox="1"/>
          <p:nvPr>
            <p:ph idx="2" type="subTitle"/>
          </p:nvPr>
        </p:nvSpPr>
        <p:spPr>
          <a:xfrm>
            <a:off x="709400" y="3731625"/>
            <a:ext cx="2016300" cy="869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323C40"/>
                </a:solidFill>
              </a:defRPr>
            </a:lvl1pPr>
            <a:lvl2pPr lvl="1" rtl="0" algn="ctr">
              <a:lnSpc>
                <a:spcPct val="100000"/>
              </a:lnSpc>
              <a:spcBef>
                <a:spcPts val="0"/>
              </a:spcBef>
              <a:spcAft>
                <a:spcPts val="0"/>
              </a:spcAft>
              <a:buNone/>
              <a:defRPr sz="1200">
                <a:solidFill>
                  <a:srgbClr val="323C40"/>
                </a:solidFill>
              </a:defRPr>
            </a:lvl2pPr>
            <a:lvl3pPr lvl="2" rtl="0" algn="ctr">
              <a:lnSpc>
                <a:spcPct val="100000"/>
              </a:lnSpc>
              <a:spcBef>
                <a:spcPts val="0"/>
              </a:spcBef>
              <a:spcAft>
                <a:spcPts val="0"/>
              </a:spcAft>
              <a:buNone/>
              <a:defRPr sz="1200">
                <a:solidFill>
                  <a:srgbClr val="323C40"/>
                </a:solidFill>
              </a:defRPr>
            </a:lvl3pPr>
            <a:lvl4pPr lvl="3" rtl="0" algn="ctr">
              <a:lnSpc>
                <a:spcPct val="100000"/>
              </a:lnSpc>
              <a:spcBef>
                <a:spcPts val="0"/>
              </a:spcBef>
              <a:spcAft>
                <a:spcPts val="0"/>
              </a:spcAft>
              <a:buNone/>
              <a:defRPr sz="1200">
                <a:solidFill>
                  <a:srgbClr val="323C40"/>
                </a:solidFill>
              </a:defRPr>
            </a:lvl4pPr>
            <a:lvl5pPr lvl="4" rtl="0" algn="ctr">
              <a:lnSpc>
                <a:spcPct val="100000"/>
              </a:lnSpc>
              <a:spcBef>
                <a:spcPts val="0"/>
              </a:spcBef>
              <a:spcAft>
                <a:spcPts val="0"/>
              </a:spcAft>
              <a:buNone/>
              <a:defRPr sz="1200">
                <a:solidFill>
                  <a:srgbClr val="323C40"/>
                </a:solidFill>
              </a:defRPr>
            </a:lvl5pPr>
            <a:lvl6pPr lvl="5" rtl="0" algn="ctr">
              <a:lnSpc>
                <a:spcPct val="100000"/>
              </a:lnSpc>
              <a:spcBef>
                <a:spcPts val="0"/>
              </a:spcBef>
              <a:spcAft>
                <a:spcPts val="0"/>
              </a:spcAft>
              <a:buNone/>
              <a:defRPr sz="1200">
                <a:solidFill>
                  <a:srgbClr val="323C40"/>
                </a:solidFill>
              </a:defRPr>
            </a:lvl6pPr>
            <a:lvl7pPr lvl="6" rtl="0" algn="ctr">
              <a:lnSpc>
                <a:spcPct val="100000"/>
              </a:lnSpc>
              <a:spcBef>
                <a:spcPts val="0"/>
              </a:spcBef>
              <a:spcAft>
                <a:spcPts val="0"/>
              </a:spcAft>
              <a:buNone/>
              <a:defRPr sz="1200">
                <a:solidFill>
                  <a:srgbClr val="323C40"/>
                </a:solidFill>
              </a:defRPr>
            </a:lvl7pPr>
            <a:lvl8pPr lvl="7" rtl="0" algn="ctr">
              <a:lnSpc>
                <a:spcPct val="100000"/>
              </a:lnSpc>
              <a:spcBef>
                <a:spcPts val="0"/>
              </a:spcBef>
              <a:spcAft>
                <a:spcPts val="0"/>
              </a:spcAft>
              <a:buNone/>
              <a:defRPr sz="1200">
                <a:solidFill>
                  <a:srgbClr val="323C40"/>
                </a:solidFill>
              </a:defRPr>
            </a:lvl8pPr>
            <a:lvl9pPr lvl="8" rtl="0" algn="ctr">
              <a:lnSpc>
                <a:spcPct val="100000"/>
              </a:lnSpc>
              <a:spcBef>
                <a:spcPts val="0"/>
              </a:spcBef>
              <a:spcAft>
                <a:spcPts val="0"/>
              </a:spcAft>
              <a:buNone/>
              <a:defRPr sz="1200">
                <a:solidFill>
                  <a:srgbClr val="323C40"/>
                </a:solidFill>
              </a:defRPr>
            </a:lvl9pPr>
          </a:lstStyle>
          <a:p/>
        </p:txBody>
      </p:sp>
      <p:sp>
        <p:nvSpPr>
          <p:cNvPr id="102" name="Google Shape;102;p20"/>
          <p:cNvSpPr txBox="1"/>
          <p:nvPr>
            <p:ph idx="3" type="subTitle"/>
          </p:nvPr>
        </p:nvSpPr>
        <p:spPr>
          <a:xfrm>
            <a:off x="3563747" y="3392131"/>
            <a:ext cx="2016300" cy="335100"/>
          </a:xfrm>
          <a:prstGeom prst="rect">
            <a:avLst/>
          </a:prstGeom>
          <a:solidFill>
            <a:srgbClr val="37C2D1"/>
          </a:solid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latin typeface="Fjalla One"/>
                <a:ea typeface="Fjalla One"/>
                <a:cs typeface="Fjalla One"/>
                <a:sym typeface="Fjalla One"/>
              </a:defRPr>
            </a:lvl1pPr>
            <a:lvl2pPr lvl="1" rtl="0" algn="ctr">
              <a:lnSpc>
                <a:spcPct val="100000"/>
              </a:lnSpc>
              <a:spcBef>
                <a:spcPts val="0"/>
              </a:spcBef>
              <a:spcAft>
                <a:spcPts val="0"/>
              </a:spcAft>
              <a:buNone/>
              <a:defRPr sz="1400">
                <a:solidFill>
                  <a:srgbClr val="FFFFFF"/>
                </a:solidFill>
                <a:latin typeface="Fjalla One"/>
                <a:ea typeface="Fjalla One"/>
                <a:cs typeface="Fjalla One"/>
                <a:sym typeface="Fjalla One"/>
              </a:defRPr>
            </a:lvl2pPr>
            <a:lvl3pPr lvl="2" rtl="0" algn="ctr">
              <a:lnSpc>
                <a:spcPct val="100000"/>
              </a:lnSpc>
              <a:spcBef>
                <a:spcPts val="0"/>
              </a:spcBef>
              <a:spcAft>
                <a:spcPts val="0"/>
              </a:spcAft>
              <a:buNone/>
              <a:defRPr sz="1400">
                <a:solidFill>
                  <a:srgbClr val="FFFFFF"/>
                </a:solidFill>
                <a:latin typeface="Fjalla One"/>
                <a:ea typeface="Fjalla One"/>
                <a:cs typeface="Fjalla One"/>
                <a:sym typeface="Fjalla One"/>
              </a:defRPr>
            </a:lvl3pPr>
            <a:lvl4pPr lvl="3" rtl="0" algn="ctr">
              <a:lnSpc>
                <a:spcPct val="100000"/>
              </a:lnSpc>
              <a:spcBef>
                <a:spcPts val="0"/>
              </a:spcBef>
              <a:spcAft>
                <a:spcPts val="0"/>
              </a:spcAft>
              <a:buNone/>
              <a:defRPr sz="1400">
                <a:solidFill>
                  <a:srgbClr val="FFFFFF"/>
                </a:solidFill>
                <a:latin typeface="Fjalla One"/>
                <a:ea typeface="Fjalla One"/>
                <a:cs typeface="Fjalla One"/>
                <a:sym typeface="Fjalla One"/>
              </a:defRPr>
            </a:lvl4pPr>
            <a:lvl5pPr lvl="4" rtl="0" algn="ctr">
              <a:lnSpc>
                <a:spcPct val="100000"/>
              </a:lnSpc>
              <a:spcBef>
                <a:spcPts val="0"/>
              </a:spcBef>
              <a:spcAft>
                <a:spcPts val="0"/>
              </a:spcAft>
              <a:buNone/>
              <a:defRPr sz="1400">
                <a:solidFill>
                  <a:srgbClr val="FFFFFF"/>
                </a:solidFill>
                <a:latin typeface="Fjalla One"/>
                <a:ea typeface="Fjalla One"/>
                <a:cs typeface="Fjalla One"/>
                <a:sym typeface="Fjalla One"/>
              </a:defRPr>
            </a:lvl5pPr>
            <a:lvl6pPr lvl="5" rtl="0" algn="ctr">
              <a:lnSpc>
                <a:spcPct val="100000"/>
              </a:lnSpc>
              <a:spcBef>
                <a:spcPts val="0"/>
              </a:spcBef>
              <a:spcAft>
                <a:spcPts val="0"/>
              </a:spcAft>
              <a:buNone/>
              <a:defRPr sz="1400">
                <a:solidFill>
                  <a:srgbClr val="FFFFFF"/>
                </a:solidFill>
                <a:latin typeface="Fjalla One"/>
                <a:ea typeface="Fjalla One"/>
                <a:cs typeface="Fjalla One"/>
                <a:sym typeface="Fjalla One"/>
              </a:defRPr>
            </a:lvl6pPr>
            <a:lvl7pPr lvl="6" rtl="0" algn="ctr">
              <a:lnSpc>
                <a:spcPct val="100000"/>
              </a:lnSpc>
              <a:spcBef>
                <a:spcPts val="0"/>
              </a:spcBef>
              <a:spcAft>
                <a:spcPts val="0"/>
              </a:spcAft>
              <a:buNone/>
              <a:defRPr sz="1400">
                <a:solidFill>
                  <a:srgbClr val="FFFFFF"/>
                </a:solidFill>
                <a:latin typeface="Fjalla One"/>
                <a:ea typeface="Fjalla One"/>
                <a:cs typeface="Fjalla One"/>
                <a:sym typeface="Fjalla One"/>
              </a:defRPr>
            </a:lvl7pPr>
            <a:lvl8pPr lvl="7" rtl="0" algn="ctr">
              <a:lnSpc>
                <a:spcPct val="100000"/>
              </a:lnSpc>
              <a:spcBef>
                <a:spcPts val="0"/>
              </a:spcBef>
              <a:spcAft>
                <a:spcPts val="0"/>
              </a:spcAft>
              <a:buNone/>
              <a:defRPr sz="1400">
                <a:solidFill>
                  <a:srgbClr val="FFFFFF"/>
                </a:solidFill>
                <a:latin typeface="Fjalla One"/>
                <a:ea typeface="Fjalla One"/>
                <a:cs typeface="Fjalla One"/>
                <a:sym typeface="Fjalla One"/>
              </a:defRPr>
            </a:lvl8pPr>
            <a:lvl9pPr lvl="8" rtl="0" algn="ctr">
              <a:lnSpc>
                <a:spcPct val="100000"/>
              </a:lnSpc>
              <a:spcBef>
                <a:spcPts val="0"/>
              </a:spcBef>
              <a:spcAft>
                <a:spcPts val="0"/>
              </a:spcAft>
              <a:buNone/>
              <a:defRPr sz="1400">
                <a:solidFill>
                  <a:srgbClr val="FFFFFF"/>
                </a:solidFill>
                <a:latin typeface="Fjalla One"/>
                <a:ea typeface="Fjalla One"/>
                <a:cs typeface="Fjalla One"/>
                <a:sym typeface="Fjalla One"/>
              </a:defRPr>
            </a:lvl9pPr>
          </a:lstStyle>
          <a:p/>
        </p:txBody>
      </p:sp>
      <p:sp>
        <p:nvSpPr>
          <p:cNvPr id="103" name="Google Shape;103;p20"/>
          <p:cNvSpPr txBox="1"/>
          <p:nvPr>
            <p:ph idx="4" type="subTitle"/>
          </p:nvPr>
        </p:nvSpPr>
        <p:spPr>
          <a:xfrm>
            <a:off x="3563744" y="3731625"/>
            <a:ext cx="2016300" cy="869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323C40"/>
                </a:solidFill>
              </a:defRPr>
            </a:lvl1pPr>
            <a:lvl2pPr lvl="1" rtl="0" algn="ctr">
              <a:lnSpc>
                <a:spcPct val="100000"/>
              </a:lnSpc>
              <a:spcBef>
                <a:spcPts val="0"/>
              </a:spcBef>
              <a:spcAft>
                <a:spcPts val="0"/>
              </a:spcAft>
              <a:buNone/>
              <a:defRPr sz="1200">
                <a:solidFill>
                  <a:srgbClr val="323C40"/>
                </a:solidFill>
              </a:defRPr>
            </a:lvl2pPr>
            <a:lvl3pPr lvl="2" rtl="0" algn="ctr">
              <a:lnSpc>
                <a:spcPct val="100000"/>
              </a:lnSpc>
              <a:spcBef>
                <a:spcPts val="0"/>
              </a:spcBef>
              <a:spcAft>
                <a:spcPts val="0"/>
              </a:spcAft>
              <a:buNone/>
              <a:defRPr sz="1200">
                <a:solidFill>
                  <a:srgbClr val="323C40"/>
                </a:solidFill>
              </a:defRPr>
            </a:lvl3pPr>
            <a:lvl4pPr lvl="3" rtl="0" algn="ctr">
              <a:lnSpc>
                <a:spcPct val="100000"/>
              </a:lnSpc>
              <a:spcBef>
                <a:spcPts val="0"/>
              </a:spcBef>
              <a:spcAft>
                <a:spcPts val="0"/>
              </a:spcAft>
              <a:buNone/>
              <a:defRPr sz="1200">
                <a:solidFill>
                  <a:srgbClr val="323C40"/>
                </a:solidFill>
              </a:defRPr>
            </a:lvl4pPr>
            <a:lvl5pPr lvl="4" rtl="0" algn="ctr">
              <a:lnSpc>
                <a:spcPct val="100000"/>
              </a:lnSpc>
              <a:spcBef>
                <a:spcPts val="0"/>
              </a:spcBef>
              <a:spcAft>
                <a:spcPts val="0"/>
              </a:spcAft>
              <a:buNone/>
              <a:defRPr sz="1200">
                <a:solidFill>
                  <a:srgbClr val="323C40"/>
                </a:solidFill>
              </a:defRPr>
            </a:lvl5pPr>
            <a:lvl6pPr lvl="5" rtl="0" algn="ctr">
              <a:lnSpc>
                <a:spcPct val="100000"/>
              </a:lnSpc>
              <a:spcBef>
                <a:spcPts val="0"/>
              </a:spcBef>
              <a:spcAft>
                <a:spcPts val="0"/>
              </a:spcAft>
              <a:buNone/>
              <a:defRPr sz="1200">
                <a:solidFill>
                  <a:srgbClr val="323C40"/>
                </a:solidFill>
              </a:defRPr>
            </a:lvl6pPr>
            <a:lvl7pPr lvl="6" rtl="0" algn="ctr">
              <a:lnSpc>
                <a:spcPct val="100000"/>
              </a:lnSpc>
              <a:spcBef>
                <a:spcPts val="0"/>
              </a:spcBef>
              <a:spcAft>
                <a:spcPts val="0"/>
              </a:spcAft>
              <a:buNone/>
              <a:defRPr sz="1200">
                <a:solidFill>
                  <a:srgbClr val="323C40"/>
                </a:solidFill>
              </a:defRPr>
            </a:lvl7pPr>
            <a:lvl8pPr lvl="7" rtl="0" algn="ctr">
              <a:lnSpc>
                <a:spcPct val="100000"/>
              </a:lnSpc>
              <a:spcBef>
                <a:spcPts val="0"/>
              </a:spcBef>
              <a:spcAft>
                <a:spcPts val="0"/>
              </a:spcAft>
              <a:buNone/>
              <a:defRPr sz="1200">
                <a:solidFill>
                  <a:srgbClr val="323C40"/>
                </a:solidFill>
              </a:defRPr>
            </a:lvl8pPr>
            <a:lvl9pPr lvl="8" rtl="0" algn="ctr">
              <a:lnSpc>
                <a:spcPct val="100000"/>
              </a:lnSpc>
              <a:spcBef>
                <a:spcPts val="0"/>
              </a:spcBef>
              <a:spcAft>
                <a:spcPts val="0"/>
              </a:spcAft>
              <a:buNone/>
              <a:defRPr sz="1200">
                <a:solidFill>
                  <a:srgbClr val="323C40"/>
                </a:solidFill>
              </a:defRPr>
            </a:lvl9pPr>
          </a:lstStyle>
          <a:p/>
        </p:txBody>
      </p:sp>
      <p:sp>
        <p:nvSpPr>
          <p:cNvPr id="104" name="Google Shape;104;p20"/>
          <p:cNvSpPr txBox="1"/>
          <p:nvPr>
            <p:ph idx="5" type="subTitle"/>
          </p:nvPr>
        </p:nvSpPr>
        <p:spPr>
          <a:xfrm>
            <a:off x="6418098" y="3392131"/>
            <a:ext cx="2016300" cy="335100"/>
          </a:xfrm>
          <a:prstGeom prst="rect">
            <a:avLst/>
          </a:prstGeom>
          <a:solidFill>
            <a:srgbClr val="37C2D1"/>
          </a:solidFill>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latin typeface="Fjalla One"/>
                <a:ea typeface="Fjalla One"/>
                <a:cs typeface="Fjalla One"/>
                <a:sym typeface="Fjalla One"/>
              </a:defRPr>
            </a:lvl1pPr>
            <a:lvl2pPr lvl="1" rtl="0" algn="ctr">
              <a:lnSpc>
                <a:spcPct val="100000"/>
              </a:lnSpc>
              <a:spcBef>
                <a:spcPts val="0"/>
              </a:spcBef>
              <a:spcAft>
                <a:spcPts val="0"/>
              </a:spcAft>
              <a:buNone/>
              <a:defRPr sz="1400">
                <a:solidFill>
                  <a:srgbClr val="FFFFFF"/>
                </a:solidFill>
                <a:latin typeface="Fjalla One"/>
                <a:ea typeface="Fjalla One"/>
                <a:cs typeface="Fjalla One"/>
                <a:sym typeface="Fjalla One"/>
              </a:defRPr>
            </a:lvl2pPr>
            <a:lvl3pPr lvl="2" rtl="0" algn="ctr">
              <a:lnSpc>
                <a:spcPct val="100000"/>
              </a:lnSpc>
              <a:spcBef>
                <a:spcPts val="0"/>
              </a:spcBef>
              <a:spcAft>
                <a:spcPts val="0"/>
              </a:spcAft>
              <a:buNone/>
              <a:defRPr sz="1400">
                <a:solidFill>
                  <a:srgbClr val="FFFFFF"/>
                </a:solidFill>
                <a:latin typeface="Fjalla One"/>
                <a:ea typeface="Fjalla One"/>
                <a:cs typeface="Fjalla One"/>
                <a:sym typeface="Fjalla One"/>
              </a:defRPr>
            </a:lvl3pPr>
            <a:lvl4pPr lvl="3" rtl="0" algn="ctr">
              <a:lnSpc>
                <a:spcPct val="100000"/>
              </a:lnSpc>
              <a:spcBef>
                <a:spcPts val="0"/>
              </a:spcBef>
              <a:spcAft>
                <a:spcPts val="0"/>
              </a:spcAft>
              <a:buNone/>
              <a:defRPr sz="1400">
                <a:solidFill>
                  <a:srgbClr val="FFFFFF"/>
                </a:solidFill>
                <a:latin typeface="Fjalla One"/>
                <a:ea typeface="Fjalla One"/>
                <a:cs typeface="Fjalla One"/>
                <a:sym typeface="Fjalla One"/>
              </a:defRPr>
            </a:lvl4pPr>
            <a:lvl5pPr lvl="4" rtl="0" algn="ctr">
              <a:lnSpc>
                <a:spcPct val="100000"/>
              </a:lnSpc>
              <a:spcBef>
                <a:spcPts val="0"/>
              </a:spcBef>
              <a:spcAft>
                <a:spcPts val="0"/>
              </a:spcAft>
              <a:buNone/>
              <a:defRPr sz="1400">
                <a:solidFill>
                  <a:srgbClr val="FFFFFF"/>
                </a:solidFill>
                <a:latin typeface="Fjalla One"/>
                <a:ea typeface="Fjalla One"/>
                <a:cs typeface="Fjalla One"/>
                <a:sym typeface="Fjalla One"/>
              </a:defRPr>
            </a:lvl5pPr>
            <a:lvl6pPr lvl="5" rtl="0" algn="ctr">
              <a:lnSpc>
                <a:spcPct val="100000"/>
              </a:lnSpc>
              <a:spcBef>
                <a:spcPts val="0"/>
              </a:spcBef>
              <a:spcAft>
                <a:spcPts val="0"/>
              </a:spcAft>
              <a:buNone/>
              <a:defRPr sz="1400">
                <a:solidFill>
                  <a:srgbClr val="FFFFFF"/>
                </a:solidFill>
                <a:latin typeface="Fjalla One"/>
                <a:ea typeface="Fjalla One"/>
                <a:cs typeface="Fjalla One"/>
                <a:sym typeface="Fjalla One"/>
              </a:defRPr>
            </a:lvl6pPr>
            <a:lvl7pPr lvl="6" rtl="0" algn="ctr">
              <a:lnSpc>
                <a:spcPct val="100000"/>
              </a:lnSpc>
              <a:spcBef>
                <a:spcPts val="0"/>
              </a:spcBef>
              <a:spcAft>
                <a:spcPts val="0"/>
              </a:spcAft>
              <a:buNone/>
              <a:defRPr sz="1400">
                <a:solidFill>
                  <a:srgbClr val="FFFFFF"/>
                </a:solidFill>
                <a:latin typeface="Fjalla One"/>
                <a:ea typeface="Fjalla One"/>
                <a:cs typeface="Fjalla One"/>
                <a:sym typeface="Fjalla One"/>
              </a:defRPr>
            </a:lvl7pPr>
            <a:lvl8pPr lvl="7" rtl="0" algn="ctr">
              <a:lnSpc>
                <a:spcPct val="100000"/>
              </a:lnSpc>
              <a:spcBef>
                <a:spcPts val="0"/>
              </a:spcBef>
              <a:spcAft>
                <a:spcPts val="0"/>
              </a:spcAft>
              <a:buNone/>
              <a:defRPr sz="1400">
                <a:solidFill>
                  <a:srgbClr val="FFFFFF"/>
                </a:solidFill>
                <a:latin typeface="Fjalla One"/>
                <a:ea typeface="Fjalla One"/>
                <a:cs typeface="Fjalla One"/>
                <a:sym typeface="Fjalla One"/>
              </a:defRPr>
            </a:lvl8pPr>
            <a:lvl9pPr lvl="8" rtl="0" algn="ctr">
              <a:lnSpc>
                <a:spcPct val="100000"/>
              </a:lnSpc>
              <a:spcBef>
                <a:spcPts val="0"/>
              </a:spcBef>
              <a:spcAft>
                <a:spcPts val="0"/>
              </a:spcAft>
              <a:buNone/>
              <a:defRPr sz="1400">
                <a:solidFill>
                  <a:srgbClr val="FFFFFF"/>
                </a:solidFill>
                <a:latin typeface="Fjalla One"/>
                <a:ea typeface="Fjalla One"/>
                <a:cs typeface="Fjalla One"/>
                <a:sym typeface="Fjalla One"/>
              </a:defRPr>
            </a:lvl9pPr>
          </a:lstStyle>
          <a:p/>
        </p:txBody>
      </p:sp>
      <p:sp>
        <p:nvSpPr>
          <p:cNvPr id="105" name="Google Shape;105;p20"/>
          <p:cNvSpPr txBox="1"/>
          <p:nvPr>
            <p:ph idx="6" type="subTitle"/>
          </p:nvPr>
        </p:nvSpPr>
        <p:spPr>
          <a:xfrm>
            <a:off x="6418091" y="3731625"/>
            <a:ext cx="2016300" cy="8694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rgbClr val="323C40"/>
                </a:solidFill>
              </a:defRPr>
            </a:lvl1pPr>
            <a:lvl2pPr lvl="1" rtl="0" algn="ctr">
              <a:lnSpc>
                <a:spcPct val="100000"/>
              </a:lnSpc>
              <a:spcBef>
                <a:spcPts val="0"/>
              </a:spcBef>
              <a:spcAft>
                <a:spcPts val="0"/>
              </a:spcAft>
              <a:buNone/>
              <a:defRPr sz="1200">
                <a:solidFill>
                  <a:srgbClr val="323C40"/>
                </a:solidFill>
              </a:defRPr>
            </a:lvl2pPr>
            <a:lvl3pPr lvl="2" rtl="0" algn="ctr">
              <a:lnSpc>
                <a:spcPct val="100000"/>
              </a:lnSpc>
              <a:spcBef>
                <a:spcPts val="0"/>
              </a:spcBef>
              <a:spcAft>
                <a:spcPts val="0"/>
              </a:spcAft>
              <a:buNone/>
              <a:defRPr sz="1200">
                <a:solidFill>
                  <a:srgbClr val="323C40"/>
                </a:solidFill>
              </a:defRPr>
            </a:lvl3pPr>
            <a:lvl4pPr lvl="3" rtl="0" algn="ctr">
              <a:lnSpc>
                <a:spcPct val="100000"/>
              </a:lnSpc>
              <a:spcBef>
                <a:spcPts val="0"/>
              </a:spcBef>
              <a:spcAft>
                <a:spcPts val="0"/>
              </a:spcAft>
              <a:buNone/>
              <a:defRPr sz="1200">
                <a:solidFill>
                  <a:srgbClr val="323C40"/>
                </a:solidFill>
              </a:defRPr>
            </a:lvl4pPr>
            <a:lvl5pPr lvl="4" rtl="0" algn="ctr">
              <a:lnSpc>
                <a:spcPct val="100000"/>
              </a:lnSpc>
              <a:spcBef>
                <a:spcPts val="0"/>
              </a:spcBef>
              <a:spcAft>
                <a:spcPts val="0"/>
              </a:spcAft>
              <a:buNone/>
              <a:defRPr sz="1200">
                <a:solidFill>
                  <a:srgbClr val="323C40"/>
                </a:solidFill>
              </a:defRPr>
            </a:lvl5pPr>
            <a:lvl6pPr lvl="5" rtl="0" algn="ctr">
              <a:lnSpc>
                <a:spcPct val="100000"/>
              </a:lnSpc>
              <a:spcBef>
                <a:spcPts val="0"/>
              </a:spcBef>
              <a:spcAft>
                <a:spcPts val="0"/>
              </a:spcAft>
              <a:buNone/>
              <a:defRPr sz="1200">
                <a:solidFill>
                  <a:srgbClr val="323C40"/>
                </a:solidFill>
              </a:defRPr>
            </a:lvl6pPr>
            <a:lvl7pPr lvl="6" rtl="0" algn="ctr">
              <a:lnSpc>
                <a:spcPct val="100000"/>
              </a:lnSpc>
              <a:spcBef>
                <a:spcPts val="0"/>
              </a:spcBef>
              <a:spcAft>
                <a:spcPts val="0"/>
              </a:spcAft>
              <a:buNone/>
              <a:defRPr sz="1200">
                <a:solidFill>
                  <a:srgbClr val="323C40"/>
                </a:solidFill>
              </a:defRPr>
            </a:lvl7pPr>
            <a:lvl8pPr lvl="7" rtl="0" algn="ctr">
              <a:lnSpc>
                <a:spcPct val="100000"/>
              </a:lnSpc>
              <a:spcBef>
                <a:spcPts val="0"/>
              </a:spcBef>
              <a:spcAft>
                <a:spcPts val="0"/>
              </a:spcAft>
              <a:buNone/>
              <a:defRPr sz="1200">
                <a:solidFill>
                  <a:srgbClr val="323C40"/>
                </a:solidFill>
              </a:defRPr>
            </a:lvl8pPr>
            <a:lvl9pPr lvl="8" rtl="0" algn="ctr">
              <a:lnSpc>
                <a:spcPct val="100000"/>
              </a:lnSpc>
              <a:spcBef>
                <a:spcPts val="0"/>
              </a:spcBef>
              <a:spcAft>
                <a:spcPts val="0"/>
              </a:spcAft>
              <a:buNone/>
              <a:defRPr sz="1200">
                <a:solidFill>
                  <a:srgbClr val="323C40"/>
                </a:solidFill>
              </a:defRPr>
            </a:lvl9pPr>
          </a:lstStyle>
          <a:p/>
        </p:txBody>
      </p:sp>
      <p:sp>
        <p:nvSpPr>
          <p:cNvPr id="106" name="Google Shape;106;p20"/>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0"/>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txBox="1"/>
          <p:nvPr>
            <p:ph type="title"/>
          </p:nvPr>
        </p:nvSpPr>
        <p:spPr>
          <a:xfrm>
            <a:off x="709400" y="2150850"/>
            <a:ext cx="77253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37C2D1"/>
              </a:buClr>
              <a:buSzPts val="3600"/>
              <a:buNone/>
              <a:defRPr sz="3600">
                <a:solidFill>
                  <a:srgbClr val="37C2D1"/>
                </a:solidFill>
              </a:defRPr>
            </a:lvl1pPr>
            <a:lvl2pPr lvl="1" rtl="0" algn="ctr">
              <a:spcBef>
                <a:spcPts val="0"/>
              </a:spcBef>
              <a:spcAft>
                <a:spcPts val="0"/>
              </a:spcAft>
              <a:buClr>
                <a:srgbClr val="37C2D1"/>
              </a:buClr>
              <a:buSzPts val="3600"/>
              <a:buNone/>
              <a:defRPr sz="3600">
                <a:solidFill>
                  <a:srgbClr val="37C2D1"/>
                </a:solidFill>
              </a:defRPr>
            </a:lvl2pPr>
            <a:lvl3pPr lvl="2" rtl="0" algn="ctr">
              <a:spcBef>
                <a:spcPts val="0"/>
              </a:spcBef>
              <a:spcAft>
                <a:spcPts val="0"/>
              </a:spcAft>
              <a:buClr>
                <a:srgbClr val="37C2D1"/>
              </a:buClr>
              <a:buSzPts val="3600"/>
              <a:buNone/>
              <a:defRPr sz="3600">
                <a:solidFill>
                  <a:srgbClr val="37C2D1"/>
                </a:solidFill>
              </a:defRPr>
            </a:lvl3pPr>
            <a:lvl4pPr lvl="3" rtl="0" algn="ctr">
              <a:spcBef>
                <a:spcPts val="0"/>
              </a:spcBef>
              <a:spcAft>
                <a:spcPts val="0"/>
              </a:spcAft>
              <a:buClr>
                <a:srgbClr val="37C2D1"/>
              </a:buClr>
              <a:buSzPts val="3600"/>
              <a:buNone/>
              <a:defRPr sz="3600">
                <a:solidFill>
                  <a:srgbClr val="37C2D1"/>
                </a:solidFill>
              </a:defRPr>
            </a:lvl4pPr>
            <a:lvl5pPr lvl="4" rtl="0" algn="ctr">
              <a:spcBef>
                <a:spcPts val="0"/>
              </a:spcBef>
              <a:spcAft>
                <a:spcPts val="0"/>
              </a:spcAft>
              <a:buClr>
                <a:srgbClr val="37C2D1"/>
              </a:buClr>
              <a:buSzPts val="3600"/>
              <a:buNone/>
              <a:defRPr sz="3600">
                <a:solidFill>
                  <a:srgbClr val="37C2D1"/>
                </a:solidFill>
              </a:defRPr>
            </a:lvl5pPr>
            <a:lvl6pPr lvl="5" rtl="0" algn="ctr">
              <a:spcBef>
                <a:spcPts val="0"/>
              </a:spcBef>
              <a:spcAft>
                <a:spcPts val="0"/>
              </a:spcAft>
              <a:buClr>
                <a:srgbClr val="37C2D1"/>
              </a:buClr>
              <a:buSzPts val="3600"/>
              <a:buNone/>
              <a:defRPr sz="3600">
                <a:solidFill>
                  <a:srgbClr val="37C2D1"/>
                </a:solidFill>
              </a:defRPr>
            </a:lvl6pPr>
            <a:lvl7pPr lvl="6" rtl="0" algn="ctr">
              <a:spcBef>
                <a:spcPts val="0"/>
              </a:spcBef>
              <a:spcAft>
                <a:spcPts val="0"/>
              </a:spcAft>
              <a:buClr>
                <a:srgbClr val="37C2D1"/>
              </a:buClr>
              <a:buSzPts val="3600"/>
              <a:buNone/>
              <a:defRPr sz="3600">
                <a:solidFill>
                  <a:srgbClr val="37C2D1"/>
                </a:solidFill>
              </a:defRPr>
            </a:lvl7pPr>
            <a:lvl8pPr lvl="7" rtl="0" algn="ctr">
              <a:spcBef>
                <a:spcPts val="0"/>
              </a:spcBef>
              <a:spcAft>
                <a:spcPts val="0"/>
              </a:spcAft>
              <a:buClr>
                <a:srgbClr val="37C2D1"/>
              </a:buClr>
              <a:buSzPts val="3600"/>
              <a:buNone/>
              <a:defRPr sz="3600">
                <a:solidFill>
                  <a:srgbClr val="37C2D1"/>
                </a:solidFill>
              </a:defRPr>
            </a:lvl8pPr>
            <a:lvl9pPr lvl="8" rtl="0" algn="ctr">
              <a:spcBef>
                <a:spcPts val="0"/>
              </a:spcBef>
              <a:spcAft>
                <a:spcPts val="0"/>
              </a:spcAft>
              <a:buClr>
                <a:srgbClr val="37C2D1"/>
              </a:buClr>
              <a:buSzPts val="3600"/>
              <a:buNone/>
              <a:defRPr sz="3600">
                <a:solidFill>
                  <a:srgbClr val="37C2D1"/>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3">
  <p:cSld name="CUSTOM_12">
    <p:spTree>
      <p:nvGrpSpPr>
        <p:cNvPr id="108" name="Shape 108"/>
        <p:cNvGrpSpPr/>
        <p:nvPr/>
      </p:nvGrpSpPr>
      <p:grpSpPr>
        <a:xfrm>
          <a:off x="0" y="0"/>
          <a:ext cx="0" cy="0"/>
          <a:chOff x="0" y="0"/>
          <a:chExt cx="0" cy="0"/>
        </a:xfrm>
      </p:grpSpPr>
      <p:sp>
        <p:nvSpPr>
          <p:cNvPr id="109" name="Google Shape;109;p21"/>
          <p:cNvSpPr/>
          <p:nvPr/>
        </p:nvSpPr>
        <p:spPr>
          <a:xfrm>
            <a:off x="3322450" y="1241950"/>
            <a:ext cx="2498100" cy="16290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1"/>
          <p:cNvSpPr txBox="1"/>
          <p:nvPr>
            <p:ph idx="1" type="subTitle"/>
          </p:nvPr>
        </p:nvSpPr>
        <p:spPr>
          <a:xfrm>
            <a:off x="3322391" y="1238025"/>
            <a:ext cx="2498100" cy="1629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0"/>
              </a:spcBef>
              <a:spcAft>
                <a:spcPts val="0"/>
              </a:spcAft>
              <a:buNone/>
              <a:defRPr sz="1200">
                <a:solidFill>
                  <a:srgbClr val="FFFFFF"/>
                </a:solidFill>
              </a:defRPr>
            </a:lvl2pPr>
            <a:lvl3pPr lvl="2" rtl="0" algn="ctr">
              <a:spcBef>
                <a:spcPts val="0"/>
              </a:spcBef>
              <a:spcAft>
                <a:spcPts val="0"/>
              </a:spcAft>
              <a:buNone/>
              <a:defRPr sz="1200">
                <a:solidFill>
                  <a:srgbClr val="FFFFFF"/>
                </a:solidFill>
              </a:defRPr>
            </a:lvl3pPr>
            <a:lvl4pPr lvl="3" rtl="0" algn="ctr">
              <a:spcBef>
                <a:spcPts val="0"/>
              </a:spcBef>
              <a:spcAft>
                <a:spcPts val="0"/>
              </a:spcAft>
              <a:buNone/>
              <a:defRPr sz="1200">
                <a:solidFill>
                  <a:srgbClr val="FFFFFF"/>
                </a:solidFill>
              </a:defRPr>
            </a:lvl4pPr>
            <a:lvl5pPr lvl="4" rtl="0" algn="ctr">
              <a:spcBef>
                <a:spcPts val="0"/>
              </a:spcBef>
              <a:spcAft>
                <a:spcPts val="0"/>
              </a:spcAft>
              <a:buNone/>
              <a:defRPr sz="1200">
                <a:solidFill>
                  <a:srgbClr val="FFFFFF"/>
                </a:solidFill>
              </a:defRPr>
            </a:lvl5pPr>
            <a:lvl6pPr lvl="5" rtl="0" algn="ctr">
              <a:spcBef>
                <a:spcPts val="0"/>
              </a:spcBef>
              <a:spcAft>
                <a:spcPts val="0"/>
              </a:spcAft>
              <a:buNone/>
              <a:defRPr sz="1200">
                <a:solidFill>
                  <a:srgbClr val="FFFFFF"/>
                </a:solidFill>
              </a:defRPr>
            </a:lvl6pPr>
            <a:lvl7pPr lvl="6" rtl="0" algn="ctr">
              <a:spcBef>
                <a:spcPts val="0"/>
              </a:spcBef>
              <a:spcAft>
                <a:spcPts val="0"/>
              </a:spcAft>
              <a:buNone/>
              <a:defRPr sz="1200">
                <a:solidFill>
                  <a:srgbClr val="FFFFFF"/>
                </a:solidFill>
              </a:defRPr>
            </a:lvl7pPr>
            <a:lvl8pPr lvl="7" rtl="0" algn="ctr">
              <a:spcBef>
                <a:spcPts val="0"/>
              </a:spcBef>
              <a:spcAft>
                <a:spcPts val="0"/>
              </a:spcAft>
              <a:buNone/>
              <a:defRPr sz="1200">
                <a:solidFill>
                  <a:srgbClr val="FFFFFF"/>
                </a:solidFill>
              </a:defRPr>
            </a:lvl8pPr>
            <a:lvl9pPr lvl="8" rtl="0" algn="ctr">
              <a:spcBef>
                <a:spcPts val="0"/>
              </a:spcBef>
              <a:spcAft>
                <a:spcPts val="0"/>
              </a:spcAft>
              <a:buNone/>
              <a:defRPr sz="1200">
                <a:solidFill>
                  <a:srgbClr val="FFFFFF"/>
                </a:solidFill>
              </a:defRPr>
            </a:lvl9pPr>
          </a:lstStyle>
          <a:p/>
        </p:txBody>
      </p:sp>
      <p:sp>
        <p:nvSpPr>
          <p:cNvPr id="111" name="Google Shape;111;p21"/>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1"/>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
        <p:nvSpPr>
          <p:cNvPr id="113" name="Google Shape;113;p21"/>
          <p:cNvSpPr txBox="1"/>
          <p:nvPr>
            <p:ph idx="2" type="subTitle"/>
          </p:nvPr>
        </p:nvSpPr>
        <p:spPr>
          <a:xfrm>
            <a:off x="5935809" y="2972025"/>
            <a:ext cx="2498100" cy="1629000"/>
          </a:xfrm>
          <a:prstGeom prst="rect">
            <a:avLst/>
          </a:prstGeom>
          <a:no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sp>
        <p:nvSpPr>
          <p:cNvPr id="114" name="Google Shape;114;p21"/>
          <p:cNvSpPr txBox="1"/>
          <p:nvPr>
            <p:ph idx="3" type="subTitle"/>
          </p:nvPr>
        </p:nvSpPr>
        <p:spPr>
          <a:xfrm>
            <a:off x="708975" y="2972025"/>
            <a:ext cx="2498100" cy="1629000"/>
          </a:xfrm>
          <a:prstGeom prst="rect">
            <a:avLst/>
          </a:prstGeom>
          <a:no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0">
    <p:spTree>
      <p:nvGrpSpPr>
        <p:cNvPr id="115" name="Shape 115"/>
        <p:cNvGrpSpPr/>
        <p:nvPr/>
      </p:nvGrpSpPr>
      <p:grpSpPr>
        <a:xfrm>
          <a:off x="0" y="0"/>
          <a:ext cx="0" cy="0"/>
          <a:chOff x="0" y="0"/>
          <a:chExt cx="0" cy="0"/>
        </a:xfrm>
      </p:grpSpPr>
      <p:sp>
        <p:nvSpPr>
          <p:cNvPr id="116" name="Google Shape;116;p22"/>
          <p:cNvSpPr txBox="1"/>
          <p:nvPr>
            <p:ph idx="1" type="subTitle"/>
          </p:nvPr>
        </p:nvSpPr>
        <p:spPr>
          <a:xfrm>
            <a:off x="1862463" y="1368125"/>
            <a:ext cx="2016300" cy="531900"/>
          </a:xfrm>
          <a:prstGeom prst="rect">
            <a:avLst/>
          </a:prstGeom>
          <a:noFill/>
        </p:spPr>
        <p:txBody>
          <a:bodyPr anchorCtr="0" anchor="b" bIns="0" lIns="91425" spcFirstLastPara="1" rIns="91425" wrap="square" tIns="0">
            <a:noAutofit/>
          </a:bodyPr>
          <a:lstStyle>
            <a:lvl1pPr lvl="0" rtl="0" algn="ctr">
              <a:lnSpc>
                <a:spcPct val="100000"/>
              </a:lnSpc>
              <a:spcBef>
                <a:spcPts val="0"/>
              </a:spcBef>
              <a:spcAft>
                <a:spcPts val="0"/>
              </a:spcAft>
              <a:buNone/>
              <a:defRPr sz="1400">
                <a:solidFill>
                  <a:srgbClr val="323C40"/>
                </a:solidFill>
                <a:latin typeface="Fjalla One"/>
                <a:ea typeface="Fjalla One"/>
                <a:cs typeface="Fjalla One"/>
                <a:sym typeface="Fjalla One"/>
              </a:defRPr>
            </a:lvl1pPr>
            <a:lvl2pPr lvl="1" rtl="0" algn="ctr">
              <a:lnSpc>
                <a:spcPct val="100000"/>
              </a:lnSpc>
              <a:spcBef>
                <a:spcPts val="0"/>
              </a:spcBef>
              <a:spcAft>
                <a:spcPts val="0"/>
              </a:spcAft>
              <a:buNone/>
              <a:defRPr sz="1400">
                <a:solidFill>
                  <a:srgbClr val="323C40"/>
                </a:solidFill>
                <a:latin typeface="Fjalla One"/>
                <a:ea typeface="Fjalla One"/>
                <a:cs typeface="Fjalla One"/>
                <a:sym typeface="Fjalla One"/>
              </a:defRPr>
            </a:lvl2pPr>
            <a:lvl3pPr lvl="2" rtl="0" algn="ctr">
              <a:lnSpc>
                <a:spcPct val="100000"/>
              </a:lnSpc>
              <a:spcBef>
                <a:spcPts val="0"/>
              </a:spcBef>
              <a:spcAft>
                <a:spcPts val="0"/>
              </a:spcAft>
              <a:buNone/>
              <a:defRPr sz="1400">
                <a:solidFill>
                  <a:srgbClr val="323C40"/>
                </a:solidFill>
                <a:latin typeface="Fjalla One"/>
                <a:ea typeface="Fjalla One"/>
                <a:cs typeface="Fjalla One"/>
                <a:sym typeface="Fjalla One"/>
              </a:defRPr>
            </a:lvl3pPr>
            <a:lvl4pPr lvl="3" rtl="0" algn="ctr">
              <a:lnSpc>
                <a:spcPct val="100000"/>
              </a:lnSpc>
              <a:spcBef>
                <a:spcPts val="0"/>
              </a:spcBef>
              <a:spcAft>
                <a:spcPts val="0"/>
              </a:spcAft>
              <a:buNone/>
              <a:defRPr sz="1400">
                <a:solidFill>
                  <a:srgbClr val="323C40"/>
                </a:solidFill>
                <a:latin typeface="Fjalla One"/>
                <a:ea typeface="Fjalla One"/>
                <a:cs typeface="Fjalla One"/>
                <a:sym typeface="Fjalla One"/>
              </a:defRPr>
            </a:lvl4pPr>
            <a:lvl5pPr lvl="4" rtl="0" algn="ctr">
              <a:lnSpc>
                <a:spcPct val="100000"/>
              </a:lnSpc>
              <a:spcBef>
                <a:spcPts val="0"/>
              </a:spcBef>
              <a:spcAft>
                <a:spcPts val="0"/>
              </a:spcAft>
              <a:buNone/>
              <a:defRPr sz="1400">
                <a:solidFill>
                  <a:srgbClr val="323C40"/>
                </a:solidFill>
                <a:latin typeface="Fjalla One"/>
                <a:ea typeface="Fjalla One"/>
                <a:cs typeface="Fjalla One"/>
                <a:sym typeface="Fjalla One"/>
              </a:defRPr>
            </a:lvl5pPr>
            <a:lvl6pPr lvl="5" rtl="0" algn="ctr">
              <a:lnSpc>
                <a:spcPct val="100000"/>
              </a:lnSpc>
              <a:spcBef>
                <a:spcPts val="0"/>
              </a:spcBef>
              <a:spcAft>
                <a:spcPts val="0"/>
              </a:spcAft>
              <a:buNone/>
              <a:defRPr sz="1400">
                <a:solidFill>
                  <a:srgbClr val="323C40"/>
                </a:solidFill>
                <a:latin typeface="Fjalla One"/>
                <a:ea typeface="Fjalla One"/>
                <a:cs typeface="Fjalla One"/>
                <a:sym typeface="Fjalla One"/>
              </a:defRPr>
            </a:lvl6pPr>
            <a:lvl7pPr lvl="6" rtl="0" algn="ctr">
              <a:lnSpc>
                <a:spcPct val="100000"/>
              </a:lnSpc>
              <a:spcBef>
                <a:spcPts val="0"/>
              </a:spcBef>
              <a:spcAft>
                <a:spcPts val="0"/>
              </a:spcAft>
              <a:buNone/>
              <a:defRPr sz="1400">
                <a:solidFill>
                  <a:srgbClr val="323C40"/>
                </a:solidFill>
                <a:latin typeface="Fjalla One"/>
                <a:ea typeface="Fjalla One"/>
                <a:cs typeface="Fjalla One"/>
                <a:sym typeface="Fjalla One"/>
              </a:defRPr>
            </a:lvl7pPr>
            <a:lvl8pPr lvl="7" rtl="0" algn="ctr">
              <a:lnSpc>
                <a:spcPct val="100000"/>
              </a:lnSpc>
              <a:spcBef>
                <a:spcPts val="0"/>
              </a:spcBef>
              <a:spcAft>
                <a:spcPts val="0"/>
              </a:spcAft>
              <a:buNone/>
              <a:defRPr sz="1400">
                <a:solidFill>
                  <a:srgbClr val="323C40"/>
                </a:solidFill>
                <a:latin typeface="Fjalla One"/>
                <a:ea typeface="Fjalla One"/>
                <a:cs typeface="Fjalla One"/>
                <a:sym typeface="Fjalla One"/>
              </a:defRPr>
            </a:lvl8pPr>
            <a:lvl9pPr lvl="8" rtl="0" algn="ctr">
              <a:lnSpc>
                <a:spcPct val="100000"/>
              </a:lnSpc>
              <a:spcBef>
                <a:spcPts val="0"/>
              </a:spcBef>
              <a:spcAft>
                <a:spcPts val="0"/>
              </a:spcAft>
              <a:buNone/>
              <a:defRPr sz="1400">
                <a:solidFill>
                  <a:srgbClr val="323C40"/>
                </a:solidFill>
                <a:latin typeface="Fjalla One"/>
                <a:ea typeface="Fjalla One"/>
                <a:cs typeface="Fjalla One"/>
                <a:sym typeface="Fjalla One"/>
              </a:defRPr>
            </a:lvl9pPr>
          </a:lstStyle>
          <a:p/>
        </p:txBody>
      </p:sp>
      <p:sp>
        <p:nvSpPr>
          <p:cNvPr id="117" name="Google Shape;117;p22"/>
          <p:cNvSpPr txBox="1"/>
          <p:nvPr>
            <p:ph idx="2" type="subTitle"/>
          </p:nvPr>
        </p:nvSpPr>
        <p:spPr>
          <a:xfrm>
            <a:off x="1862463" y="1980572"/>
            <a:ext cx="2016300" cy="683400"/>
          </a:xfrm>
          <a:prstGeom prst="rect">
            <a:avLst/>
          </a:prstGeom>
          <a:noFill/>
        </p:spPr>
        <p:txBody>
          <a:bodyPr anchorCtr="0" anchor="t" bIns="0" lIns="91425" spcFirstLastPara="1" rIns="91425" wrap="square" tIns="0">
            <a:noAutofit/>
          </a:bodyPr>
          <a:lstStyle>
            <a:lvl1pPr lvl="0" rtl="0" algn="ctr">
              <a:lnSpc>
                <a:spcPct val="100000"/>
              </a:lnSpc>
              <a:spcBef>
                <a:spcPts val="0"/>
              </a:spcBef>
              <a:spcAft>
                <a:spcPts val="0"/>
              </a:spcAft>
              <a:buNone/>
              <a:defRPr sz="1200">
                <a:solidFill>
                  <a:srgbClr val="323C40"/>
                </a:solidFill>
              </a:defRPr>
            </a:lvl1pPr>
            <a:lvl2pPr lvl="1" rtl="0" algn="ctr">
              <a:lnSpc>
                <a:spcPct val="100000"/>
              </a:lnSpc>
              <a:spcBef>
                <a:spcPts val="0"/>
              </a:spcBef>
              <a:spcAft>
                <a:spcPts val="0"/>
              </a:spcAft>
              <a:buNone/>
              <a:defRPr sz="1200">
                <a:solidFill>
                  <a:srgbClr val="323C40"/>
                </a:solidFill>
              </a:defRPr>
            </a:lvl2pPr>
            <a:lvl3pPr lvl="2" rtl="0" algn="ctr">
              <a:lnSpc>
                <a:spcPct val="100000"/>
              </a:lnSpc>
              <a:spcBef>
                <a:spcPts val="0"/>
              </a:spcBef>
              <a:spcAft>
                <a:spcPts val="0"/>
              </a:spcAft>
              <a:buNone/>
              <a:defRPr sz="1200">
                <a:solidFill>
                  <a:srgbClr val="323C40"/>
                </a:solidFill>
              </a:defRPr>
            </a:lvl3pPr>
            <a:lvl4pPr lvl="3" rtl="0" algn="ctr">
              <a:lnSpc>
                <a:spcPct val="100000"/>
              </a:lnSpc>
              <a:spcBef>
                <a:spcPts val="0"/>
              </a:spcBef>
              <a:spcAft>
                <a:spcPts val="0"/>
              </a:spcAft>
              <a:buNone/>
              <a:defRPr sz="1200">
                <a:solidFill>
                  <a:srgbClr val="323C40"/>
                </a:solidFill>
              </a:defRPr>
            </a:lvl4pPr>
            <a:lvl5pPr lvl="4" rtl="0" algn="ctr">
              <a:lnSpc>
                <a:spcPct val="100000"/>
              </a:lnSpc>
              <a:spcBef>
                <a:spcPts val="0"/>
              </a:spcBef>
              <a:spcAft>
                <a:spcPts val="0"/>
              </a:spcAft>
              <a:buNone/>
              <a:defRPr sz="1200">
                <a:solidFill>
                  <a:srgbClr val="323C40"/>
                </a:solidFill>
              </a:defRPr>
            </a:lvl5pPr>
            <a:lvl6pPr lvl="5" rtl="0" algn="ctr">
              <a:lnSpc>
                <a:spcPct val="100000"/>
              </a:lnSpc>
              <a:spcBef>
                <a:spcPts val="0"/>
              </a:spcBef>
              <a:spcAft>
                <a:spcPts val="0"/>
              </a:spcAft>
              <a:buNone/>
              <a:defRPr sz="1200">
                <a:solidFill>
                  <a:srgbClr val="323C40"/>
                </a:solidFill>
              </a:defRPr>
            </a:lvl6pPr>
            <a:lvl7pPr lvl="6" rtl="0" algn="ctr">
              <a:lnSpc>
                <a:spcPct val="100000"/>
              </a:lnSpc>
              <a:spcBef>
                <a:spcPts val="0"/>
              </a:spcBef>
              <a:spcAft>
                <a:spcPts val="0"/>
              </a:spcAft>
              <a:buNone/>
              <a:defRPr sz="1200">
                <a:solidFill>
                  <a:srgbClr val="323C40"/>
                </a:solidFill>
              </a:defRPr>
            </a:lvl7pPr>
            <a:lvl8pPr lvl="7" rtl="0" algn="ctr">
              <a:lnSpc>
                <a:spcPct val="100000"/>
              </a:lnSpc>
              <a:spcBef>
                <a:spcPts val="0"/>
              </a:spcBef>
              <a:spcAft>
                <a:spcPts val="0"/>
              </a:spcAft>
              <a:buNone/>
              <a:defRPr sz="1200">
                <a:solidFill>
                  <a:srgbClr val="323C40"/>
                </a:solidFill>
              </a:defRPr>
            </a:lvl8pPr>
            <a:lvl9pPr lvl="8" rtl="0" algn="ctr">
              <a:lnSpc>
                <a:spcPct val="100000"/>
              </a:lnSpc>
              <a:spcBef>
                <a:spcPts val="0"/>
              </a:spcBef>
              <a:spcAft>
                <a:spcPts val="0"/>
              </a:spcAft>
              <a:buNone/>
              <a:defRPr sz="1200">
                <a:solidFill>
                  <a:srgbClr val="323C40"/>
                </a:solidFill>
              </a:defRPr>
            </a:lvl9pPr>
          </a:lstStyle>
          <a:p/>
        </p:txBody>
      </p:sp>
      <p:sp>
        <p:nvSpPr>
          <p:cNvPr id="118" name="Google Shape;118;p22"/>
          <p:cNvSpPr txBox="1"/>
          <p:nvPr>
            <p:ph idx="3" type="subTitle"/>
          </p:nvPr>
        </p:nvSpPr>
        <p:spPr>
          <a:xfrm>
            <a:off x="5265013" y="1368125"/>
            <a:ext cx="2016300" cy="531900"/>
          </a:xfrm>
          <a:prstGeom prst="rect">
            <a:avLst/>
          </a:prstGeom>
          <a:noFill/>
        </p:spPr>
        <p:txBody>
          <a:bodyPr anchorCtr="0" anchor="b" bIns="0" lIns="91425" spcFirstLastPara="1" rIns="91425" wrap="square" tIns="0">
            <a:noAutofit/>
          </a:bodyPr>
          <a:lstStyle>
            <a:lvl1pPr lvl="0" rtl="0" algn="ctr">
              <a:lnSpc>
                <a:spcPct val="100000"/>
              </a:lnSpc>
              <a:spcBef>
                <a:spcPts val="0"/>
              </a:spcBef>
              <a:spcAft>
                <a:spcPts val="0"/>
              </a:spcAft>
              <a:buNone/>
              <a:defRPr sz="1400">
                <a:solidFill>
                  <a:srgbClr val="323C40"/>
                </a:solidFill>
                <a:latin typeface="Fjalla One"/>
                <a:ea typeface="Fjalla One"/>
                <a:cs typeface="Fjalla One"/>
                <a:sym typeface="Fjalla One"/>
              </a:defRPr>
            </a:lvl1pPr>
            <a:lvl2pPr lvl="1" rtl="0" algn="ctr">
              <a:lnSpc>
                <a:spcPct val="100000"/>
              </a:lnSpc>
              <a:spcBef>
                <a:spcPts val="0"/>
              </a:spcBef>
              <a:spcAft>
                <a:spcPts val="0"/>
              </a:spcAft>
              <a:buNone/>
              <a:defRPr sz="1400">
                <a:solidFill>
                  <a:srgbClr val="323C40"/>
                </a:solidFill>
                <a:latin typeface="Fjalla One"/>
                <a:ea typeface="Fjalla One"/>
                <a:cs typeface="Fjalla One"/>
                <a:sym typeface="Fjalla One"/>
              </a:defRPr>
            </a:lvl2pPr>
            <a:lvl3pPr lvl="2" rtl="0" algn="ctr">
              <a:lnSpc>
                <a:spcPct val="100000"/>
              </a:lnSpc>
              <a:spcBef>
                <a:spcPts val="0"/>
              </a:spcBef>
              <a:spcAft>
                <a:spcPts val="0"/>
              </a:spcAft>
              <a:buNone/>
              <a:defRPr sz="1400">
                <a:solidFill>
                  <a:srgbClr val="323C40"/>
                </a:solidFill>
                <a:latin typeface="Fjalla One"/>
                <a:ea typeface="Fjalla One"/>
                <a:cs typeface="Fjalla One"/>
                <a:sym typeface="Fjalla One"/>
              </a:defRPr>
            </a:lvl3pPr>
            <a:lvl4pPr lvl="3" rtl="0" algn="ctr">
              <a:lnSpc>
                <a:spcPct val="100000"/>
              </a:lnSpc>
              <a:spcBef>
                <a:spcPts val="0"/>
              </a:spcBef>
              <a:spcAft>
                <a:spcPts val="0"/>
              </a:spcAft>
              <a:buNone/>
              <a:defRPr sz="1400">
                <a:solidFill>
                  <a:srgbClr val="323C40"/>
                </a:solidFill>
                <a:latin typeface="Fjalla One"/>
                <a:ea typeface="Fjalla One"/>
                <a:cs typeface="Fjalla One"/>
                <a:sym typeface="Fjalla One"/>
              </a:defRPr>
            </a:lvl4pPr>
            <a:lvl5pPr lvl="4" rtl="0" algn="ctr">
              <a:lnSpc>
                <a:spcPct val="100000"/>
              </a:lnSpc>
              <a:spcBef>
                <a:spcPts val="0"/>
              </a:spcBef>
              <a:spcAft>
                <a:spcPts val="0"/>
              </a:spcAft>
              <a:buNone/>
              <a:defRPr sz="1400">
                <a:solidFill>
                  <a:srgbClr val="323C40"/>
                </a:solidFill>
                <a:latin typeface="Fjalla One"/>
                <a:ea typeface="Fjalla One"/>
                <a:cs typeface="Fjalla One"/>
                <a:sym typeface="Fjalla One"/>
              </a:defRPr>
            </a:lvl5pPr>
            <a:lvl6pPr lvl="5" rtl="0" algn="ctr">
              <a:lnSpc>
                <a:spcPct val="100000"/>
              </a:lnSpc>
              <a:spcBef>
                <a:spcPts val="0"/>
              </a:spcBef>
              <a:spcAft>
                <a:spcPts val="0"/>
              </a:spcAft>
              <a:buNone/>
              <a:defRPr sz="1400">
                <a:solidFill>
                  <a:srgbClr val="323C40"/>
                </a:solidFill>
                <a:latin typeface="Fjalla One"/>
                <a:ea typeface="Fjalla One"/>
                <a:cs typeface="Fjalla One"/>
                <a:sym typeface="Fjalla One"/>
              </a:defRPr>
            </a:lvl6pPr>
            <a:lvl7pPr lvl="6" rtl="0" algn="ctr">
              <a:lnSpc>
                <a:spcPct val="100000"/>
              </a:lnSpc>
              <a:spcBef>
                <a:spcPts val="0"/>
              </a:spcBef>
              <a:spcAft>
                <a:spcPts val="0"/>
              </a:spcAft>
              <a:buNone/>
              <a:defRPr sz="1400">
                <a:solidFill>
                  <a:srgbClr val="323C40"/>
                </a:solidFill>
                <a:latin typeface="Fjalla One"/>
                <a:ea typeface="Fjalla One"/>
                <a:cs typeface="Fjalla One"/>
                <a:sym typeface="Fjalla One"/>
              </a:defRPr>
            </a:lvl7pPr>
            <a:lvl8pPr lvl="7" rtl="0" algn="ctr">
              <a:lnSpc>
                <a:spcPct val="100000"/>
              </a:lnSpc>
              <a:spcBef>
                <a:spcPts val="0"/>
              </a:spcBef>
              <a:spcAft>
                <a:spcPts val="0"/>
              </a:spcAft>
              <a:buNone/>
              <a:defRPr sz="1400">
                <a:solidFill>
                  <a:srgbClr val="323C40"/>
                </a:solidFill>
                <a:latin typeface="Fjalla One"/>
                <a:ea typeface="Fjalla One"/>
                <a:cs typeface="Fjalla One"/>
                <a:sym typeface="Fjalla One"/>
              </a:defRPr>
            </a:lvl8pPr>
            <a:lvl9pPr lvl="8" rtl="0" algn="ctr">
              <a:lnSpc>
                <a:spcPct val="100000"/>
              </a:lnSpc>
              <a:spcBef>
                <a:spcPts val="0"/>
              </a:spcBef>
              <a:spcAft>
                <a:spcPts val="0"/>
              </a:spcAft>
              <a:buNone/>
              <a:defRPr sz="1400">
                <a:solidFill>
                  <a:srgbClr val="323C40"/>
                </a:solidFill>
                <a:latin typeface="Fjalla One"/>
                <a:ea typeface="Fjalla One"/>
                <a:cs typeface="Fjalla One"/>
                <a:sym typeface="Fjalla One"/>
              </a:defRPr>
            </a:lvl9pPr>
          </a:lstStyle>
          <a:p/>
        </p:txBody>
      </p:sp>
      <p:sp>
        <p:nvSpPr>
          <p:cNvPr id="119" name="Google Shape;119;p22"/>
          <p:cNvSpPr txBox="1"/>
          <p:nvPr>
            <p:ph idx="4" type="subTitle"/>
          </p:nvPr>
        </p:nvSpPr>
        <p:spPr>
          <a:xfrm>
            <a:off x="5265013" y="1980572"/>
            <a:ext cx="2016300" cy="683400"/>
          </a:xfrm>
          <a:prstGeom prst="rect">
            <a:avLst/>
          </a:prstGeom>
          <a:noFill/>
        </p:spPr>
        <p:txBody>
          <a:bodyPr anchorCtr="0" anchor="t" bIns="0" lIns="91425" spcFirstLastPara="1" rIns="91425" wrap="square" tIns="0">
            <a:noAutofit/>
          </a:bodyPr>
          <a:lstStyle>
            <a:lvl1pPr lvl="0" rtl="0" algn="ctr">
              <a:lnSpc>
                <a:spcPct val="100000"/>
              </a:lnSpc>
              <a:spcBef>
                <a:spcPts val="0"/>
              </a:spcBef>
              <a:spcAft>
                <a:spcPts val="0"/>
              </a:spcAft>
              <a:buNone/>
              <a:defRPr sz="1200">
                <a:solidFill>
                  <a:srgbClr val="323C40"/>
                </a:solidFill>
              </a:defRPr>
            </a:lvl1pPr>
            <a:lvl2pPr lvl="1" rtl="0" algn="ctr">
              <a:lnSpc>
                <a:spcPct val="100000"/>
              </a:lnSpc>
              <a:spcBef>
                <a:spcPts val="0"/>
              </a:spcBef>
              <a:spcAft>
                <a:spcPts val="0"/>
              </a:spcAft>
              <a:buNone/>
              <a:defRPr sz="1200">
                <a:solidFill>
                  <a:srgbClr val="323C40"/>
                </a:solidFill>
              </a:defRPr>
            </a:lvl2pPr>
            <a:lvl3pPr lvl="2" rtl="0" algn="ctr">
              <a:lnSpc>
                <a:spcPct val="100000"/>
              </a:lnSpc>
              <a:spcBef>
                <a:spcPts val="0"/>
              </a:spcBef>
              <a:spcAft>
                <a:spcPts val="0"/>
              </a:spcAft>
              <a:buNone/>
              <a:defRPr sz="1200">
                <a:solidFill>
                  <a:srgbClr val="323C40"/>
                </a:solidFill>
              </a:defRPr>
            </a:lvl3pPr>
            <a:lvl4pPr lvl="3" rtl="0" algn="ctr">
              <a:lnSpc>
                <a:spcPct val="100000"/>
              </a:lnSpc>
              <a:spcBef>
                <a:spcPts val="0"/>
              </a:spcBef>
              <a:spcAft>
                <a:spcPts val="0"/>
              </a:spcAft>
              <a:buNone/>
              <a:defRPr sz="1200">
                <a:solidFill>
                  <a:srgbClr val="323C40"/>
                </a:solidFill>
              </a:defRPr>
            </a:lvl4pPr>
            <a:lvl5pPr lvl="4" rtl="0" algn="ctr">
              <a:lnSpc>
                <a:spcPct val="100000"/>
              </a:lnSpc>
              <a:spcBef>
                <a:spcPts val="0"/>
              </a:spcBef>
              <a:spcAft>
                <a:spcPts val="0"/>
              </a:spcAft>
              <a:buNone/>
              <a:defRPr sz="1200">
                <a:solidFill>
                  <a:srgbClr val="323C40"/>
                </a:solidFill>
              </a:defRPr>
            </a:lvl5pPr>
            <a:lvl6pPr lvl="5" rtl="0" algn="ctr">
              <a:lnSpc>
                <a:spcPct val="100000"/>
              </a:lnSpc>
              <a:spcBef>
                <a:spcPts val="0"/>
              </a:spcBef>
              <a:spcAft>
                <a:spcPts val="0"/>
              </a:spcAft>
              <a:buNone/>
              <a:defRPr sz="1200">
                <a:solidFill>
                  <a:srgbClr val="323C40"/>
                </a:solidFill>
              </a:defRPr>
            </a:lvl6pPr>
            <a:lvl7pPr lvl="6" rtl="0" algn="ctr">
              <a:lnSpc>
                <a:spcPct val="100000"/>
              </a:lnSpc>
              <a:spcBef>
                <a:spcPts val="0"/>
              </a:spcBef>
              <a:spcAft>
                <a:spcPts val="0"/>
              </a:spcAft>
              <a:buNone/>
              <a:defRPr sz="1200">
                <a:solidFill>
                  <a:srgbClr val="323C40"/>
                </a:solidFill>
              </a:defRPr>
            </a:lvl7pPr>
            <a:lvl8pPr lvl="7" rtl="0" algn="ctr">
              <a:lnSpc>
                <a:spcPct val="100000"/>
              </a:lnSpc>
              <a:spcBef>
                <a:spcPts val="0"/>
              </a:spcBef>
              <a:spcAft>
                <a:spcPts val="0"/>
              </a:spcAft>
              <a:buNone/>
              <a:defRPr sz="1200">
                <a:solidFill>
                  <a:srgbClr val="323C40"/>
                </a:solidFill>
              </a:defRPr>
            </a:lvl8pPr>
            <a:lvl9pPr lvl="8" rtl="0" algn="ctr">
              <a:lnSpc>
                <a:spcPct val="100000"/>
              </a:lnSpc>
              <a:spcBef>
                <a:spcPts val="0"/>
              </a:spcBef>
              <a:spcAft>
                <a:spcPts val="0"/>
              </a:spcAft>
              <a:buNone/>
              <a:defRPr sz="1200">
                <a:solidFill>
                  <a:srgbClr val="323C40"/>
                </a:solidFill>
              </a:defRPr>
            </a:lvl9pPr>
          </a:lstStyle>
          <a:p/>
        </p:txBody>
      </p:sp>
      <p:sp>
        <p:nvSpPr>
          <p:cNvPr id="120" name="Google Shape;120;p22"/>
          <p:cNvSpPr txBox="1"/>
          <p:nvPr>
            <p:ph idx="5" type="subTitle"/>
          </p:nvPr>
        </p:nvSpPr>
        <p:spPr>
          <a:xfrm>
            <a:off x="1862463" y="3181200"/>
            <a:ext cx="2016300" cy="531900"/>
          </a:xfrm>
          <a:prstGeom prst="rect">
            <a:avLst/>
          </a:prstGeom>
          <a:noFill/>
        </p:spPr>
        <p:txBody>
          <a:bodyPr anchorCtr="0" anchor="b" bIns="0" lIns="91425" spcFirstLastPara="1" rIns="91425" wrap="square" tIns="0">
            <a:noAutofit/>
          </a:bodyPr>
          <a:lstStyle>
            <a:lvl1pPr lvl="0" rtl="0" algn="ctr">
              <a:lnSpc>
                <a:spcPct val="100000"/>
              </a:lnSpc>
              <a:spcBef>
                <a:spcPts val="0"/>
              </a:spcBef>
              <a:spcAft>
                <a:spcPts val="0"/>
              </a:spcAft>
              <a:buNone/>
              <a:defRPr sz="1400">
                <a:solidFill>
                  <a:srgbClr val="323C40"/>
                </a:solidFill>
                <a:latin typeface="Fjalla One"/>
                <a:ea typeface="Fjalla One"/>
                <a:cs typeface="Fjalla One"/>
                <a:sym typeface="Fjalla One"/>
              </a:defRPr>
            </a:lvl1pPr>
            <a:lvl2pPr lvl="1" rtl="0" algn="ctr">
              <a:lnSpc>
                <a:spcPct val="100000"/>
              </a:lnSpc>
              <a:spcBef>
                <a:spcPts val="0"/>
              </a:spcBef>
              <a:spcAft>
                <a:spcPts val="0"/>
              </a:spcAft>
              <a:buNone/>
              <a:defRPr sz="1400">
                <a:solidFill>
                  <a:srgbClr val="323C40"/>
                </a:solidFill>
                <a:latin typeface="Fjalla One"/>
                <a:ea typeface="Fjalla One"/>
                <a:cs typeface="Fjalla One"/>
                <a:sym typeface="Fjalla One"/>
              </a:defRPr>
            </a:lvl2pPr>
            <a:lvl3pPr lvl="2" rtl="0" algn="ctr">
              <a:lnSpc>
                <a:spcPct val="100000"/>
              </a:lnSpc>
              <a:spcBef>
                <a:spcPts val="0"/>
              </a:spcBef>
              <a:spcAft>
                <a:spcPts val="0"/>
              </a:spcAft>
              <a:buNone/>
              <a:defRPr sz="1400">
                <a:solidFill>
                  <a:srgbClr val="323C40"/>
                </a:solidFill>
                <a:latin typeface="Fjalla One"/>
                <a:ea typeface="Fjalla One"/>
                <a:cs typeface="Fjalla One"/>
                <a:sym typeface="Fjalla One"/>
              </a:defRPr>
            </a:lvl3pPr>
            <a:lvl4pPr lvl="3" rtl="0" algn="ctr">
              <a:lnSpc>
                <a:spcPct val="100000"/>
              </a:lnSpc>
              <a:spcBef>
                <a:spcPts val="0"/>
              </a:spcBef>
              <a:spcAft>
                <a:spcPts val="0"/>
              </a:spcAft>
              <a:buNone/>
              <a:defRPr sz="1400">
                <a:solidFill>
                  <a:srgbClr val="323C40"/>
                </a:solidFill>
                <a:latin typeface="Fjalla One"/>
                <a:ea typeface="Fjalla One"/>
                <a:cs typeface="Fjalla One"/>
                <a:sym typeface="Fjalla One"/>
              </a:defRPr>
            </a:lvl4pPr>
            <a:lvl5pPr lvl="4" rtl="0" algn="ctr">
              <a:lnSpc>
                <a:spcPct val="100000"/>
              </a:lnSpc>
              <a:spcBef>
                <a:spcPts val="0"/>
              </a:spcBef>
              <a:spcAft>
                <a:spcPts val="0"/>
              </a:spcAft>
              <a:buNone/>
              <a:defRPr sz="1400">
                <a:solidFill>
                  <a:srgbClr val="323C40"/>
                </a:solidFill>
                <a:latin typeface="Fjalla One"/>
                <a:ea typeface="Fjalla One"/>
                <a:cs typeface="Fjalla One"/>
                <a:sym typeface="Fjalla One"/>
              </a:defRPr>
            </a:lvl5pPr>
            <a:lvl6pPr lvl="5" rtl="0" algn="ctr">
              <a:lnSpc>
                <a:spcPct val="100000"/>
              </a:lnSpc>
              <a:spcBef>
                <a:spcPts val="0"/>
              </a:spcBef>
              <a:spcAft>
                <a:spcPts val="0"/>
              </a:spcAft>
              <a:buNone/>
              <a:defRPr sz="1400">
                <a:solidFill>
                  <a:srgbClr val="323C40"/>
                </a:solidFill>
                <a:latin typeface="Fjalla One"/>
                <a:ea typeface="Fjalla One"/>
                <a:cs typeface="Fjalla One"/>
                <a:sym typeface="Fjalla One"/>
              </a:defRPr>
            </a:lvl6pPr>
            <a:lvl7pPr lvl="6" rtl="0" algn="ctr">
              <a:lnSpc>
                <a:spcPct val="100000"/>
              </a:lnSpc>
              <a:spcBef>
                <a:spcPts val="0"/>
              </a:spcBef>
              <a:spcAft>
                <a:spcPts val="0"/>
              </a:spcAft>
              <a:buNone/>
              <a:defRPr sz="1400">
                <a:solidFill>
                  <a:srgbClr val="323C40"/>
                </a:solidFill>
                <a:latin typeface="Fjalla One"/>
                <a:ea typeface="Fjalla One"/>
                <a:cs typeface="Fjalla One"/>
                <a:sym typeface="Fjalla One"/>
              </a:defRPr>
            </a:lvl7pPr>
            <a:lvl8pPr lvl="7" rtl="0" algn="ctr">
              <a:lnSpc>
                <a:spcPct val="100000"/>
              </a:lnSpc>
              <a:spcBef>
                <a:spcPts val="0"/>
              </a:spcBef>
              <a:spcAft>
                <a:spcPts val="0"/>
              </a:spcAft>
              <a:buNone/>
              <a:defRPr sz="1400">
                <a:solidFill>
                  <a:srgbClr val="323C40"/>
                </a:solidFill>
                <a:latin typeface="Fjalla One"/>
                <a:ea typeface="Fjalla One"/>
                <a:cs typeface="Fjalla One"/>
                <a:sym typeface="Fjalla One"/>
              </a:defRPr>
            </a:lvl8pPr>
            <a:lvl9pPr lvl="8" rtl="0" algn="ctr">
              <a:lnSpc>
                <a:spcPct val="100000"/>
              </a:lnSpc>
              <a:spcBef>
                <a:spcPts val="0"/>
              </a:spcBef>
              <a:spcAft>
                <a:spcPts val="0"/>
              </a:spcAft>
              <a:buNone/>
              <a:defRPr sz="1400">
                <a:solidFill>
                  <a:srgbClr val="323C40"/>
                </a:solidFill>
                <a:latin typeface="Fjalla One"/>
                <a:ea typeface="Fjalla One"/>
                <a:cs typeface="Fjalla One"/>
                <a:sym typeface="Fjalla One"/>
              </a:defRPr>
            </a:lvl9pPr>
          </a:lstStyle>
          <a:p/>
        </p:txBody>
      </p:sp>
      <p:sp>
        <p:nvSpPr>
          <p:cNvPr id="121" name="Google Shape;121;p22"/>
          <p:cNvSpPr txBox="1"/>
          <p:nvPr>
            <p:ph idx="6" type="subTitle"/>
          </p:nvPr>
        </p:nvSpPr>
        <p:spPr>
          <a:xfrm>
            <a:off x="1862463" y="3793647"/>
            <a:ext cx="2016300" cy="683400"/>
          </a:xfrm>
          <a:prstGeom prst="rect">
            <a:avLst/>
          </a:prstGeom>
          <a:noFill/>
        </p:spPr>
        <p:txBody>
          <a:bodyPr anchorCtr="0" anchor="t" bIns="0" lIns="91425" spcFirstLastPara="1" rIns="91425" wrap="square" tIns="0">
            <a:noAutofit/>
          </a:bodyPr>
          <a:lstStyle>
            <a:lvl1pPr lvl="0" rtl="0" algn="ctr">
              <a:lnSpc>
                <a:spcPct val="100000"/>
              </a:lnSpc>
              <a:spcBef>
                <a:spcPts val="0"/>
              </a:spcBef>
              <a:spcAft>
                <a:spcPts val="0"/>
              </a:spcAft>
              <a:buNone/>
              <a:defRPr sz="1200">
                <a:solidFill>
                  <a:srgbClr val="323C40"/>
                </a:solidFill>
              </a:defRPr>
            </a:lvl1pPr>
            <a:lvl2pPr lvl="1" rtl="0" algn="ctr">
              <a:lnSpc>
                <a:spcPct val="100000"/>
              </a:lnSpc>
              <a:spcBef>
                <a:spcPts val="0"/>
              </a:spcBef>
              <a:spcAft>
                <a:spcPts val="0"/>
              </a:spcAft>
              <a:buNone/>
              <a:defRPr sz="1200">
                <a:solidFill>
                  <a:srgbClr val="323C40"/>
                </a:solidFill>
              </a:defRPr>
            </a:lvl2pPr>
            <a:lvl3pPr lvl="2" rtl="0" algn="ctr">
              <a:lnSpc>
                <a:spcPct val="100000"/>
              </a:lnSpc>
              <a:spcBef>
                <a:spcPts val="0"/>
              </a:spcBef>
              <a:spcAft>
                <a:spcPts val="0"/>
              </a:spcAft>
              <a:buNone/>
              <a:defRPr sz="1200">
                <a:solidFill>
                  <a:srgbClr val="323C40"/>
                </a:solidFill>
              </a:defRPr>
            </a:lvl3pPr>
            <a:lvl4pPr lvl="3" rtl="0" algn="ctr">
              <a:lnSpc>
                <a:spcPct val="100000"/>
              </a:lnSpc>
              <a:spcBef>
                <a:spcPts val="0"/>
              </a:spcBef>
              <a:spcAft>
                <a:spcPts val="0"/>
              </a:spcAft>
              <a:buNone/>
              <a:defRPr sz="1200">
                <a:solidFill>
                  <a:srgbClr val="323C40"/>
                </a:solidFill>
              </a:defRPr>
            </a:lvl4pPr>
            <a:lvl5pPr lvl="4" rtl="0" algn="ctr">
              <a:lnSpc>
                <a:spcPct val="100000"/>
              </a:lnSpc>
              <a:spcBef>
                <a:spcPts val="0"/>
              </a:spcBef>
              <a:spcAft>
                <a:spcPts val="0"/>
              </a:spcAft>
              <a:buNone/>
              <a:defRPr sz="1200">
                <a:solidFill>
                  <a:srgbClr val="323C40"/>
                </a:solidFill>
              </a:defRPr>
            </a:lvl5pPr>
            <a:lvl6pPr lvl="5" rtl="0" algn="ctr">
              <a:lnSpc>
                <a:spcPct val="100000"/>
              </a:lnSpc>
              <a:spcBef>
                <a:spcPts val="0"/>
              </a:spcBef>
              <a:spcAft>
                <a:spcPts val="0"/>
              </a:spcAft>
              <a:buNone/>
              <a:defRPr sz="1200">
                <a:solidFill>
                  <a:srgbClr val="323C40"/>
                </a:solidFill>
              </a:defRPr>
            </a:lvl6pPr>
            <a:lvl7pPr lvl="6" rtl="0" algn="ctr">
              <a:lnSpc>
                <a:spcPct val="100000"/>
              </a:lnSpc>
              <a:spcBef>
                <a:spcPts val="0"/>
              </a:spcBef>
              <a:spcAft>
                <a:spcPts val="0"/>
              </a:spcAft>
              <a:buNone/>
              <a:defRPr sz="1200">
                <a:solidFill>
                  <a:srgbClr val="323C40"/>
                </a:solidFill>
              </a:defRPr>
            </a:lvl7pPr>
            <a:lvl8pPr lvl="7" rtl="0" algn="ctr">
              <a:lnSpc>
                <a:spcPct val="100000"/>
              </a:lnSpc>
              <a:spcBef>
                <a:spcPts val="0"/>
              </a:spcBef>
              <a:spcAft>
                <a:spcPts val="0"/>
              </a:spcAft>
              <a:buNone/>
              <a:defRPr sz="1200">
                <a:solidFill>
                  <a:srgbClr val="323C40"/>
                </a:solidFill>
              </a:defRPr>
            </a:lvl8pPr>
            <a:lvl9pPr lvl="8" rtl="0" algn="ctr">
              <a:lnSpc>
                <a:spcPct val="100000"/>
              </a:lnSpc>
              <a:spcBef>
                <a:spcPts val="0"/>
              </a:spcBef>
              <a:spcAft>
                <a:spcPts val="0"/>
              </a:spcAft>
              <a:buNone/>
              <a:defRPr sz="1200">
                <a:solidFill>
                  <a:srgbClr val="323C40"/>
                </a:solidFill>
              </a:defRPr>
            </a:lvl9pPr>
          </a:lstStyle>
          <a:p/>
        </p:txBody>
      </p:sp>
      <p:sp>
        <p:nvSpPr>
          <p:cNvPr id="122" name="Google Shape;122;p22"/>
          <p:cNvSpPr txBox="1"/>
          <p:nvPr>
            <p:ph idx="7" type="subTitle"/>
          </p:nvPr>
        </p:nvSpPr>
        <p:spPr>
          <a:xfrm>
            <a:off x="5265013" y="3181200"/>
            <a:ext cx="2016300" cy="531900"/>
          </a:xfrm>
          <a:prstGeom prst="rect">
            <a:avLst/>
          </a:prstGeom>
          <a:noFill/>
        </p:spPr>
        <p:txBody>
          <a:bodyPr anchorCtr="0" anchor="b" bIns="0" lIns="91425" spcFirstLastPara="1" rIns="91425" wrap="square" tIns="0">
            <a:noAutofit/>
          </a:bodyPr>
          <a:lstStyle>
            <a:lvl1pPr lvl="0" rtl="0" algn="ctr">
              <a:lnSpc>
                <a:spcPct val="100000"/>
              </a:lnSpc>
              <a:spcBef>
                <a:spcPts val="0"/>
              </a:spcBef>
              <a:spcAft>
                <a:spcPts val="0"/>
              </a:spcAft>
              <a:buNone/>
              <a:defRPr sz="1400">
                <a:solidFill>
                  <a:srgbClr val="323C40"/>
                </a:solidFill>
                <a:latin typeface="Fjalla One"/>
                <a:ea typeface="Fjalla One"/>
                <a:cs typeface="Fjalla One"/>
                <a:sym typeface="Fjalla One"/>
              </a:defRPr>
            </a:lvl1pPr>
            <a:lvl2pPr lvl="1" rtl="0" algn="ctr">
              <a:lnSpc>
                <a:spcPct val="100000"/>
              </a:lnSpc>
              <a:spcBef>
                <a:spcPts val="0"/>
              </a:spcBef>
              <a:spcAft>
                <a:spcPts val="0"/>
              </a:spcAft>
              <a:buNone/>
              <a:defRPr sz="1400">
                <a:solidFill>
                  <a:srgbClr val="323C40"/>
                </a:solidFill>
                <a:latin typeface="Fjalla One"/>
                <a:ea typeface="Fjalla One"/>
                <a:cs typeface="Fjalla One"/>
                <a:sym typeface="Fjalla One"/>
              </a:defRPr>
            </a:lvl2pPr>
            <a:lvl3pPr lvl="2" rtl="0" algn="ctr">
              <a:lnSpc>
                <a:spcPct val="100000"/>
              </a:lnSpc>
              <a:spcBef>
                <a:spcPts val="0"/>
              </a:spcBef>
              <a:spcAft>
                <a:spcPts val="0"/>
              </a:spcAft>
              <a:buNone/>
              <a:defRPr sz="1400">
                <a:solidFill>
                  <a:srgbClr val="323C40"/>
                </a:solidFill>
                <a:latin typeface="Fjalla One"/>
                <a:ea typeface="Fjalla One"/>
                <a:cs typeface="Fjalla One"/>
                <a:sym typeface="Fjalla One"/>
              </a:defRPr>
            </a:lvl3pPr>
            <a:lvl4pPr lvl="3" rtl="0" algn="ctr">
              <a:lnSpc>
                <a:spcPct val="100000"/>
              </a:lnSpc>
              <a:spcBef>
                <a:spcPts val="0"/>
              </a:spcBef>
              <a:spcAft>
                <a:spcPts val="0"/>
              </a:spcAft>
              <a:buNone/>
              <a:defRPr sz="1400">
                <a:solidFill>
                  <a:srgbClr val="323C40"/>
                </a:solidFill>
                <a:latin typeface="Fjalla One"/>
                <a:ea typeface="Fjalla One"/>
                <a:cs typeface="Fjalla One"/>
                <a:sym typeface="Fjalla One"/>
              </a:defRPr>
            </a:lvl4pPr>
            <a:lvl5pPr lvl="4" rtl="0" algn="ctr">
              <a:lnSpc>
                <a:spcPct val="100000"/>
              </a:lnSpc>
              <a:spcBef>
                <a:spcPts val="0"/>
              </a:spcBef>
              <a:spcAft>
                <a:spcPts val="0"/>
              </a:spcAft>
              <a:buNone/>
              <a:defRPr sz="1400">
                <a:solidFill>
                  <a:srgbClr val="323C40"/>
                </a:solidFill>
                <a:latin typeface="Fjalla One"/>
                <a:ea typeface="Fjalla One"/>
                <a:cs typeface="Fjalla One"/>
                <a:sym typeface="Fjalla One"/>
              </a:defRPr>
            </a:lvl5pPr>
            <a:lvl6pPr lvl="5" rtl="0" algn="ctr">
              <a:lnSpc>
                <a:spcPct val="100000"/>
              </a:lnSpc>
              <a:spcBef>
                <a:spcPts val="0"/>
              </a:spcBef>
              <a:spcAft>
                <a:spcPts val="0"/>
              </a:spcAft>
              <a:buNone/>
              <a:defRPr sz="1400">
                <a:solidFill>
                  <a:srgbClr val="323C40"/>
                </a:solidFill>
                <a:latin typeface="Fjalla One"/>
                <a:ea typeface="Fjalla One"/>
                <a:cs typeface="Fjalla One"/>
                <a:sym typeface="Fjalla One"/>
              </a:defRPr>
            </a:lvl6pPr>
            <a:lvl7pPr lvl="6" rtl="0" algn="ctr">
              <a:lnSpc>
                <a:spcPct val="100000"/>
              </a:lnSpc>
              <a:spcBef>
                <a:spcPts val="0"/>
              </a:spcBef>
              <a:spcAft>
                <a:spcPts val="0"/>
              </a:spcAft>
              <a:buNone/>
              <a:defRPr sz="1400">
                <a:solidFill>
                  <a:srgbClr val="323C40"/>
                </a:solidFill>
                <a:latin typeface="Fjalla One"/>
                <a:ea typeface="Fjalla One"/>
                <a:cs typeface="Fjalla One"/>
                <a:sym typeface="Fjalla One"/>
              </a:defRPr>
            </a:lvl7pPr>
            <a:lvl8pPr lvl="7" rtl="0" algn="ctr">
              <a:lnSpc>
                <a:spcPct val="100000"/>
              </a:lnSpc>
              <a:spcBef>
                <a:spcPts val="0"/>
              </a:spcBef>
              <a:spcAft>
                <a:spcPts val="0"/>
              </a:spcAft>
              <a:buNone/>
              <a:defRPr sz="1400">
                <a:solidFill>
                  <a:srgbClr val="323C40"/>
                </a:solidFill>
                <a:latin typeface="Fjalla One"/>
                <a:ea typeface="Fjalla One"/>
                <a:cs typeface="Fjalla One"/>
                <a:sym typeface="Fjalla One"/>
              </a:defRPr>
            </a:lvl8pPr>
            <a:lvl9pPr lvl="8" rtl="0" algn="ctr">
              <a:lnSpc>
                <a:spcPct val="100000"/>
              </a:lnSpc>
              <a:spcBef>
                <a:spcPts val="0"/>
              </a:spcBef>
              <a:spcAft>
                <a:spcPts val="0"/>
              </a:spcAft>
              <a:buNone/>
              <a:defRPr sz="1400">
                <a:solidFill>
                  <a:srgbClr val="323C40"/>
                </a:solidFill>
                <a:latin typeface="Fjalla One"/>
                <a:ea typeface="Fjalla One"/>
                <a:cs typeface="Fjalla One"/>
                <a:sym typeface="Fjalla One"/>
              </a:defRPr>
            </a:lvl9pPr>
          </a:lstStyle>
          <a:p/>
        </p:txBody>
      </p:sp>
      <p:sp>
        <p:nvSpPr>
          <p:cNvPr id="123" name="Google Shape;123;p22"/>
          <p:cNvSpPr txBox="1"/>
          <p:nvPr>
            <p:ph idx="8" type="subTitle"/>
          </p:nvPr>
        </p:nvSpPr>
        <p:spPr>
          <a:xfrm>
            <a:off x="5265013" y="3793647"/>
            <a:ext cx="2016300" cy="683400"/>
          </a:xfrm>
          <a:prstGeom prst="rect">
            <a:avLst/>
          </a:prstGeom>
          <a:noFill/>
        </p:spPr>
        <p:txBody>
          <a:bodyPr anchorCtr="0" anchor="t" bIns="0" lIns="91425" spcFirstLastPara="1" rIns="91425" wrap="square" tIns="0">
            <a:noAutofit/>
          </a:bodyPr>
          <a:lstStyle>
            <a:lvl1pPr lvl="0" rtl="0" algn="ctr">
              <a:lnSpc>
                <a:spcPct val="100000"/>
              </a:lnSpc>
              <a:spcBef>
                <a:spcPts val="0"/>
              </a:spcBef>
              <a:spcAft>
                <a:spcPts val="0"/>
              </a:spcAft>
              <a:buNone/>
              <a:defRPr sz="1200">
                <a:solidFill>
                  <a:srgbClr val="323C40"/>
                </a:solidFill>
              </a:defRPr>
            </a:lvl1pPr>
            <a:lvl2pPr lvl="1" rtl="0" algn="ctr">
              <a:lnSpc>
                <a:spcPct val="100000"/>
              </a:lnSpc>
              <a:spcBef>
                <a:spcPts val="0"/>
              </a:spcBef>
              <a:spcAft>
                <a:spcPts val="0"/>
              </a:spcAft>
              <a:buNone/>
              <a:defRPr sz="1200">
                <a:solidFill>
                  <a:srgbClr val="323C40"/>
                </a:solidFill>
              </a:defRPr>
            </a:lvl2pPr>
            <a:lvl3pPr lvl="2" rtl="0" algn="ctr">
              <a:lnSpc>
                <a:spcPct val="100000"/>
              </a:lnSpc>
              <a:spcBef>
                <a:spcPts val="0"/>
              </a:spcBef>
              <a:spcAft>
                <a:spcPts val="0"/>
              </a:spcAft>
              <a:buNone/>
              <a:defRPr sz="1200">
                <a:solidFill>
                  <a:srgbClr val="323C40"/>
                </a:solidFill>
              </a:defRPr>
            </a:lvl3pPr>
            <a:lvl4pPr lvl="3" rtl="0" algn="ctr">
              <a:lnSpc>
                <a:spcPct val="100000"/>
              </a:lnSpc>
              <a:spcBef>
                <a:spcPts val="0"/>
              </a:spcBef>
              <a:spcAft>
                <a:spcPts val="0"/>
              </a:spcAft>
              <a:buNone/>
              <a:defRPr sz="1200">
                <a:solidFill>
                  <a:srgbClr val="323C40"/>
                </a:solidFill>
              </a:defRPr>
            </a:lvl4pPr>
            <a:lvl5pPr lvl="4" rtl="0" algn="ctr">
              <a:lnSpc>
                <a:spcPct val="100000"/>
              </a:lnSpc>
              <a:spcBef>
                <a:spcPts val="0"/>
              </a:spcBef>
              <a:spcAft>
                <a:spcPts val="0"/>
              </a:spcAft>
              <a:buNone/>
              <a:defRPr sz="1200">
                <a:solidFill>
                  <a:srgbClr val="323C40"/>
                </a:solidFill>
              </a:defRPr>
            </a:lvl5pPr>
            <a:lvl6pPr lvl="5" rtl="0" algn="ctr">
              <a:lnSpc>
                <a:spcPct val="100000"/>
              </a:lnSpc>
              <a:spcBef>
                <a:spcPts val="0"/>
              </a:spcBef>
              <a:spcAft>
                <a:spcPts val="0"/>
              </a:spcAft>
              <a:buNone/>
              <a:defRPr sz="1200">
                <a:solidFill>
                  <a:srgbClr val="323C40"/>
                </a:solidFill>
              </a:defRPr>
            </a:lvl6pPr>
            <a:lvl7pPr lvl="6" rtl="0" algn="ctr">
              <a:lnSpc>
                <a:spcPct val="100000"/>
              </a:lnSpc>
              <a:spcBef>
                <a:spcPts val="0"/>
              </a:spcBef>
              <a:spcAft>
                <a:spcPts val="0"/>
              </a:spcAft>
              <a:buNone/>
              <a:defRPr sz="1200">
                <a:solidFill>
                  <a:srgbClr val="323C40"/>
                </a:solidFill>
              </a:defRPr>
            </a:lvl7pPr>
            <a:lvl8pPr lvl="7" rtl="0" algn="ctr">
              <a:lnSpc>
                <a:spcPct val="100000"/>
              </a:lnSpc>
              <a:spcBef>
                <a:spcPts val="0"/>
              </a:spcBef>
              <a:spcAft>
                <a:spcPts val="0"/>
              </a:spcAft>
              <a:buNone/>
              <a:defRPr sz="1200">
                <a:solidFill>
                  <a:srgbClr val="323C40"/>
                </a:solidFill>
              </a:defRPr>
            </a:lvl8pPr>
            <a:lvl9pPr lvl="8" rtl="0" algn="ctr">
              <a:lnSpc>
                <a:spcPct val="100000"/>
              </a:lnSpc>
              <a:spcBef>
                <a:spcPts val="0"/>
              </a:spcBef>
              <a:spcAft>
                <a:spcPts val="0"/>
              </a:spcAft>
              <a:buNone/>
              <a:defRPr sz="1200">
                <a:solidFill>
                  <a:srgbClr val="323C40"/>
                </a:solidFill>
              </a:defRPr>
            </a:lvl9pPr>
          </a:lstStyle>
          <a:p/>
        </p:txBody>
      </p:sp>
      <p:sp>
        <p:nvSpPr>
          <p:cNvPr id="124" name="Google Shape;124;p22"/>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2"/>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2">
  <p:cSld name="CUSTOM_9">
    <p:spTree>
      <p:nvGrpSpPr>
        <p:cNvPr id="126" name="Shape 126"/>
        <p:cNvGrpSpPr/>
        <p:nvPr/>
      </p:nvGrpSpPr>
      <p:grpSpPr>
        <a:xfrm>
          <a:off x="0" y="0"/>
          <a:ext cx="0" cy="0"/>
          <a:chOff x="0" y="0"/>
          <a:chExt cx="0" cy="0"/>
        </a:xfrm>
      </p:grpSpPr>
      <p:cxnSp>
        <p:nvCxnSpPr>
          <p:cNvPr id="127" name="Google Shape;127;p23"/>
          <p:cNvCxnSpPr/>
          <p:nvPr/>
        </p:nvCxnSpPr>
        <p:spPr>
          <a:xfrm>
            <a:off x="3855150" y="1244150"/>
            <a:ext cx="4578600" cy="0"/>
          </a:xfrm>
          <a:prstGeom prst="straightConnector1">
            <a:avLst/>
          </a:prstGeom>
          <a:noFill/>
          <a:ln cap="flat" cmpd="sng" w="19050">
            <a:solidFill>
              <a:srgbClr val="37C2D1"/>
            </a:solidFill>
            <a:prstDash val="solid"/>
            <a:round/>
            <a:headEnd len="med" w="med" type="none"/>
            <a:tailEnd len="med" w="med" type="none"/>
          </a:ln>
        </p:spPr>
      </p:cxnSp>
      <p:sp>
        <p:nvSpPr>
          <p:cNvPr id="128" name="Google Shape;128;p23"/>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3"/>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
        <p:nvSpPr>
          <p:cNvPr id="130" name="Google Shape;130;p23"/>
          <p:cNvSpPr txBox="1"/>
          <p:nvPr>
            <p:ph idx="1" type="body"/>
          </p:nvPr>
        </p:nvSpPr>
        <p:spPr>
          <a:xfrm>
            <a:off x="3855150" y="1244150"/>
            <a:ext cx="4578600" cy="3357000"/>
          </a:xfrm>
          <a:prstGeom prst="rect">
            <a:avLst/>
          </a:prstGeom>
          <a:noFill/>
        </p:spPr>
        <p:txBody>
          <a:bodyPr anchorCtr="0" anchor="ctr"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1600"/>
              </a:spcBef>
              <a:spcAft>
                <a:spcPts val="0"/>
              </a:spcAft>
              <a:buSzPts val="1200"/>
              <a:buChar char="○"/>
              <a:defRPr/>
            </a:lvl2pPr>
            <a:lvl3pPr indent="-304800" lvl="2" marL="1371600" rtl="0">
              <a:spcBef>
                <a:spcPts val="1600"/>
              </a:spcBef>
              <a:spcAft>
                <a:spcPts val="0"/>
              </a:spcAft>
              <a:buSzPts val="1200"/>
              <a:buChar char="■"/>
              <a:defRPr/>
            </a:lvl3pPr>
            <a:lvl4pPr indent="-304800" lvl="3" marL="1828800" rtl="0">
              <a:spcBef>
                <a:spcPts val="1600"/>
              </a:spcBef>
              <a:spcAft>
                <a:spcPts val="0"/>
              </a:spcAft>
              <a:buSzPts val="1200"/>
              <a:buChar char="●"/>
              <a:defRPr/>
            </a:lvl4pPr>
            <a:lvl5pPr indent="-304800" lvl="4" marL="2286000" rtl="0">
              <a:spcBef>
                <a:spcPts val="1600"/>
              </a:spcBef>
              <a:spcAft>
                <a:spcPts val="0"/>
              </a:spcAft>
              <a:buSzPts val="1200"/>
              <a:buChar char="○"/>
              <a:defRPr/>
            </a:lvl5pPr>
            <a:lvl6pPr indent="-304800" lvl="5" marL="2743200" rtl="0">
              <a:spcBef>
                <a:spcPts val="1600"/>
              </a:spcBef>
              <a:spcAft>
                <a:spcPts val="0"/>
              </a:spcAft>
              <a:buSzPts val="1200"/>
              <a:buChar char="■"/>
              <a:defRPr/>
            </a:lvl6pPr>
            <a:lvl7pPr indent="-304800" lvl="6" marL="3200400" rtl="0">
              <a:spcBef>
                <a:spcPts val="1600"/>
              </a:spcBef>
              <a:spcAft>
                <a:spcPts val="0"/>
              </a:spcAft>
              <a:buSzPts val="1200"/>
              <a:buChar char="●"/>
              <a:defRPr/>
            </a:lvl7pPr>
            <a:lvl8pPr indent="-304800" lvl="7" marL="3657600" rtl="0">
              <a:spcBef>
                <a:spcPts val="1600"/>
              </a:spcBef>
              <a:spcAft>
                <a:spcPts val="0"/>
              </a:spcAft>
              <a:buSzPts val="1200"/>
              <a:buChar char="○"/>
              <a:defRPr/>
            </a:lvl8pPr>
            <a:lvl9pPr indent="-304800" lvl="8" marL="4114800" rtl="0">
              <a:spcBef>
                <a:spcPts val="1600"/>
              </a:spcBef>
              <a:spcAft>
                <a:spcPts val="1600"/>
              </a:spcAft>
              <a:buSzPts val="1200"/>
              <a:buChar cha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1">
    <p:bg>
      <p:bgPr>
        <a:solidFill>
          <a:srgbClr val="37C2D1"/>
        </a:solidFill>
      </p:bgPr>
    </p:bg>
    <p:spTree>
      <p:nvGrpSpPr>
        <p:cNvPr id="131" name="Shape 131"/>
        <p:cNvGrpSpPr/>
        <p:nvPr/>
      </p:nvGrpSpPr>
      <p:grpSpPr>
        <a:xfrm>
          <a:off x="0" y="0"/>
          <a:ext cx="0" cy="0"/>
          <a:chOff x="0" y="0"/>
          <a:chExt cx="0" cy="0"/>
        </a:xfrm>
      </p:grpSpPr>
      <p:sp>
        <p:nvSpPr>
          <p:cNvPr id="132" name="Google Shape;132;p24"/>
          <p:cNvSpPr txBox="1"/>
          <p:nvPr>
            <p:ph type="ctrTitle"/>
          </p:nvPr>
        </p:nvSpPr>
        <p:spPr>
          <a:xfrm>
            <a:off x="999750" y="706405"/>
            <a:ext cx="3295200" cy="1084200"/>
          </a:xfrm>
          <a:prstGeom prst="rect">
            <a:avLst/>
          </a:prstGeom>
        </p:spPr>
        <p:txBody>
          <a:bodyPr anchorCtr="0" anchor="b" bIns="0" lIns="91425" spcFirstLastPara="1" rIns="91425" wrap="square" tIns="0">
            <a:noAutofit/>
          </a:bodyPr>
          <a:lstStyle>
            <a:lvl1pPr lvl="0" rtl="0" algn="ctr">
              <a:spcBef>
                <a:spcPts val="0"/>
              </a:spcBef>
              <a:spcAft>
                <a:spcPts val="0"/>
              </a:spcAft>
              <a:buClr>
                <a:srgbClr val="FFFFFF"/>
              </a:buClr>
              <a:buSzPts val="7000"/>
              <a:buNone/>
              <a:defRPr sz="7000">
                <a:solidFill>
                  <a:srgbClr val="FFFFFF"/>
                </a:solidFill>
              </a:defRPr>
            </a:lvl1pPr>
            <a:lvl2pPr lvl="1" rtl="0" algn="ctr">
              <a:spcBef>
                <a:spcPts val="0"/>
              </a:spcBef>
              <a:spcAft>
                <a:spcPts val="0"/>
              </a:spcAft>
              <a:buClr>
                <a:srgbClr val="FFFFFF"/>
              </a:buClr>
              <a:buSzPts val="7000"/>
              <a:buNone/>
              <a:defRPr sz="7000">
                <a:solidFill>
                  <a:srgbClr val="FFFFFF"/>
                </a:solidFill>
              </a:defRPr>
            </a:lvl2pPr>
            <a:lvl3pPr lvl="2" rtl="0" algn="ctr">
              <a:spcBef>
                <a:spcPts val="0"/>
              </a:spcBef>
              <a:spcAft>
                <a:spcPts val="0"/>
              </a:spcAft>
              <a:buClr>
                <a:srgbClr val="FFFFFF"/>
              </a:buClr>
              <a:buSzPts val="7000"/>
              <a:buNone/>
              <a:defRPr sz="7000">
                <a:solidFill>
                  <a:srgbClr val="FFFFFF"/>
                </a:solidFill>
              </a:defRPr>
            </a:lvl3pPr>
            <a:lvl4pPr lvl="3" rtl="0" algn="ctr">
              <a:spcBef>
                <a:spcPts val="0"/>
              </a:spcBef>
              <a:spcAft>
                <a:spcPts val="0"/>
              </a:spcAft>
              <a:buClr>
                <a:srgbClr val="FFFFFF"/>
              </a:buClr>
              <a:buSzPts val="7000"/>
              <a:buNone/>
              <a:defRPr sz="7000">
                <a:solidFill>
                  <a:srgbClr val="FFFFFF"/>
                </a:solidFill>
              </a:defRPr>
            </a:lvl4pPr>
            <a:lvl5pPr lvl="4" rtl="0" algn="ctr">
              <a:spcBef>
                <a:spcPts val="0"/>
              </a:spcBef>
              <a:spcAft>
                <a:spcPts val="0"/>
              </a:spcAft>
              <a:buClr>
                <a:srgbClr val="FFFFFF"/>
              </a:buClr>
              <a:buSzPts val="7000"/>
              <a:buNone/>
              <a:defRPr sz="7000">
                <a:solidFill>
                  <a:srgbClr val="FFFFFF"/>
                </a:solidFill>
              </a:defRPr>
            </a:lvl5pPr>
            <a:lvl6pPr lvl="5" rtl="0" algn="ctr">
              <a:spcBef>
                <a:spcPts val="0"/>
              </a:spcBef>
              <a:spcAft>
                <a:spcPts val="0"/>
              </a:spcAft>
              <a:buClr>
                <a:srgbClr val="FFFFFF"/>
              </a:buClr>
              <a:buSzPts val="7000"/>
              <a:buNone/>
              <a:defRPr sz="7000">
                <a:solidFill>
                  <a:srgbClr val="FFFFFF"/>
                </a:solidFill>
              </a:defRPr>
            </a:lvl6pPr>
            <a:lvl7pPr lvl="6" rtl="0" algn="ctr">
              <a:spcBef>
                <a:spcPts val="0"/>
              </a:spcBef>
              <a:spcAft>
                <a:spcPts val="0"/>
              </a:spcAft>
              <a:buClr>
                <a:srgbClr val="FFFFFF"/>
              </a:buClr>
              <a:buSzPts val="7000"/>
              <a:buNone/>
              <a:defRPr sz="7000">
                <a:solidFill>
                  <a:srgbClr val="FFFFFF"/>
                </a:solidFill>
              </a:defRPr>
            </a:lvl7pPr>
            <a:lvl8pPr lvl="7" rtl="0" algn="ctr">
              <a:spcBef>
                <a:spcPts val="0"/>
              </a:spcBef>
              <a:spcAft>
                <a:spcPts val="0"/>
              </a:spcAft>
              <a:buClr>
                <a:srgbClr val="FFFFFF"/>
              </a:buClr>
              <a:buSzPts val="7000"/>
              <a:buNone/>
              <a:defRPr sz="7000">
                <a:solidFill>
                  <a:srgbClr val="FFFFFF"/>
                </a:solidFill>
              </a:defRPr>
            </a:lvl8pPr>
            <a:lvl9pPr lvl="8" rtl="0" algn="ctr">
              <a:spcBef>
                <a:spcPts val="0"/>
              </a:spcBef>
              <a:spcAft>
                <a:spcPts val="0"/>
              </a:spcAft>
              <a:buClr>
                <a:srgbClr val="FFFFFF"/>
              </a:buClr>
              <a:buSzPts val="7000"/>
              <a:buNone/>
              <a:defRPr sz="7000">
                <a:solidFill>
                  <a:srgbClr val="FFFFFF"/>
                </a:solidFill>
              </a:defRPr>
            </a:lvl9pPr>
          </a:lstStyle>
          <a:p/>
        </p:txBody>
      </p:sp>
      <p:sp>
        <p:nvSpPr>
          <p:cNvPr id="133" name="Google Shape;133;p24"/>
          <p:cNvSpPr txBox="1"/>
          <p:nvPr>
            <p:ph idx="1" type="subTitle"/>
          </p:nvPr>
        </p:nvSpPr>
        <p:spPr>
          <a:xfrm>
            <a:off x="1035900" y="1790663"/>
            <a:ext cx="3222900" cy="1011600"/>
          </a:xfrm>
          <a:prstGeom prst="rect">
            <a:avLst/>
          </a:prstGeom>
        </p:spPr>
        <p:txBody>
          <a:bodyPr anchorCtr="0" anchor="t" bIns="0" lIns="91425" spcFirstLastPara="1" rIns="91425" wrap="square" tIns="0">
            <a:noAutofit/>
          </a:bodyPr>
          <a:lstStyle>
            <a:lvl1pPr lvl="0" rtl="0" algn="ctr">
              <a:lnSpc>
                <a:spcPct val="100000"/>
              </a:lnSpc>
              <a:spcBef>
                <a:spcPts val="0"/>
              </a:spcBef>
              <a:spcAft>
                <a:spcPts val="0"/>
              </a:spcAft>
              <a:buClr>
                <a:srgbClr val="FFFFFF"/>
              </a:buClr>
              <a:buSzPts val="1400"/>
              <a:buNone/>
              <a:defRPr sz="1400">
                <a:solidFill>
                  <a:srgbClr val="FFFFFF"/>
                </a:solidFill>
              </a:defRPr>
            </a:lvl1pPr>
            <a:lvl2pPr lvl="1" rtl="0" algn="ctr">
              <a:lnSpc>
                <a:spcPct val="100000"/>
              </a:lnSpc>
              <a:spcBef>
                <a:spcPts val="0"/>
              </a:spcBef>
              <a:spcAft>
                <a:spcPts val="0"/>
              </a:spcAft>
              <a:buClr>
                <a:srgbClr val="FFFFFF"/>
              </a:buClr>
              <a:buSzPts val="1400"/>
              <a:buNone/>
              <a:defRPr sz="1400">
                <a:solidFill>
                  <a:srgbClr val="FFFFFF"/>
                </a:solidFill>
              </a:defRPr>
            </a:lvl2pPr>
            <a:lvl3pPr lvl="2" rtl="0" algn="ctr">
              <a:lnSpc>
                <a:spcPct val="100000"/>
              </a:lnSpc>
              <a:spcBef>
                <a:spcPts val="0"/>
              </a:spcBef>
              <a:spcAft>
                <a:spcPts val="0"/>
              </a:spcAft>
              <a:buClr>
                <a:srgbClr val="FFFFFF"/>
              </a:buClr>
              <a:buSzPts val="1400"/>
              <a:buNone/>
              <a:defRPr sz="1400">
                <a:solidFill>
                  <a:srgbClr val="FFFFFF"/>
                </a:solidFill>
              </a:defRPr>
            </a:lvl3pPr>
            <a:lvl4pPr lvl="3" rtl="0" algn="ctr">
              <a:lnSpc>
                <a:spcPct val="100000"/>
              </a:lnSpc>
              <a:spcBef>
                <a:spcPts val="0"/>
              </a:spcBef>
              <a:spcAft>
                <a:spcPts val="0"/>
              </a:spcAft>
              <a:buClr>
                <a:srgbClr val="FFFFFF"/>
              </a:buClr>
              <a:buSzPts val="1400"/>
              <a:buNone/>
              <a:defRPr sz="1400">
                <a:solidFill>
                  <a:srgbClr val="FFFFFF"/>
                </a:solidFill>
              </a:defRPr>
            </a:lvl4pPr>
            <a:lvl5pPr lvl="4" rtl="0" algn="ctr">
              <a:lnSpc>
                <a:spcPct val="100000"/>
              </a:lnSpc>
              <a:spcBef>
                <a:spcPts val="0"/>
              </a:spcBef>
              <a:spcAft>
                <a:spcPts val="0"/>
              </a:spcAft>
              <a:buClr>
                <a:srgbClr val="FFFFFF"/>
              </a:buClr>
              <a:buSzPts val="1400"/>
              <a:buNone/>
              <a:defRPr sz="1400">
                <a:solidFill>
                  <a:srgbClr val="FFFFFF"/>
                </a:solidFill>
              </a:defRPr>
            </a:lvl5pPr>
            <a:lvl6pPr lvl="5" rtl="0" algn="ctr">
              <a:lnSpc>
                <a:spcPct val="100000"/>
              </a:lnSpc>
              <a:spcBef>
                <a:spcPts val="0"/>
              </a:spcBef>
              <a:spcAft>
                <a:spcPts val="0"/>
              </a:spcAft>
              <a:buClr>
                <a:srgbClr val="FFFFFF"/>
              </a:buClr>
              <a:buSzPts val="1400"/>
              <a:buNone/>
              <a:defRPr sz="1400">
                <a:solidFill>
                  <a:srgbClr val="FFFFFF"/>
                </a:solidFill>
              </a:defRPr>
            </a:lvl6pPr>
            <a:lvl7pPr lvl="6" rtl="0" algn="ctr">
              <a:lnSpc>
                <a:spcPct val="100000"/>
              </a:lnSpc>
              <a:spcBef>
                <a:spcPts val="0"/>
              </a:spcBef>
              <a:spcAft>
                <a:spcPts val="0"/>
              </a:spcAft>
              <a:buClr>
                <a:srgbClr val="FFFFFF"/>
              </a:buClr>
              <a:buSzPts val="1400"/>
              <a:buNone/>
              <a:defRPr sz="1400">
                <a:solidFill>
                  <a:srgbClr val="FFFFFF"/>
                </a:solidFill>
              </a:defRPr>
            </a:lvl7pPr>
            <a:lvl8pPr lvl="7" rtl="0" algn="ctr">
              <a:lnSpc>
                <a:spcPct val="100000"/>
              </a:lnSpc>
              <a:spcBef>
                <a:spcPts val="0"/>
              </a:spcBef>
              <a:spcAft>
                <a:spcPts val="0"/>
              </a:spcAft>
              <a:buClr>
                <a:srgbClr val="FFFFFF"/>
              </a:buClr>
              <a:buSzPts val="1400"/>
              <a:buNone/>
              <a:defRPr sz="1400">
                <a:solidFill>
                  <a:srgbClr val="FFFFFF"/>
                </a:solidFill>
              </a:defRPr>
            </a:lvl8pPr>
            <a:lvl9pPr lvl="8" rtl="0" algn="ctr">
              <a:lnSpc>
                <a:spcPct val="100000"/>
              </a:lnSpc>
              <a:spcBef>
                <a:spcPts val="0"/>
              </a:spcBef>
              <a:spcAft>
                <a:spcPts val="0"/>
              </a:spcAft>
              <a:buClr>
                <a:srgbClr val="FFFFFF"/>
              </a:buClr>
              <a:buSzPts val="1400"/>
              <a:buNone/>
              <a:defRPr sz="1400">
                <a:solidFill>
                  <a:srgbClr val="FFFFFF"/>
                </a:solidFill>
              </a:defRPr>
            </a:lvl9pPr>
          </a:lstStyle>
          <a:p/>
        </p:txBody>
      </p:sp>
      <p:sp>
        <p:nvSpPr>
          <p:cNvPr id="134" name="Google Shape;134;p24"/>
          <p:cNvSpPr txBox="1"/>
          <p:nvPr/>
        </p:nvSpPr>
        <p:spPr>
          <a:xfrm>
            <a:off x="1140650" y="3748263"/>
            <a:ext cx="3000000" cy="444600"/>
          </a:xfrm>
          <a:prstGeom prst="rect">
            <a:avLst/>
          </a:prstGeom>
          <a:no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900">
                <a:solidFill>
                  <a:srgbClr val="FFFFFF"/>
                </a:solidFill>
                <a:latin typeface="Questrial"/>
                <a:ea typeface="Questrial"/>
                <a:cs typeface="Questrial"/>
                <a:sym typeface="Questrial"/>
              </a:rPr>
              <a:t>CREDITS: This presentation template was created by </a:t>
            </a:r>
            <a:r>
              <a:rPr lang="en" sz="900">
                <a:solidFill>
                  <a:srgbClr val="FFFFFF"/>
                </a:solidFill>
                <a:uFill>
                  <a:noFill/>
                </a:uFill>
                <a:latin typeface="Questrial"/>
                <a:ea typeface="Questrial"/>
                <a:cs typeface="Questrial"/>
                <a:sym typeface="Questrial"/>
                <a:hlinkClick r:id="rId2">
                  <a:extLst>
                    <a:ext uri="{A12FA001-AC4F-418D-AE19-62706E023703}">
                      <ahyp:hlinkClr val="tx"/>
                    </a:ext>
                  </a:extLst>
                </a:hlinkClick>
              </a:rPr>
              <a:t>Slidesgo</a:t>
            </a:r>
            <a:r>
              <a:rPr lang="en" sz="900">
                <a:solidFill>
                  <a:srgbClr val="FFFFFF"/>
                </a:solidFill>
                <a:latin typeface="Questrial"/>
                <a:ea typeface="Questrial"/>
                <a:cs typeface="Questrial"/>
                <a:sym typeface="Questrial"/>
              </a:rPr>
              <a:t>, including icons by </a:t>
            </a:r>
            <a:r>
              <a:rPr lang="en" sz="900">
                <a:solidFill>
                  <a:srgbClr val="FFFFFF"/>
                </a:solidFill>
                <a:uFill>
                  <a:noFill/>
                </a:uFill>
                <a:latin typeface="Questrial"/>
                <a:ea typeface="Questrial"/>
                <a:cs typeface="Questrial"/>
                <a:sym typeface="Questrial"/>
                <a:hlinkClick r:id="rId3">
                  <a:extLst>
                    <a:ext uri="{A12FA001-AC4F-418D-AE19-62706E023703}">
                      <ahyp:hlinkClr val="tx"/>
                    </a:ext>
                  </a:extLst>
                </a:hlinkClick>
              </a:rPr>
              <a:t>Flaticon</a:t>
            </a:r>
            <a:r>
              <a:rPr lang="en" sz="900">
                <a:solidFill>
                  <a:srgbClr val="FFFFFF"/>
                </a:solidFill>
                <a:latin typeface="Questrial"/>
                <a:ea typeface="Questrial"/>
                <a:cs typeface="Questrial"/>
                <a:sym typeface="Questrial"/>
              </a:rPr>
              <a:t>, and infographics &amp; images by </a:t>
            </a:r>
            <a:r>
              <a:rPr lang="en" sz="900">
                <a:solidFill>
                  <a:srgbClr val="FFFFFF"/>
                </a:solidFill>
                <a:uFill>
                  <a:noFill/>
                </a:uFill>
                <a:latin typeface="Questrial"/>
                <a:ea typeface="Questrial"/>
                <a:cs typeface="Questrial"/>
                <a:sym typeface="Questrial"/>
                <a:hlinkClick r:id="rId4">
                  <a:extLst>
                    <a:ext uri="{A12FA001-AC4F-418D-AE19-62706E023703}">
                      <ahyp:hlinkClr val="tx"/>
                    </a:ext>
                  </a:extLst>
                </a:hlinkClick>
              </a:rPr>
              <a:t>Freepik</a:t>
            </a:r>
            <a:r>
              <a:rPr lang="en" sz="900">
                <a:solidFill>
                  <a:srgbClr val="FFFFFF"/>
                </a:solidFill>
                <a:latin typeface="Questrial"/>
                <a:ea typeface="Questrial"/>
                <a:cs typeface="Questrial"/>
                <a:sym typeface="Questrial"/>
              </a:rPr>
              <a:t>. </a:t>
            </a:r>
            <a:endParaRPr sz="900">
              <a:solidFill>
                <a:srgbClr val="FFFFFF"/>
              </a:solidFill>
              <a:latin typeface="Questrial"/>
              <a:ea typeface="Questrial"/>
              <a:cs typeface="Questrial"/>
              <a:sym typeface="Questrial"/>
            </a:endParaRPr>
          </a:p>
        </p:txBody>
      </p:sp>
      <p:sp>
        <p:nvSpPr>
          <p:cNvPr id="135" name="Google Shape;135;p24"/>
          <p:cNvSpPr/>
          <p:nvPr/>
        </p:nvSpPr>
        <p:spPr>
          <a:xfrm rot="10800000">
            <a:off x="4347750" y="-227575"/>
            <a:ext cx="448500" cy="4485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9" name="Shape 139"/>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 name="Shape 14"/>
        <p:cNvGrpSpPr/>
        <p:nvPr/>
      </p:nvGrpSpPr>
      <p:grpSpPr>
        <a:xfrm>
          <a:off x="0" y="0"/>
          <a:ext cx="0" cy="0"/>
          <a:chOff x="0" y="0"/>
          <a:chExt cx="0" cy="0"/>
        </a:xfrm>
      </p:grpSpPr>
      <p:sp>
        <p:nvSpPr>
          <p:cNvPr id="15" name="Google Shape;15;p4"/>
          <p:cNvSpPr txBox="1"/>
          <p:nvPr>
            <p:ph type="title"/>
          </p:nvPr>
        </p:nvSpPr>
        <p:spPr>
          <a:xfrm>
            <a:off x="4572000" y="1341250"/>
            <a:ext cx="3862500" cy="4752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16" name="Google Shape;16;p4"/>
          <p:cNvSpPr txBox="1"/>
          <p:nvPr>
            <p:ph idx="1" type="body"/>
          </p:nvPr>
        </p:nvSpPr>
        <p:spPr>
          <a:xfrm>
            <a:off x="4572000" y="2027450"/>
            <a:ext cx="3862500" cy="1774800"/>
          </a:xfrm>
          <a:prstGeom prst="rect">
            <a:avLst/>
          </a:prstGeom>
        </p:spPr>
        <p:txBody>
          <a:bodyPr anchorCtr="0" anchor="t" bIns="91425" lIns="91425" spcFirstLastPara="1" rIns="91425" wrap="square" tIns="91425">
            <a:noAutofit/>
          </a:bodyPr>
          <a:lstStyle>
            <a:lvl1pPr indent="-323850" lvl="0" marL="457200" rtl="0">
              <a:spcBef>
                <a:spcPts val="0"/>
              </a:spcBef>
              <a:spcAft>
                <a:spcPts val="0"/>
              </a:spcAft>
              <a:buSzPts val="1500"/>
              <a:buChar char="▪"/>
              <a:defRPr sz="1500"/>
            </a:lvl1pPr>
            <a:lvl2pPr indent="-323850" lvl="1" marL="914400" rtl="0">
              <a:spcBef>
                <a:spcPts val="1600"/>
              </a:spcBef>
              <a:spcAft>
                <a:spcPts val="0"/>
              </a:spcAft>
              <a:buSzPts val="1500"/>
              <a:buChar char="○"/>
              <a:defRPr sz="1500"/>
            </a:lvl2pPr>
            <a:lvl3pPr indent="-323850" lvl="2" marL="1371600" rtl="0">
              <a:spcBef>
                <a:spcPts val="1600"/>
              </a:spcBef>
              <a:spcAft>
                <a:spcPts val="0"/>
              </a:spcAft>
              <a:buSzPts val="1500"/>
              <a:buChar char="■"/>
              <a:defRPr sz="1500"/>
            </a:lvl3pPr>
            <a:lvl4pPr indent="-323850" lvl="3" marL="1828800" rtl="0">
              <a:spcBef>
                <a:spcPts val="1600"/>
              </a:spcBef>
              <a:spcAft>
                <a:spcPts val="0"/>
              </a:spcAft>
              <a:buSzPts val="1500"/>
              <a:buChar char="●"/>
              <a:defRPr sz="1500"/>
            </a:lvl4pPr>
            <a:lvl5pPr indent="-323850" lvl="4" marL="2286000" rtl="0">
              <a:spcBef>
                <a:spcPts val="1600"/>
              </a:spcBef>
              <a:spcAft>
                <a:spcPts val="0"/>
              </a:spcAft>
              <a:buSzPts val="1500"/>
              <a:buChar char="○"/>
              <a:defRPr sz="1500"/>
            </a:lvl5pPr>
            <a:lvl6pPr indent="-323850" lvl="5" marL="2743200" rtl="0">
              <a:spcBef>
                <a:spcPts val="1600"/>
              </a:spcBef>
              <a:spcAft>
                <a:spcPts val="0"/>
              </a:spcAft>
              <a:buSzPts val="1500"/>
              <a:buChar char="■"/>
              <a:defRPr sz="1500"/>
            </a:lvl6pPr>
            <a:lvl7pPr indent="-323850" lvl="6" marL="3200400" rtl="0">
              <a:spcBef>
                <a:spcPts val="1600"/>
              </a:spcBef>
              <a:spcAft>
                <a:spcPts val="0"/>
              </a:spcAft>
              <a:buSzPts val="1500"/>
              <a:buChar char="●"/>
              <a:defRPr sz="1500"/>
            </a:lvl7pPr>
            <a:lvl8pPr indent="-323850" lvl="7" marL="3657600" rtl="0">
              <a:spcBef>
                <a:spcPts val="1600"/>
              </a:spcBef>
              <a:spcAft>
                <a:spcPts val="0"/>
              </a:spcAft>
              <a:buSzPts val="1500"/>
              <a:buChar char="○"/>
              <a:defRPr sz="1500"/>
            </a:lvl8pPr>
            <a:lvl9pPr indent="-323850" lvl="8" marL="4114800" rtl="0">
              <a:spcBef>
                <a:spcPts val="1600"/>
              </a:spcBef>
              <a:spcAft>
                <a:spcPts val="1600"/>
              </a:spcAft>
              <a:buSzPts val="1500"/>
              <a:buChar char="■"/>
              <a:defRPr sz="15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 name="Shape 17"/>
        <p:cNvGrpSpPr/>
        <p:nvPr/>
      </p:nvGrpSpPr>
      <p:grpSpPr>
        <a:xfrm>
          <a:off x="0" y="0"/>
          <a:ext cx="0" cy="0"/>
          <a:chOff x="0" y="0"/>
          <a:chExt cx="0" cy="0"/>
        </a:xfrm>
      </p:grpSpPr>
      <p:sp>
        <p:nvSpPr>
          <p:cNvPr id="18" name="Google Shape;18;p5"/>
          <p:cNvSpPr txBox="1"/>
          <p:nvPr>
            <p:ph idx="1" type="body"/>
          </p:nvPr>
        </p:nvSpPr>
        <p:spPr>
          <a:xfrm>
            <a:off x="729575" y="1244150"/>
            <a:ext cx="3563400" cy="3357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
        <p:nvSpPr>
          <p:cNvPr id="19" name="Google Shape;19;p5"/>
          <p:cNvSpPr txBox="1"/>
          <p:nvPr>
            <p:ph idx="2" type="body"/>
          </p:nvPr>
        </p:nvSpPr>
        <p:spPr>
          <a:xfrm>
            <a:off x="4851027" y="1244150"/>
            <a:ext cx="3563400" cy="3357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
        <p:nvSpPr>
          <p:cNvPr id="20" name="Google Shape;20;p5"/>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5"/>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2" name="Shape 22"/>
        <p:cNvGrpSpPr/>
        <p:nvPr/>
      </p:nvGrpSpPr>
      <p:grpSpPr>
        <a:xfrm>
          <a:off x="0" y="0"/>
          <a:ext cx="0" cy="0"/>
          <a:chOff x="0" y="0"/>
          <a:chExt cx="0" cy="0"/>
        </a:xfrm>
      </p:grpSpPr>
      <p:sp>
        <p:nvSpPr>
          <p:cNvPr id="23" name="Google Shape;23;p6"/>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6"/>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5" name="Shape 25"/>
        <p:cNvGrpSpPr/>
        <p:nvPr/>
      </p:nvGrpSpPr>
      <p:grpSpPr>
        <a:xfrm>
          <a:off x="0" y="0"/>
          <a:ext cx="0" cy="0"/>
          <a:chOff x="0" y="0"/>
          <a:chExt cx="0" cy="0"/>
        </a:xfrm>
      </p:grpSpPr>
      <p:sp>
        <p:nvSpPr>
          <p:cNvPr id="26" name="Google Shape;26;p7"/>
          <p:cNvSpPr txBox="1"/>
          <p:nvPr>
            <p:ph idx="1" type="body"/>
          </p:nvPr>
        </p:nvSpPr>
        <p:spPr>
          <a:xfrm>
            <a:off x="709400" y="1244150"/>
            <a:ext cx="3862500" cy="3357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200"/>
            </a:lvl1pPr>
            <a:lvl2pPr indent="-304800" lvl="1" marL="914400" rtl="0">
              <a:spcBef>
                <a:spcPts val="1600"/>
              </a:spcBef>
              <a:spcAft>
                <a:spcPts val="0"/>
              </a:spcAft>
              <a:buClr>
                <a:srgbClr val="37C2D1"/>
              </a:buClr>
              <a:buSzPts val="1200"/>
              <a:buChar char="○"/>
              <a:defRPr sz="1200"/>
            </a:lvl2pPr>
            <a:lvl3pPr indent="-304800" lvl="2" marL="1371600" rtl="0">
              <a:spcBef>
                <a:spcPts val="1600"/>
              </a:spcBef>
              <a:spcAft>
                <a:spcPts val="0"/>
              </a:spcAft>
              <a:buClr>
                <a:srgbClr val="37C2D1"/>
              </a:buClr>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
        <p:nvSpPr>
          <p:cNvPr id="27" name="Google Shape;27;p7"/>
          <p:cNvSpPr/>
          <p:nvPr/>
        </p:nvSpPr>
        <p:spPr>
          <a:xfrm rot="5400000">
            <a:off x="4519800" y="294525"/>
            <a:ext cx="104400" cy="1321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7"/>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200"/>
              <a:buNone/>
              <a:defRPr sz="2200"/>
            </a:lvl1pPr>
            <a:lvl2pPr lvl="1" rtl="0" algn="ctr">
              <a:spcBef>
                <a:spcPts val="0"/>
              </a:spcBef>
              <a:spcAft>
                <a:spcPts val="0"/>
              </a:spcAft>
              <a:buSzPts val="2200"/>
              <a:buNone/>
              <a:defRPr sz="2200"/>
            </a:lvl2pPr>
            <a:lvl3pPr lvl="2" rtl="0" algn="ctr">
              <a:spcBef>
                <a:spcPts val="0"/>
              </a:spcBef>
              <a:spcAft>
                <a:spcPts val="0"/>
              </a:spcAft>
              <a:buSzPts val="2200"/>
              <a:buNone/>
              <a:defRPr sz="2200"/>
            </a:lvl3pPr>
            <a:lvl4pPr lvl="3" rtl="0" algn="ctr">
              <a:spcBef>
                <a:spcPts val="0"/>
              </a:spcBef>
              <a:spcAft>
                <a:spcPts val="0"/>
              </a:spcAft>
              <a:buSzPts val="2200"/>
              <a:buNone/>
              <a:defRPr sz="2200"/>
            </a:lvl4pPr>
            <a:lvl5pPr lvl="4" rtl="0" algn="ctr">
              <a:spcBef>
                <a:spcPts val="0"/>
              </a:spcBef>
              <a:spcAft>
                <a:spcPts val="0"/>
              </a:spcAft>
              <a:buSzPts val="2200"/>
              <a:buNone/>
              <a:defRPr sz="2200"/>
            </a:lvl5pPr>
            <a:lvl6pPr lvl="5" rtl="0" algn="ctr">
              <a:spcBef>
                <a:spcPts val="0"/>
              </a:spcBef>
              <a:spcAft>
                <a:spcPts val="0"/>
              </a:spcAft>
              <a:buSzPts val="2200"/>
              <a:buNone/>
              <a:defRPr sz="2200"/>
            </a:lvl6pPr>
            <a:lvl7pPr lvl="6" rtl="0" algn="ctr">
              <a:spcBef>
                <a:spcPts val="0"/>
              </a:spcBef>
              <a:spcAft>
                <a:spcPts val="0"/>
              </a:spcAft>
              <a:buSzPts val="2200"/>
              <a:buNone/>
              <a:defRPr sz="2200"/>
            </a:lvl7pPr>
            <a:lvl8pPr lvl="7" rtl="0" algn="ctr">
              <a:spcBef>
                <a:spcPts val="0"/>
              </a:spcBef>
              <a:spcAft>
                <a:spcPts val="0"/>
              </a:spcAft>
              <a:buSzPts val="2200"/>
              <a:buNone/>
              <a:defRPr sz="2200"/>
            </a:lvl8pPr>
            <a:lvl9pPr lvl="8" rtl="0" algn="ctr">
              <a:spcBef>
                <a:spcPts val="0"/>
              </a:spcBef>
              <a:spcAft>
                <a:spcPts val="0"/>
              </a:spcAft>
              <a:buSzPts val="2200"/>
              <a:buNone/>
              <a:defRPr sz="2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9" name="Shape 29"/>
        <p:cNvGrpSpPr/>
        <p:nvPr/>
      </p:nvGrpSpPr>
      <p:grpSpPr>
        <a:xfrm>
          <a:off x="0" y="0"/>
          <a:ext cx="0" cy="0"/>
          <a:chOff x="0" y="0"/>
          <a:chExt cx="0" cy="0"/>
        </a:xfrm>
      </p:grpSpPr>
      <p:sp>
        <p:nvSpPr>
          <p:cNvPr id="30" name="Google Shape;30;p8"/>
          <p:cNvSpPr txBox="1"/>
          <p:nvPr>
            <p:ph type="title"/>
          </p:nvPr>
        </p:nvSpPr>
        <p:spPr>
          <a:xfrm>
            <a:off x="709400" y="542475"/>
            <a:ext cx="3862500" cy="40584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37C2D1"/>
              </a:buClr>
              <a:buSzPts val="4800"/>
              <a:buNone/>
              <a:defRPr sz="4800">
                <a:solidFill>
                  <a:srgbClr val="37C2D1"/>
                </a:solidFill>
              </a:defRPr>
            </a:lvl1pPr>
            <a:lvl2pPr lvl="1" rtl="0">
              <a:spcBef>
                <a:spcPts val="0"/>
              </a:spcBef>
              <a:spcAft>
                <a:spcPts val="0"/>
              </a:spcAft>
              <a:buClr>
                <a:srgbClr val="37C2D1"/>
              </a:buClr>
              <a:buSzPts val="4800"/>
              <a:buNone/>
              <a:defRPr sz="4800">
                <a:solidFill>
                  <a:srgbClr val="37C2D1"/>
                </a:solidFill>
              </a:defRPr>
            </a:lvl2pPr>
            <a:lvl3pPr lvl="2" rtl="0">
              <a:spcBef>
                <a:spcPts val="0"/>
              </a:spcBef>
              <a:spcAft>
                <a:spcPts val="0"/>
              </a:spcAft>
              <a:buClr>
                <a:srgbClr val="37C2D1"/>
              </a:buClr>
              <a:buSzPts val="4800"/>
              <a:buNone/>
              <a:defRPr sz="4800">
                <a:solidFill>
                  <a:srgbClr val="37C2D1"/>
                </a:solidFill>
              </a:defRPr>
            </a:lvl3pPr>
            <a:lvl4pPr lvl="3" rtl="0">
              <a:spcBef>
                <a:spcPts val="0"/>
              </a:spcBef>
              <a:spcAft>
                <a:spcPts val="0"/>
              </a:spcAft>
              <a:buClr>
                <a:srgbClr val="37C2D1"/>
              </a:buClr>
              <a:buSzPts val="4800"/>
              <a:buNone/>
              <a:defRPr sz="4800">
                <a:solidFill>
                  <a:srgbClr val="37C2D1"/>
                </a:solidFill>
              </a:defRPr>
            </a:lvl4pPr>
            <a:lvl5pPr lvl="4" rtl="0">
              <a:spcBef>
                <a:spcPts val="0"/>
              </a:spcBef>
              <a:spcAft>
                <a:spcPts val="0"/>
              </a:spcAft>
              <a:buClr>
                <a:srgbClr val="37C2D1"/>
              </a:buClr>
              <a:buSzPts val="4800"/>
              <a:buNone/>
              <a:defRPr sz="4800">
                <a:solidFill>
                  <a:srgbClr val="37C2D1"/>
                </a:solidFill>
              </a:defRPr>
            </a:lvl5pPr>
            <a:lvl6pPr lvl="5" rtl="0">
              <a:spcBef>
                <a:spcPts val="0"/>
              </a:spcBef>
              <a:spcAft>
                <a:spcPts val="0"/>
              </a:spcAft>
              <a:buClr>
                <a:srgbClr val="37C2D1"/>
              </a:buClr>
              <a:buSzPts val="4800"/>
              <a:buNone/>
              <a:defRPr sz="4800">
                <a:solidFill>
                  <a:srgbClr val="37C2D1"/>
                </a:solidFill>
              </a:defRPr>
            </a:lvl6pPr>
            <a:lvl7pPr lvl="6" rtl="0">
              <a:spcBef>
                <a:spcPts val="0"/>
              </a:spcBef>
              <a:spcAft>
                <a:spcPts val="0"/>
              </a:spcAft>
              <a:buClr>
                <a:srgbClr val="37C2D1"/>
              </a:buClr>
              <a:buSzPts val="4800"/>
              <a:buNone/>
              <a:defRPr sz="4800">
                <a:solidFill>
                  <a:srgbClr val="37C2D1"/>
                </a:solidFill>
              </a:defRPr>
            </a:lvl7pPr>
            <a:lvl8pPr lvl="7" rtl="0">
              <a:spcBef>
                <a:spcPts val="0"/>
              </a:spcBef>
              <a:spcAft>
                <a:spcPts val="0"/>
              </a:spcAft>
              <a:buClr>
                <a:srgbClr val="37C2D1"/>
              </a:buClr>
              <a:buSzPts val="4800"/>
              <a:buNone/>
              <a:defRPr sz="4800">
                <a:solidFill>
                  <a:srgbClr val="37C2D1"/>
                </a:solidFill>
              </a:defRPr>
            </a:lvl8pPr>
            <a:lvl9pPr lvl="8" rtl="0">
              <a:spcBef>
                <a:spcPts val="0"/>
              </a:spcBef>
              <a:spcAft>
                <a:spcPts val="0"/>
              </a:spcAft>
              <a:buClr>
                <a:srgbClr val="37C2D1"/>
              </a:buClr>
              <a:buSzPts val="4800"/>
              <a:buNone/>
              <a:defRPr sz="4800">
                <a:solidFill>
                  <a:srgbClr val="37C2D1"/>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1" name="Shape 31"/>
        <p:cNvGrpSpPr/>
        <p:nvPr/>
      </p:nvGrpSpPr>
      <p:grpSpPr>
        <a:xfrm>
          <a:off x="0" y="0"/>
          <a:ext cx="0" cy="0"/>
          <a:chOff x="0" y="0"/>
          <a:chExt cx="0" cy="0"/>
        </a:xfrm>
      </p:grpSpPr>
      <p:sp>
        <p:nvSpPr>
          <p:cNvPr id="32" name="Google Shape;32;p9"/>
          <p:cNvSpPr txBox="1"/>
          <p:nvPr>
            <p:ph type="title"/>
          </p:nvPr>
        </p:nvSpPr>
        <p:spPr>
          <a:xfrm>
            <a:off x="709400" y="1233175"/>
            <a:ext cx="3862500" cy="14823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37C2D1"/>
              </a:buClr>
              <a:buSzPts val="4200"/>
              <a:buNone/>
              <a:defRPr sz="4200">
                <a:solidFill>
                  <a:srgbClr val="37C2D1"/>
                </a:solidFill>
              </a:defRPr>
            </a:lvl1pPr>
            <a:lvl2pPr lvl="1" rtl="0" algn="ctr">
              <a:spcBef>
                <a:spcPts val="0"/>
              </a:spcBef>
              <a:spcAft>
                <a:spcPts val="0"/>
              </a:spcAft>
              <a:buClr>
                <a:srgbClr val="37C2D1"/>
              </a:buClr>
              <a:buSzPts val="4200"/>
              <a:buNone/>
              <a:defRPr sz="4200">
                <a:solidFill>
                  <a:srgbClr val="37C2D1"/>
                </a:solidFill>
              </a:defRPr>
            </a:lvl2pPr>
            <a:lvl3pPr lvl="2" rtl="0" algn="ctr">
              <a:spcBef>
                <a:spcPts val="0"/>
              </a:spcBef>
              <a:spcAft>
                <a:spcPts val="0"/>
              </a:spcAft>
              <a:buClr>
                <a:srgbClr val="37C2D1"/>
              </a:buClr>
              <a:buSzPts val="4200"/>
              <a:buNone/>
              <a:defRPr sz="4200">
                <a:solidFill>
                  <a:srgbClr val="37C2D1"/>
                </a:solidFill>
              </a:defRPr>
            </a:lvl3pPr>
            <a:lvl4pPr lvl="3" rtl="0" algn="ctr">
              <a:spcBef>
                <a:spcPts val="0"/>
              </a:spcBef>
              <a:spcAft>
                <a:spcPts val="0"/>
              </a:spcAft>
              <a:buClr>
                <a:srgbClr val="37C2D1"/>
              </a:buClr>
              <a:buSzPts val="4200"/>
              <a:buNone/>
              <a:defRPr sz="4200">
                <a:solidFill>
                  <a:srgbClr val="37C2D1"/>
                </a:solidFill>
              </a:defRPr>
            </a:lvl4pPr>
            <a:lvl5pPr lvl="4" rtl="0" algn="ctr">
              <a:spcBef>
                <a:spcPts val="0"/>
              </a:spcBef>
              <a:spcAft>
                <a:spcPts val="0"/>
              </a:spcAft>
              <a:buClr>
                <a:srgbClr val="37C2D1"/>
              </a:buClr>
              <a:buSzPts val="4200"/>
              <a:buNone/>
              <a:defRPr sz="4200">
                <a:solidFill>
                  <a:srgbClr val="37C2D1"/>
                </a:solidFill>
              </a:defRPr>
            </a:lvl5pPr>
            <a:lvl6pPr lvl="5" rtl="0" algn="ctr">
              <a:spcBef>
                <a:spcPts val="0"/>
              </a:spcBef>
              <a:spcAft>
                <a:spcPts val="0"/>
              </a:spcAft>
              <a:buClr>
                <a:srgbClr val="37C2D1"/>
              </a:buClr>
              <a:buSzPts val="4200"/>
              <a:buNone/>
              <a:defRPr sz="4200">
                <a:solidFill>
                  <a:srgbClr val="37C2D1"/>
                </a:solidFill>
              </a:defRPr>
            </a:lvl6pPr>
            <a:lvl7pPr lvl="6" rtl="0" algn="ctr">
              <a:spcBef>
                <a:spcPts val="0"/>
              </a:spcBef>
              <a:spcAft>
                <a:spcPts val="0"/>
              </a:spcAft>
              <a:buClr>
                <a:srgbClr val="37C2D1"/>
              </a:buClr>
              <a:buSzPts val="4200"/>
              <a:buNone/>
              <a:defRPr sz="4200">
                <a:solidFill>
                  <a:srgbClr val="37C2D1"/>
                </a:solidFill>
              </a:defRPr>
            </a:lvl7pPr>
            <a:lvl8pPr lvl="7" rtl="0" algn="ctr">
              <a:spcBef>
                <a:spcPts val="0"/>
              </a:spcBef>
              <a:spcAft>
                <a:spcPts val="0"/>
              </a:spcAft>
              <a:buClr>
                <a:srgbClr val="37C2D1"/>
              </a:buClr>
              <a:buSzPts val="4200"/>
              <a:buNone/>
              <a:defRPr sz="4200">
                <a:solidFill>
                  <a:srgbClr val="37C2D1"/>
                </a:solidFill>
              </a:defRPr>
            </a:lvl8pPr>
            <a:lvl9pPr lvl="8" rtl="0" algn="ctr">
              <a:spcBef>
                <a:spcPts val="0"/>
              </a:spcBef>
              <a:spcAft>
                <a:spcPts val="0"/>
              </a:spcAft>
              <a:buClr>
                <a:srgbClr val="37C2D1"/>
              </a:buClr>
              <a:buSzPts val="4200"/>
              <a:buNone/>
              <a:defRPr sz="4200">
                <a:solidFill>
                  <a:srgbClr val="37C2D1"/>
                </a:solidFill>
              </a:defRPr>
            </a:lvl9pPr>
          </a:lstStyle>
          <a:p/>
        </p:txBody>
      </p:sp>
      <p:sp>
        <p:nvSpPr>
          <p:cNvPr id="33" name="Google Shape;33;p9"/>
          <p:cNvSpPr txBox="1"/>
          <p:nvPr>
            <p:ph idx="1" type="subTitle"/>
          </p:nvPr>
        </p:nvSpPr>
        <p:spPr>
          <a:xfrm>
            <a:off x="709400" y="2803075"/>
            <a:ext cx="38625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4" name="Google Shape;34;p9"/>
          <p:cNvSpPr txBox="1"/>
          <p:nvPr>
            <p:ph idx="2" type="body"/>
          </p:nvPr>
        </p:nvSpPr>
        <p:spPr>
          <a:xfrm>
            <a:off x="4939500" y="1244150"/>
            <a:ext cx="3495000" cy="3357000"/>
          </a:xfrm>
          <a:prstGeom prst="rect">
            <a:avLst/>
          </a:prstGeom>
        </p:spPr>
        <p:txBody>
          <a:bodyPr anchorCtr="0" anchor="ctr"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1600"/>
              </a:spcBef>
              <a:spcAft>
                <a:spcPts val="0"/>
              </a:spcAft>
              <a:buSzPts val="1200"/>
              <a:buChar char="○"/>
              <a:defRPr/>
            </a:lvl2pPr>
            <a:lvl3pPr indent="-304800" lvl="2" marL="1371600" rtl="0">
              <a:spcBef>
                <a:spcPts val="1600"/>
              </a:spcBef>
              <a:spcAft>
                <a:spcPts val="0"/>
              </a:spcAft>
              <a:buSzPts val="1200"/>
              <a:buChar char="■"/>
              <a:defRPr/>
            </a:lvl3pPr>
            <a:lvl4pPr indent="-304800" lvl="3" marL="1828800" rtl="0">
              <a:spcBef>
                <a:spcPts val="1600"/>
              </a:spcBef>
              <a:spcAft>
                <a:spcPts val="0"/>
              </a:spcAft>
              <a:buSzPts val="1200"/>
              <a:buChar char="●"/>
              <a:defRPr/>
            </a:lvl4pPr>
            <a:lvl5pPr indent="-304800" lvl="4" marL="2286000" rtl="0">
              <a:spcBef>
                <a:spcPts val="1600"/>
              </a:spcBef>
              <a:spcAft>
                <a:spcPts val="0"/>
              </a:spcAft>
              <a:buSzPts val="1200"/>
              <a:buChar char="○"/>
              <a:defRPr/>
            </a:lvl5pPr>
            <a:lvl6pPr indent="-304800" lvl="5" marL="2743200" rtl="0">
              <a:spcBef>
                <a:spcPts val="1600"/>
              </a:spcBef>
              <a:spcAft>
                <a:spcPts val="0"/>
              </a:spcAft>
              <a:buSzPts val="1200"/>
              <a:buChar char="■"/>
              <a:defRPr/>
            </a:lvl6pPr>
            <a:lvl7pPr indent="-304800" lvl="6" marL="3200400" rtl="0">
              <a:spcBef>
                <a:spcPts val="1600"/>
              </a:spcBef>
              <a:spcAft>
                <a:spcPts val="0"/>
              </a:spcAft>
              <a:buSzPts val="1200"/>
              <a:buChar char="●"/>
              <a:defRPr/>
            </a:lvl7pPr>
            <a:lvl8pPr indent="-304800" lvl="7" marL="3657600" rtl="0">
              <a:spcBef>
                <a:spcPts val="1600"/>
              </a:spcBef>
              <a:spcAft>
                <a:spcPts val="0"/>
              </a:spcAft>
              <a:buSzPts val="1200"/>
              <a:buChar char="○"/>
              <a:defRPr/>
            </a:lvl8pPr>
            <a:lvl9pPr indent="-304800" lvl="8" marL="4114800" rtl="0">
              <a:spcBef>
                <a:spcPts val="1600"/>
              </a:spcBef>
              <a:spcAft>
                <a:spcPts val="1600"/>
              </a:spcAft>
              <a:buSzPts val="12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5" name="Shape 35"/>
        <p:cNvGrpSpPr/>
        <p:nvPr/>
      </p:nvGrpSpPr>
      <p:grpSpPr>
        <a:xfrm>
          <a:off x="0" y="0"/>
          <a:ext cx="0" cy="0"/>
          <a:chOff x="0" y="0"/>
          <a:chExt cx="0" cy="0"/>
        </a:xfrm>
      </p:grpSpPr>
      <p:sp>
        <p:nvSpPr>
          <p:cNvPr id="36" name="Google Shape;36;p10"/>
          <p:cNvSpPr txBox="1"/>
          <p:nvPr>
            <p:ph idx="1" type="body"/>
          </p:nvPr>
        </p:nvSpPr>
        <p:spPr>
          <a:xfrm>
            <a:off x="709400" y="4230575"/>
            <a:ext cx="5998800" cy="605100"/>
          </a:xfrm>
          <a:prstGeom prst="rect">
            <a:avLst/>
          </a:prstGeom>
        </p:spPr>
        <p:txBody>
          <a:bodyPr anchorCtr="0" anchor="ctr" bIns="91425" lIns="91425" spcFirstLastPara="1" rIns="91425" wrap="square" tIns="91425">
            <a:noAutofit/>
          </a:bodyPr>
          <a:lstStyle>
            <a:lvl1pPr indent="-228600" lvl="0" marL="457200" rtl="0">
              <a:lnSpc>
                <a:spcPct val="100000"/>
              </a:lnSpc>
              <a:spcBef>
                <a:spcPts val="0"/>
              </a:spcBef>
              <a:spcAft>
                <a:spcPts val="0"/>
              </a:spcAft>
              <a:buClr>
                <a:srgbClr val="323C40"/>
              </a:buClr>
              <a:buSzPts val="1200"/>
              <a:buNone/>
              <a:defRPr>
                <a:solidFill>
                  <a:srgbClr val="323C40"/>
                </a:solidFill>
              </a:defRPr>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3.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09400" y="542475"/>
            <a:ext cx="7725300" cy="4752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323C40"/>
              </a:buClr>
              <a:buSzPts val="2800"/>
              <a:buFont typeface="Fjalla One"/>
              <a:buNone/>
              <a:defRPr sz="2800">
                <a:solidFill>
                  <a:srgbClr val="323C40"/>
                </a:solidFill>
                <a:latin typeface="Fjalla One"/>
                <a:ea typeface="Fjalla One"/>
                <a:cs typeface="Fjalla One"/>
                <a:sym typeface="Fjalla One"/>
              </a:defRPr>
            </a:lvl1pPr>
            <a:lvl2pPr lvl="1" rtl="0">
              <a:spcBef>
                <a:spcPts val="0"/>
              </a:spcBef>
              <a:spcAft>
                <a:spcPts val="0"/>
              </a:spcAft>
              <a:buClr>
                <a:srgbClr val="323C40"/>
              </a:buClr>
              <a:buSzPts val="2800"/>
              <a:buFont typeface="Fjalla One"/>
              <a:buNone/>
              <a:defRPr sz="2800">
                <a:solidFill>
                  <a:srgbClr val="323C40"/>
                </a:solidFill>
                <a:latin typeface="Fjalla One"/>
                <a:ea typeface="Fjalla One"/>
                <a:cs typeface="Fjalla One"/>
                <a:sym typeface="Fjalla One"/>
              </a:defRPr>
            </a:lvl2pPr>
            <a:lvl3pPr lvl="2" rtl="0">
              <a:spcBef>
                <a:spcPts val="0"/>
              </a:spcBef>
              <a:spcAft>
                <a:spcPts val="0"/>
              </a:spcAft>
              <a:buClr>
                <a:srgbClr val="323C40"/>
              </a:buClr>
              <a:buSzPts val="2800"/>
              <a:buFont typeface="Fjalla One"/>
              <a:buNone/>
              <a:defRPr sz="2800">
                <a:solidFill>
                  <a:srgbClr val="323C40"/>
                </a:solidFill>
                <a:latin typeface="Fjalla One"/>
                <a:ea typeface="Fjalla One"/>
                <a:cs typeface="Fjalla One"/>
                <a:sym typeface="Fjalla One"/>
              </a:defRPr>
            </a:lvl3pPr>
            <a:lvl4pPr lvl="3" rtl="0">
              <a:spcBef>
                <a:spcPts val="0"/>
              </a:spcBef>
              <a:spcAft>
                <a:spcPts val="0"/>
              </a:spcAft>
              <a:buClr>
                <a:srgbClr val="323C40"/>
              </a:buClr>
              <a:buSzPts val="2800"/>
              <a:buFont typeface="Fjalla One"/>
              <a:buNone/>
              <a:defRPr sz="2800">
                <a:solidFill>
                  <a:srgbClr val="323C40"/>
                </a:solidFill>
                <a:latin typeface="Fjalla One"/>
                <a:ea typeface="Fjalla One"/>
                <a:cs typeface="Fjalla One"/>
                <a:sym typeface="Fjalla One"/>
              </a:defRPr>
            </a:lvl4pPr>
            <a:lvl5pPr lvl="4" rtl="0">
              <a:spcBef>
                <a:spcPts val="0"/>
              </a:spcBef>
              <a:spcAft>
                <a:spcPts val="0"/>
              </a:spcAft>
              <a:buClr>
                <a:srgbClr val="323C40"/>
              </a:buClr>
              <a:buSzPts val="2800"/>
              <a:buFont typeface="Fjalla One"/>
              <a:buNone/>
              <a:defRPr sz="2800">
                <a:solidFill>
                  <a:srgbClr val="323C40"/>
                </a:solidFill>
                <a:latin typeface="Fjalla One"/>
                <a:ea typeface="Fjalla One"/>
                <a:cs typeface="Fjalla One"/>
                <a:sym typeface="Fjalla One"/>
              </a:defRPr>
            </a:lvl5pPr>
            <a:lvl6pPr lvl="5" rtl="0">
              <a:spcBef>
                <a:spcPts val="0"/>
              </a:spcBef>
              <a:spcAft>
                <a:spcPts val="0"/>
              </a:spcAft>
              <a:buClr>
                <a:srgbClr val="323C40"/>
              </a:buClr>
              <a:buSzPts val="2800"/>
              <a:buFont typeface="Fjalla One"/>
              <a:buNone/>
              <a:defRPr sz="2800">
                <a:solidFill>
                  <a:srgbClr val="323C40"/>
                </a:solidFill>
                <a:latin typeface="Fjalla One"/>
                <a:ea typeface="Fjalla One"/>
                <a:cs typeface="Fjalla One"/>
                <a:sym typeface="Fjalla One"/>
              </a:defRPr>
            </a:lvl6pPr>
            <a:lvl7pPr lvl="6" rtl="0">
              <a:spcBef>
                <a:spcPts val="0"/>
              </a:spcBef>
              <a:spcAft>
                <a:spcPts val="0"/>
              </a:spcAft>
              <a:buClr>
                <a:srgbClr val="323C40"/>
              </a:buClr>
              <a:buSzPts val="2800"/>
              <a:buFont typeface="Fjalla One"/>
              <a:buNone/>
              <a:defRPr sz="2800">
                <a:solidFill>
                  <a:srgbClr val="323C40"/>
                </a:solidFill>
                <a:latin typeface="Fjalla One"/>
                <a:ea typeface="Fjalla One"/>
                <a:cs typeface="Fjalla One"/>
                <a:sym typeface="Fjalla One"/>
              </a:defRPr>
            </a:lvl7pPr>
            <a:lvl8pPr lvl="7" rtl="0">
              <a:spcBef>
                <a:spcPts val="0"/>
              </a:spcBef>
              <a:spcAft>
                <a:spcPts val="0"/>
              </a:spcAft>
              <a:buClr>
                <a:srgbClr val="323C40"/>
              </a:buClr>
              <a:buSzPts val="2800"/>
              <a:buFont typeface="Fjalla One"/>
              <a:buNone/>
              <a:defRPr sz="2800">
                <a:solidFill>
                  <a:srgbClr val="323C40"/>
                </a:solidFill>
                <a:latin typeface="Fjalla One"/>
                <a:ea typeface="Fjalla One"/>
                <a:cs typeface="Fjalla One"/>
                <a:sym typeface="Fjalla One"/>
              </a:defRPr>
            </a:lvl8pPr>
            <a:lvl9pPr lvl="8" rtl="0">
              <a:spcBef>
                <a:spcPts val="0"/>
              </a:spcBef>
              <a:spcAft>
                <a:spcPts val="0"/>
              </a:spcAft>
              <a:buClr>
                <a:srgbClr val="323C40"/>
              </a:buClr>
              <a:buSzPts val="2800"/>
              <a:buFont typeface="Fjalla One"/>
              <a:buNone/>
              <a:defRPr sz="2800">
                <a:solidFill>
                  <a:srgbClr val="323C40"/>
                </a:solidFill>
                <a:latin typeface="Fjalla One"/>
                <a:ea typeface="Fjalla One"/>
                <a:cs typeface="Fjalla One"/>
                <a:sym typeface="Fjalla One"/>
              </a:defRPr>
            </a:lvl9pPr>
          </a:lstStyle>
          <a:p/>
        </p:txBody>
      </p:sp>
      <p:sp>
        <p:nvSpPr>
          <p:cNvPr id="7" name="Google Shape;7;p1"/>
          <p:cNvSpPr txBox="1"/>
          <p:nvPr>
            <p:ph idx="1" type="body"/>
          </p:nvPr>
        </p:nvSpPr>
        <p:spPr>
          <a:xfrm>
            <a:off x="709400" y="1152475"/>
            <a:ext cx="7725300" cy="34485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37C2D1"/>
              </a:buClr>
              <a:buSzPts val="1200"/>
              <a:buFont typeface="Questrial"/>
              <a:buChar char="▪"/>
              <a:defRPr sz="1200">
                <a:solidFill>
                  <a:srgbClr val="323C40"/>
                </a:solidFill>
                <a:latin typeface="Questrial"/>
                <a:ea typeface="Questrial"/>
                <a:cs typeface="Questrial"/>
                <a:sym typeface="Questrial"/>
              </a:defRPr>
            </a:lvl1pPr>
            <a:lvl2pPr indent="-304800" lvl="1" marL="914400" rtl="0">
              <a:lnSpc>
                <a:spcPct val="115000"/>
              </a:lnSpc>
              <a:spcBef>
                <a:spcPts val="1600"/>
              </a:spcBef>
              <a:spcAft>
                <a:spcPts val="0"/>
              </a:spcAft>
              <a:buClr>
                <a:srgbClr val="37C2D1"/>
              </a:buClr>
              <a:buSzPts val="1200"/>
              <a:buFont typeface="Questrial"/>
              <a:buChar char="○"/>
              <a:defRPr sz="1200">
                <a:solidFill>
                  <a:srgbClr val="323C40"/>
                </a:solidFill>
                <a:latin typeface="Questrial"/>
                <a:ea typeface="Questrial"/>
                <a:cs typeface="Questrial"/>
                <a:sym typeface="Questrial"/>
              </a:defRPr>
            </a:lvl2pPr>
            <a:lvl3pPr indent="-304800" lvl="2" marL="1371600" rtl="0">
              <a:lnSpc>
                <a:spcPct val="115000"/>
              </a:lnSpc>
              <a:spcBef>
                <a:spcPts val="1600"/>
              </a:spcBef>
              <a:spcAft>
                <a:spcPts val="0"/>
              </a:spcAft>
              <a:buClr>
                <a:srgbClr val="37C2D1"/>
              </a:buClr>
              <a:buSzPts val="1200"/>
              <a:buFont typeface="Questrial"/>
              <a:buChar char="■"/>
              <a:defRPr sz="1200">
                <a:solidFill>
                  <a:srgbClr val="323C40"/>
                </a:solidFill>
                <a:latin typeface="Questrial"/>
                <a:ea typeface="Questrial"/>
                <a:cs typeface="Questrial"/>
                <a:sym typeface="Questrial"/>
              </a:defRPr>
            </a:lvl3pPr>
            <a:lvl4pPr indent="-304800" lvl="3" marL="1828800" rtl="0">
              <a:lnSpc>
                <a:spcPct val="115000"/>
              </a:lnSpc>
              <a:spcBef>
                <a:spcPts val="1600"/>
              </a:spcBef>
              <a:spcAft>
                <a:spcPts val="0"/>
              </a:spcAft>
              <a:buClr>
                <a:srgbClr val="37C2D1"/>
              </a:buClr>
              <a:buSzPts val="1200"/>
              <a:buFont typeface="Questrial"/>
              <a:buChar char="●"/>
              <a:defRPr sz="1200">
                <a:solidFill>
                  <a:srgbClr val="323C40"/>
                </a:solidFill>
                <a:latin typeface="Questrial"/>
                <a:ea typeface="Questrial"/>
                <a:cs typeface="Questrial"/>
                <a:sym typeface="Questrial"/>
              </a:defRPr>
            </a:lvl4pPr>
            <a:lvl5pPr indent="-304800" lvl="4" marL="2286000" rtl="0">
              <a:lnSpc>
                <a:spcPct val="115000"/>
              </a:lnSpc>
              <a:spcBef>
                <a:spcPts val="1600"/>
              </a:spcBef>
              <a:spcAft>
                <a:spcPts val="0"/>
              </a:spcAft>
              <a:buClr>
                <a:srgbClr val="37C2D1"/>
              </a:buClr>
              <a:buSzPts val="1200"/>
              <a:buFont typeface="Questrial"/>
              <a:buChar char="○"/>
              <a:defRPr sz="1200">
                <a:solidFill>
                  <a:srgbClr val="323C40"/>
                </a:solidFill>
                <a:latin typeface="Questrial"/>
                <a:ea typeface="Questrial"/>
                <a:cs typeface="Questrial"/>
                <a:sym typeface="Questrial"/>
              </a:defRPr>
            </a:lvl5pPr>
            <a:lvl6pPr indent="-304800" lvl="5" marL="2743200" rtl="0">
              <a:lnSpc>
                <a:spcPct val="115000"/>
              </a:lnSpc>
              <a:spcBef>
                <a:spcPts val="1600"/>
              </a:spcBef>
              <a:spcAft>
                <a:spcPts val="0"/>
              </a:spcAft>
              <a:buClr>
                <a:srgbClr val="37C2D1"/>
              </a:buClr>
              <a:buSzPts val="1200"/>
              <a:buFont typeface="Questrial"/>
              <a:buChar char="■"/>
              <a:defRPr sz="1200">
                <a:solidFill>
                  <a:srgbClr val="323C40"/>
                </a:solidFill>
                <a:latin typeface="Questrial"/>
                <a:ea typeface="Questrial"/>
                <a:cs typeface="Questrial"/>
                <a:sym typeface="Questrial"/>
              </a:defRPr>
            </a:lvl6pPr>
            <a:lvl7pPr indent="-304800" lvl="6" marL="3200400" rtl="0">
              <a:lnSpc>
                <a:spcPct val="115000"/>
              </a:lnSpc>
              <a:spcBef>
                <a:spcPts val="1600"/>
              </a:spcBef>
              <a:spcAft>
                <a:spcPts val="0"/>
              </a:spcAft>
              <a:buClr>
                <a:srgbClr val="37C2D1"/>
              </a:buClr>
              <a:buSzPts val="1200"/>
              <a:buFont typeface="Questrial"/>
              <a:buChar char="●"/>
              <a:defRPr sz="1200">
                <a:solidFill>
                  <a:srgbClr val="323C40"/>
                </a:solidFill>
                <a:latin typeface="Questrial"/>
                <a:ea typeface="Questrial"/>
                <a:cs typeface="Questrial"/>
                <a:sym typeface="Questrial"/>
              </a:defRPr>
            </a:lvl7pPr>
            <a:lvl8pPr indent="-304800" lvl="7" marL="3657600" rtl="0">
              <a:lnSpc>
                <a:spcPct val="115000"/>
              </a:lnSpc>
              <a:spcBef>
                <a:spcPts val="1600"/>
              </a:spcBef>
              <a:spcAft>
                <a:spcPts val="0"/>
              </a:spcAft>
              <a:buClr>
                <a:srgbClr val="37C2D1"/>
              </a:buClr>
              <a:buSzPts val="1200"/>
              <a:buFont typeface="Questrial"/>
              <a:buChar char="○"/>
              <a:defRPr sz="1200">
                <a:solidFill>
                  <a:srgbClr val="323C40"/>
                </a:solidFill>
                <a:latin typeface="Questrial"/>
                <a:ea typeface="Questrial"/>
                <a:cs typeface="Questrial"/>
                <a:sym typeface="Questrial"/>
              </a:defRPr>
            </a:lvl8pPr>
            <a:lvl9pPr indent="-304800" lvl="8" marL="4114800" rtl="0">
              <a:lnSpc>
                <a:spcPct val="115000"/>
              </a:lnSpc>
              <a:spcBef>
                <a:spcPts val="1600"/>
              </a:spcBef>
              <a:spcAft>
                <a:spcPts val="1600"/>
              </a:spcAft>
              <a:buClr>
                <a:srgbClr val="37C2D1"/>
              </a:buClr>
              <a:buSzPts val="1200"/>
              <a:buFont typeface="Questrial"/>
              <a:buChar char="■"/>
              <a:defRPr sz="1200">
                <a:solidFill>
                  <a:srgbClr val="323C40"/>
                </a:solidFill>
                <a:latin typeface="Questrial"/>
                <a:ea typeface="Questrial"/>
                <a:cs typeface="Questrial"/>
                <a:sym typeface="Questria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47">
          <p15:clr>
            <a:srgbClr val="EA4335"/>
          </p15:clr>
        </p15:guide>
        <p15:guide id="2" pos="5313">
          <p15:clr>
            <a:srgbClr val="EA4335"/>
          </p15:clr>
        </p15:guide>
        <p15:guide id="3" orient="horz" pos="342">
          <p15:clr>
            <a:srgbClr val="EA4335"/>
          </p15:clr>
        </p15:guide>
        <p15:guide id="4" orient="horz" pos="2898">
          <p15:clr>
            <a:srgbClr val="EA4335"/>
          </p15:clr>
        </p15:guide>
        <p15:guide id="5" pos="2880">
          <p15:clr>
            <a:srgbClr val="EA4335"/>
          </p15:clr>
        </p15:guide>
        <p15:guide id="6" orient="horz" pos="1620">
          <p15:clr>
            <a:srgbClr val="EA4335"/>
          </p15:clr>
        </p15:guide>
        <p15:guide id="7" orient="horz" pos="784">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6" name="Shape 136"/>
        <p:cNvGrpSpPr/>
        <p:nvPr/>
      </p:nvGrpSpPr>
      <p:grpSpPr>
        <a:xfrm>
          <a:off x="0" y="0"/>
          <a:ext cx="0" cy="0"/>
          <a:chOff x="0" y="0"/>
          <a:chExt cx="0" cy="0"/>
        </a:xfrm>
      </p:grpSpPr>
      <p:sp>
        <p:nvSpPr>
          <p:cNvPr id="137" name="Google Shape;137;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8" name="Google Shape;138;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3.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hyperlink" Target="https://docs.google.com/spreadsheets/d/1GMsVycjkvmnOXBsRjGLLWuR1B3YeL7bb_2Bejt0fsuc/copy" TargetMode="External"/><Relationship Id="rId4" Type="http://schemas.openxmlformats.org/officeDocument/2006/relationships/image" Target="../media/image2.png"/><Relationship Id="rId5" Type="http://schemas.openxmlformats.org/officeDocument/2006/relationships/hyperlink" Target="https://docs.google.com/spreadsheets/d/1GMsVycjkvmnOXBsRjGLLWuR1B3YeL7bb_2Bejt0fsuc/copy" TargetMode="External"/><Relationship Id="rId6"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 Id="rId3" Type="http://schemas.openxmlformats.org/officeDocument/2006/relationships/image" Target="../media/image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 Id="rId3" Type="http://schemas.openxmlformats.org/officeDocument/2006/relationships/image" Target="../media/image5.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 Id="rId3" Type="http://schemas.openxmlformats.org/officeDocument/2006/relationships/image" Target="../media/image10.jpg"/></Relationships>
</file>

<file path=ppt/slides/_rels/slide2.xml.rels><?xml version="1.0" encoding="UTF-8" standalone="yes"?><Relationships xmlns="http://schemas.openxmlformats.org/package/2006/relationships"><Relationship Id="rId11" Type="http://schemas.openxmlformats.org/officeDocument/2006/relationships/slide" Target="/ppt/slides/slide26.xml"/><Relationship Id="rId10" Type="http://schemas.openxmlformats.org/officeDocument/2006/relationships/slide" Target="/ppt/slides/slide23.xml"/><Relationship Id="rId13" Type="http://schemas.openxmlformats.org/officeDocument/2006/relationships/slide" Target="/ppt/slides/slide28.xml"/><Relationship Id="rId12" Type="http://schemas.openxmlformats.org/officeDocument/2006/relationships/slide" Target="/ppt/slides/slide27.xml"/><Relationship Id="rId1" Type="http://schemas.openxmlformats.org/officeDocument/2006/relationships/slideLayout" Target="../slideLayouts/slideLayout6.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3.xml"/><Relationship Id="rId15" Type="http://schemas.openxmlformats.org/officeDocument/2006/relationships/slide" Target="/ppt/slides/slide29.xml"/><Relationship Id="rId14" Type="http://schemas.openxmlformats.org/officeDocument/2006/relationships/slide" Target="/ppt/slides/slide29.xml"/><Relationship Id="rId17" Type="http://schemas.openxmlformats.org/officeDocument/2006/relationships/slide" Target="/ppt/slides/slide38.xml"/><Relationship Id="rId16" Type="http://schemas.openxmlformats.org/officeDocument/2006/relationships/slide" Target="/ppt/slides/slide38.xm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hyperlink" Target="http://bit.ly/33VAFh3" TargetMode="External"/><Relationship Id="rId8" Type="http://schemas.openxmlformats.org/officeDocument/2006/relationships/slide" Target="/ppt/slides/slide2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image" Target="../media/image6.jpg"/><Relationship Id="rId4" Type="http://schemas.openxmlformats.org/officeDocument/2006/relationships/image" Target="../media/image11.jpg"/><Relationship Id="rId5" Type="http://schemas.openxmlformats.org/officeDocument/2006/relationships/image" Target="../media/image9.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 Id="rId3" Type="http://schemas.openxmlformats.org/officeDocument/2006/relationships/image" Target="../media/image13.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image" Target="../media/image14.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1" Type="http://schemas.openxmlformats.org/officeDocument/2006/relationships/hyperlink" Target="https://www.freepik.com/free-photo/portrait-woman-suffering-from-cold-holding-coffee-mug_2993463.htm/?utm_source=slidesgo_template&amp;utm_medium=referral-link&amp;utm_campaign=sg_resources&amp;utm_content=freepik" TargetMode="External"/><Relationship Id="rId10" Type="http://schemas.openxmlformats.org/officeDocument/2006/relationships/hyperlink" Target="https://www.freepik.com/free-photo/sick-woman-covering-woolen-scarf-around-her-drinking-coffee-from-mug_3882641.htm#page=2&amp;query=cold%20sick&amp;position=2/?utm_source=slidesgo_template&amp;utm_medium=referral-link&amp;utm_campaign=sg_resources&amp;utm_content=freepik" TargetMode="External"/><Relationship Id="rId13" Type="http://schemas.openxmlformats.org/officeDocument/2006/relationships/hyperlink" Target="https://www.freepik.es/foto-gratis/primer-plano-doctora-examinando-espalda-nina-sentada-cama_3875016.htm/?utm_source=slidesgo_template&amp;utm_medium=referral-link&amp;utm_campaign=sg_resources&amp;utm_content=freepik" TargetMode="External"/><Relationship Id="rId12" Type="http://schemas.openxmlformats.org/officeDocument/2006/relationships/hyperlink" Target="https://www.freepik.es/foto-gratis/primer-plano-mano-medico-guantes-azules-que-dan-jeringa-brazo-paciente_3894255.htm/?utm_source=slidesgo_template&amp;utm_medium=referral-link&amp;utm_campaign=sg_resources&amp;utm_content=freepik" TargetMode="External"/><Relationship Id="rId1" Type="http://schemas.openxmlformats.org/officeDocument/2006/relationships/slideLayout" Target="../slideLayouts/slideLayout6.xml"/><Relationship Id="rId2" Type="http://schemas.openxmlformats.org/officeDocument/2006/relationships/notesSlide" Target="../notesSlides/notesSlide25.xml"/><Relationship Id="rId3" Type="http://schemas.openxmlformats.org/officeDocument/2006/relationships/hyperlink" Target="https://www.freepik.com/free-photo/woman-blanket-coughing_3143785.htm/?utm_source=slidesgo_template&amp;utm_medium=referral-link&amp;utm_campaign=sg_resources&amp;utm_content=freepik" TargetMode="External"/><Relationship Id="rId4" Type="http://schemas.openxmlformats.org/officeDocument/2006/relationships/hyperlink" Target="https://www.freepik.com/free-photo/girl-blowing-nose_2241134.htm/?utm_source=slidesgo_template&amp;utm_medium=referral-link&amp;utm_campaign=sg_resources&amp;utm_content=freepik" TargetMode="External"/><Relationship Id="rId9" Type="http://schemas.openxmlformats.org/officeDocument/2006/relationships/hyperlink" Target="https://www.freepik.com/free-photo/close-up-woman-s-hand-touching-her-neck_3492458.htm/?utm_source=slidesgo_template&amp;utm_medium=referral-link&amp;utm_campaign=sg_resources&amp;utm_content=freepik" TargetMode="External"/><Relationship Id="rId15" Type="http://schemas.openxmlformats.org/officeDocument/2006/relationships/hyperlink" Target="https://www.freepik.com/free-photo/close-up-woman-suffering-from-flu-having-headache-against-gray-background_3004078.htm/?utm_source=slidesgo_template&amp;utm_medium=referral-link&amp;utm_campaign=sg_resources&amp;utm_content=freepik" TargetMode="External"/><Relationship Id="rId14" Type="http://schemas.openxmlformats.org/officeDocument/2006/relationships/hyperlink" Target="https://www.freepik.es/foto-gratis/equipo-medico-consulta_4507472.htm/?utm_source=slidesgo_template&amp;utm_medium=referral-link&amp;utm_campaign=sg_resources&amp;utm_content=freepik" TargetMode="External"/><Relationship Id="rId16" Type="http://schemas.openxmlformats.org/officeDocument/2006/relationships/hyperlink" Target="https://www.freepik.com/free-photo/man-with-compress-forehead_3143799.htm#page=1&amp;query=flu&amp;position=13/?utm_source=slidesgo_template&amp;utm_medium=referral-link&amp;utm_campaign=sg_resources&amp;utm_content=freepik" TargetMode="External"/><Relationship Id="rId5" Type="http://schemas.openxmlformats.org/officeDocument/2006/relationships/hyperlink" Target="https://www.freepik.com/free-photo/woman-s-hand-holding-white-pill-glass-water-against-grey-backdrop_4435698.htm/?utm_source=slidesgo_template&amp;utm_medium=referral-link&amp;utm_campaign=sg_resources&amp;utm_content=freepik" TargetMode="External"/><Relationship Id="rId6" Type="http://schemas.openxmlformats.org/officeDocument/2006/relationships/hyperlink" Target="https://www.freepik.es/foto-gratis/seccion-media-mujer-ropa-lana-taza-cafe_2993479.htm/?utm_source=slidesgo_template&amp;utm_medium=referral-link&amp;utm_campaign=sg_resources&amp;utm_content=freepik" TargetMode="External"/><Relationship Id="rId7" Type="http://schemas.openxmlformats.org/officeDocument/2006/relationships/hyperlink" Target="https://www.freepik.es/foto-gratis/joven-medico-gesticular-pulgar-arriba-al-paciente-anciano_3038064.htm/?utm_source=slidesgo_template&amp;utm_medium=referral-link&amp;utm_campaign=sg_resources&amp;utm_content=freepik" TargetMode="External"/><Relationship Id="rId8" Type="http://schemas.openxmlformats.org/officeDocument/2006/relationships/hyperlink" Target="https://www.freepik.com/free-photo/bored-schoolboy-sitting-table_1250227.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www.freepik.es/foto-gratis/familia-casa_4465399.htm/?utm_source=slidesgo_template&amp;utm_medium=referral-link&amp;utm_campaign=sg_resources&amp;utm_content=freepik" TargetMode="External"/><Relationship Id="rId10" Type="http://schemas.openxmlformats.org/officeDocument/2006/relationships/hyperlink" Target="https://www.freepik.es/foto-gratis/microscopio-laboratorio-clinico_4506044.htm/?utm_source=slidesgo_template&amp;utm_medium=referral-link&amp;utm_campaign=sg_resources&amp;utm_content=freepik" TargetMode="External"/><Relationship Id="rId13" Type="http://schemas.openxmlformats.org/officeDocument/2006/relationships/hyperlink" Target="https://www.freepik.es/foto-gratis/retrato-hombre-negocios-feliz-pie-contra-fondo-gris_3555191.htm/?utm_source=slidesgo_template&amp;utm_medium=referral-link&amp;utm_campaign=sg_resources&amp;utm_content=freepik" TargetMode="External"/><Relationship Id="rId12" Type="http://schemas.openxmlformats.org/officeDocument/2006/relationships/hyperlink" Target="https://www.freepik.es/foto-gratis/retrato-empresaria-joven-confiada-sonriente-brazo-cruzado_4831060.htm/?utm_source=slidesgo_template&amp;utm_medium=referral-link&amp;utm_campaign=sg_resources&amp;utm_content=freepik" TargetMode="External"/><Relationship Id="rId1" Type="http://schemas.openxmlformats.org/officeDocument/2006/relationships/slideLayout" Target="../slideLayouts/slideLayout6.xml"/><Relationship Id="rId2" Type="http://schemas.openxmlformats.org/officeDocument/2006/relationships/notesSlide" Target="../notesSlides/notesSlide26.xml"/><Relationship Id="rId3" Type="http://schemas.openxmlformats.org/officeDocument/2006/relationships/hyperlink" Target="https://www.freepik.es/foto-gratis/madre-e-hija-frio-fiebre-cubriendose-nariz-papel-seda_3882704.htm/?utm_source=slidesgo_template&amp;utm_medium=referral-link&amp;utm_campaign=sg_resources&amp;utm_content=freepik" TargetMode="External"/><Relationship Id="rId4" Type="http://schemas.openxmlformats.org/officeDocument/2006/relationships/hyperlink" Target="https://www.freepik.es/foto-gratis/doctor-dando-pastillas_2393932.htm#page=1&amp;query=doctor%20dando%20pastillas&amp;position=48/?utm_source=slidesgo_template&amp;utm_medium=referral-link&amp;utm_campaign=sg_resources&amp;utm_content=freepik" TargetMode="External"/><Relationship Id="rId9" Type="http://schemas.openxmlformats.org/officeDocument/2006/relationships/hyperlink" Target="https://www.freepik.es/foto-gratis/primer-plano-medico-llenando-formulario-medico-paciente_3894250.htm/?utm_source=slidesgo_template&amp;utm_medium=referral-link&amp;utm_campaign=sg_resources&amp;utm_content=freepik" TargetMode="External"/><Relationship Id="rId15" Type="http://schemas.openxmlformats.org/officeDocument/2006/relationships/hyperlink" Target="https://www.freepik.es/vector-gratis/infografia-contaminacion-cuerpo-humano_4817109.htm/?utm_source=slidesgo_template&amp;utm_medium=referral-link&amp;utm_campaign=sg_resources&amp;utm_content=freepik" TargetMode="External"/><Relationship Id="rId14" Type="http://schemas.openxmlformats.org/officeDocument/2006/relationships/hyperlink" Target="https://www.freepik.es/foto-gratis/retrato-sonriente-empresaria-joven-rubia-que-opone-fondo-gris_3724422.htm/?utm_source=slidesgo_template&amp;utm_medium=referral-link&amp;utm_campaign=sg_resources&amp;utm_content=freepik" TargetMode="External"/><Relationship Id="rId16" Type="http://schemas.openxmlformats.org/officeDocument/2006/relationships/hyperlink" Target="https://www.freepik.es/vector-gratis/infografia-contaminacion-cuerpo-humano_4748767.htm/?utm_source=slidesgo_template&amp;utm_medium=referral-link&amp;utm_campaign=sg_resources&amp;utm_content=freepik" TargetMode="External"/><Relationship Id="rId5" Type="http://schemas.openxmlformats.org/officeDocument/2006/relationships/hyperlink" Target="https://www.freepik.com/free-photo/warm-tea-with-lemon-spices-beside_3536260.htm/?utm_source=slidesgo_template&amp;utm_medium=referral-link&amp;utm_campaign=sg_resources&amp;utm_content=freepik" TargetMode="External"/><Relationship Id="rId6" Type="http://schemas.openxmlformats.org/officeDocument/2006/relationships/hyperlink" Target="https://www.freepik.com/free-photo/mid-section-man-s-hand-holding-thermometer_3596775.htm/?utm_source=slidesgo_template&amp;utm_medium=referral-link&amp;utm_campaign=sg_resources&amp;utm_content=freepik" TargetMode="External"/><Relationship Id="rId7" Type="http://schemas.openxmlformats.org/officeDocument/2006/relationships/hyperlink" Target="https://www.freepik.es/foto-gratis/nina-recibiendo-inyeccion_4514420.htm/?utm_source=slidesgo_template&amp;utm_medium=referral-link&amp;utm_campaign=sg_resources&amp;utm_content=freepik" TargetMode="External"/><Relationship Id="rId8" Type="http://schemas.openxmlformats.org/officeDocument/2006/relationships/hyperlink" Target="https://www.freepik.es/foto-gratis/mujer-toser-sofa_3143781.htm/?utm_source=slidesgo_template&amp;utm_medium=referral-link&amp;utm_campaign=sg_resources&amp;utm_content=freepik"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bit.ly/2PfT4lq" TargetMode="External"/><Relationship Id="rId4" Type="http://schemas.openxmlformats.org/officeDocument/2006/relationships/slide" Target="/ppt/slides/slide2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fonts.google.com/specimen/Fjalla+One" TargetMode="External"/><Relationship Id="rId4" Type="http://schemas.openxmlformats.org/officeDocument/2006/relationships/hyperlink" Target="https://fonts.google.com/specimen/Questrial"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8.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 Id="rId3" Type="http://schemas.openxmlformats.org/officeDocument/2006/relationships/image" Target="../media/image4.jpg"/><Relationship Id="rId4" Type="http://schemas.openxmlformats.org/officeDocument/2006/relationships/image" Target="../media/image12.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 name="Shape 143"/>
        <p:cNvGrpSpPr/>
        <p:nvPr/>
      </p:nvGrpSpPr>
      <p:grpSpPr>
        <a:xfrm>
          <a:off x="0" y="0"/>
          <a:ext cx="0" cy="0"/>
          <a:chOff x="0" y="0"/>
          <a:chExt cx="0" cy="0"/>
        </a:xfrm>
      </p:grpSpPr>
      <p:pic>
        <p:nvPicPr>
          <p:cNvPr id="144" name="Google Shape;144;p27"/>
          <p:cNvPicPr preferRelativeResize="0"/>
          <p:nvPr/>
        </p:nvPicPr>
        <p:blipFill rotWithShape="1">
          <a:blip r:embed="rId3">
            <a:alphaModFix/>
          </a:blip>
          <a:srcRect b="0" l="1885" r="1895" t="0"/>
          <a:stretch/>
        </p:blipFill>
        <p:spPr>
          <a:xfrm>
            <a:off x="0" y="0"/>
            <a:ext cx="4948974" cy="5143500"/>
          </a:xfrm>
          <a:prstGeom prst="rect">
            <a:avLst/>
          </a:prstGeom>
          <a:noFill/>
          <a:ln>
            <a:noFill/>
          </a:ln>
        </p:spPr>
      </p:pic>
      <p:sp>
        <p:nvSpPr>
          <p:cNvPr id="145" name="Google Shape;145;p27"/>
          <p:cNvSpPr/>
          <p:nvPr/>
        </p:nvSpPr>
        <p:spPr>
          <a:xfrm>
            <a:off x="4572000" y="542475"/>
            <a:ext cx="3862500" cy="40587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7"/>
          <p:cNvSpPr txBox="1"/>
          <p:nvPr>
            <p:ph type="ctrTitle"/>
          </p:nvPr>
        </p:nvSpPr>
        <p:spPr>
          <a:xfrm>
            <a:off x="4862350" y="542475"/>
            <a:ext cx="3295200" cy="20292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a:t>Flu Disease</a:t>
            </a:r>
            <a:endParaRPr/>
          </a:p>
        </p:txBody>
      </p:sp>
      <p:sp>
        <p:nvSpPr>
          <p:cNvPr id="147" name="Google Shape;147;p27"/>
          <p:cNvSpPr txBox="1"/>
          <p:nvPr>
            <p:ph idx="1" type="subTitle"/>
          </p:nvPr>
        </p:nvSpPr>
        <p:spPr>
          <a:xfrm>
            <a:off x="5196400" y="2571750"/>
            <a:ext cx="2627100" cy="20292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Here is where your presentation begins</a:t>
            </a:r>
            <a:endParaRPr/>
          </a:p>
        </p:txBody>
      </p:sp>
      <p:sp>
        <p:nvSpPr>
          <p:cNvPr id="148" name="Google Shape;148;p27"/>
          <p:cNvSpPr/>
          <p:nvPr/>
        </p:nvSpPr>
        <p:spPr>
          <a:xfrm>
            <a:off x="6279000" y="4386574"/>
            <a:ext cx="448500" cy="4485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 name="Shape 422"/>
        <p:cNvGrpSpPr/>
        <p:nvPr/>
      </p:nvGrpSpPr>
      <p:grpSpPr>
        <a:xfrm>
          <a:off x="0" y="0"/>
          <a:ext cx="0" cy="0"/>
          <a:chOff x="0" y="0"/>
          <a:chExt cx="0" cy="0"/>
        </a:xfrm>
      </p:grpSpPr>
      <p:sp>
        <p:nvSpPr>
          <p:cNvPr id="423" name="Google Shape;423;p36"/>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RISK FACTORS</a:t>
            </a:r>
            <a:endParaRPr/>
          </a:p>
        </p:txBody>
      </p:sp>
      <p:pic>
        <p:nvPicPr>
          <p:cNvPr id="424" name="Google Shape;424;p36" title="Chart">
            <a:hlinkClick r:id="rId3"/>
          </p:cNvPr>
          <p:cNvPicPr preferRelativeResize="0"/>
          <p:nvPr/>
        </p:nvPicPr>
        <p:blipFill>
          <a:blip r:embed="rId4">
            <a:alphaModFix/>
          </a:blip>
          <a:stretch>
            <a:fillRect/>
          </a:stretch>
        </p:blipFill>
        <p:spPr>
          <a:xfrm>
            <a:off x="600950" y="1732375"/>
            <a:ext cx="4098051" cy="2533924"/>
          </a:xfrm>
          <a:prstGeom prst="rect">
            <a:avLst/>
          </a:prstGeom>
          <a:noFill/>
          <a:ln>
            <a:noFill/>
          </a:ln>
        </p:spPr>
      </p:pic>
      <p:pic>
        <p:nvPicPr>
          <p:cNvPr id="425" name="Google Shape;425;p36" title="Chart">
            <a:hlinkClick r:id="rId5"/>
          </p:cNvPr>
          <p:cNvPicPr preferRelativeResize="0"/>
          <p:nvPr/>
        </p:nvPicPr>
        <p:blipFill>
          <a:blip r:embed="rId6">
            <a:alphaModFix/>
          </a:blip>
          <a:stretch>
            <a:fillRect/>
          </a:stretch>
        </p:blipFill>
        <p:spPr>
          <a:xfrm>
            <a:off x="4383787" y="1662400"/>
            <a:ext cx="4220337" cy="2609575"/>
          </a:xfrm>
          <a:prstGeom prst="rect">
            <a:avLst/>
          </a:prstGeom>
          <a:noFill/>
          <a:ln>
            <a:noFill/>
          </a:ln>
        </p:spPr>
      </p:pic>
      <p:sp>
        <p:nvSpPr>
          <p:cNvPr id="426" name="Google Shape;426;p36"/>
          <p:cNvSpPr txBox="1"/>
          <p:nvPr/>
        </p:nvSpPr>
        <p:spPr>
          <a:xfrm>
            <a:off x="6856275" y="2877338"/>
            <a:ext cx="9015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Fjalla One"/>
                <a:ea typeface="Fjalla One"/>
                <a:cs typeface="Fjalla One"/>
                <a:sym typeface="Fjalla One"/>
              </a:rPr>
              <a:t>60</a:t>
            </a:r>
            <a:r>
              <a:rPr lang="en" sz="1500">
                <a:solidFill>
                  <a:srgbClr val="FFFFFF"/>
                </a:solidFill>
                <a:latin typeface="Fjalla One"/>
                <a:ea typeface="Fjalla One"/>
                <a:cs typeface="Fjalla One"/>
                <a:sym typeface="Fjalla One"/>
              </a:rPr>
              <a:t>%</a:t>
            </a:r>
            <a:endParaRPr sz="1500">
              <a:solidFill>
                <a:srgbClr val="FFFFFF"/>
              </a:solidFill>
              <a:latin typeface="Fjalla One"/>
              <a:ea typeface="Fjalla One"/>
              <a:cs typeface="Fjalla One"/>
              <a:sym typeface="Fjalla One"/>
            </a:endParaRPr>
          </a:p>
        </p:txBody>
      </p:sp>
      <p:sp>
        <p:nvSpPr>
          <p:cNvPr id="427" name="Google Shape;427;p36"/>
          <p:cNvSpPr txBox="1"/>
          <p:nvPr/>
        </p:nvSpPr>
        <p:spPr>
          <a:xfrm>
            <a:off x="5778525" y="2021750"/>
            <a:ext cx="9015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Fjalla One"/>
                <a:ea typeface="Fjalla One"/>
                <a:cs typeface="Fjalla One"/>
                <a:sym typeface="Fjalla One"/>
              </a:rPr>
              <a:t>10</a:t>
            </a:r>
            <a:r>
              <a:rPr lang="en" sz="1500">
                <a:solidFill>
                  <a:srgbClr val="FFFFFF"/>
                </a:solidFill>
                <a:latin typeface="Fjalla One"/>
                <a:ea typeface="Fjalla One"/>
                <a:cs typeface="Fjalla One"/>
                <a:sym typeface="Fjalla One"/>
              </a:rPr>
              <a:t>%</a:t>
            </a:r>
            <a:endParaRPr sz="1500">
              <a:solidFill>
                <a:srgbClr val="FFFFFF"/>
              </a:solidFill>
              <a:latin typeface="Fjalla One"/>
              <a:ea typeface="Fjalla One"/>
              <a:cs typeface="Fjalla One"/>
              <a:sym typeface="Fjalla One"/>
            </a:endParaRPr>
          </a:p>
        </p:txBody>
      </p:sp>
      <p:sp>
        <p:nvSpPr>
          <p:cNvPr id="428" name="Google Shape;428;p36"/>
          <p:cNvSpPr txBox="1"/>
          <p:nvPr/>
        </p:nvSpPr>
        <p:spPr>
          <a:xfrm>
            <a:off x="5277425" y="2574625"/>
            <a:ext cx="9015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Fjalla One"/>
                <a:ea typeface="Fjalla One"/>
                <a:cs typeface="Fjalla One"/>
                <a:sym typeface="Fjalla One"/>
              </a:rPr>
              <a:t>20</a:t>
            </a:r>
            <a:r>
              <a:rPr lang="en" sz="1500">
                <a:solidFill>
                  <a:srgbClr val="FFFFFF"/>
                </a:solidFill>
                <a:latin typeface="Fjalla One"/>
                <a:ea typeface="Fjalla One"/>
                <a:cs typeface="Fjalla One"/>
                <a:sym typeface="Fjalla One"/>
              </a:rPr>
              <a:t>%</a:t>
            </a:r>
            <a:endParaRPr sz="1500">
              <a:solidFill>
                <a:srgbClr val="FFFFFF"/>
              </a:solidFill>
              <a:latin typeface="Fjalla One"/>
              <a:ea typeface="Fjalla One"/>
              <a:cs typeface="Fjalla One"/>
              <a:sym typeface="Fjalla One"/>
            </a:endParaRPr>
          </a:p>
        </p:txBody>
      </p:sp>
      <p:sp>
        <p:nvSpPr>
          <p:cNvPr id="429" name="Google Shape;429;p36"/>
          <p:cNvSpPr txBox="1"/>
          <p:nvPr/>
        </p:nvSpPr>
        <p:spPr>
          <a:xfrm>
            <a:off x="5373388" y="3265150"/>
            <a:ext cx="9015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Fjalla One"/>
                <a:ea typeface="Fjalla One"/>
                <a:cs typeface="Fjalla One"/>
                <a:sym typeface="Fjalla One"/>
              </a:rPr>
              <a:t>10</a:t>
            </a:r>
            <a:r>
              <a:rPr lang="en" sz="1500">
                <a:solidFill>
                  <a:srgbClr val="FFFFFF"/>
                </a:solidFill>
                <a:latin typeface="Fjalla One"/>
                <a:ea typeface="Fjalla One"/>
                <a:cs typeface="Fjalla One"/>
                <a:sym typeface="Fjalla One"/>
              </a:rPr>
              <a:t>%</a:t>
            </a:r>
            <a:endParaRPr sz="1500">
              <a:solidFill>
                <a:srgbClr val="FFFFFF"/>
              </a:solidFill>
              <a:latin typeface="Fjalla One"/>
              <a:ea typeface="Fjalla One"/>
              <a:cs typeface="Fjalla One"/>
              <a:sym typeface="Fjalla One"/>
            </a:endParaRPr>
          </a:p>
        </p:txBody>
      </p:sp>
      <p:sp>
        <p:nvSpPr>
          <p:cNvPr id="430" name="Google Shape;430;p36"/>
          <p:cNvSpPr txBox="1"/>
          <p:nvPr/>
        </p:nvSpPr>
        <p:spPr>
          <a:xfrm>
            <a:off x="709400" y="4421325"/>
            <a:ext cx="77250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323C40"/>
                </a:solidFill>
                <a:latin typeface="Questrial"/>
                <a:ea typeface="Questrial"/>
                <a:cs typeface="Questrial"/>
                <a:sym typeface="Questrial"/>
              </a:rPr>
              <a:t> If you want to modify these graphs, click on them, follow the link, change the data and replace them</a:t>
            </a:r>
            <a:endParaRPr sz="900">
              <a:solidFill>
                <a:srgbClr val="323C40"/>
              </a:solidFill>
              <a:latin typeface="Questrial"/>
              <a:ea typeface="Questrial"/>
              <a:cs typeface="Questrial"/>
              <a:sym typeface="Questrial"/>
            </a:endParaRPr>
          </a:p>
        </p:txBody>
      </p:sp>
      <p:sp>
        <p:nvSpPr>
          <p:cNvPr id="431" name="Google Shape;431;p36"/>
          <p:cNvSpPr/>
          <p:nvPr/>
        </p:nvSpPr>
        <p:spPr>
          <a:xfrm rot="10800000">
            <a:off x="2476125" y="1215650"/>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6"/>
          <p:cNvSpPr txBox="1"/>
          <p:nvPr/>
        </p:nvSpPr>
        <p:spPr>
          <a:xfrm>
            <a:off x="1901921" y="1246850"/>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EVOLUTION</a:t>
            </a:r>
            <a:endParaRPr sz="1300">
              <a:solidFill>
                <a:srgbClr val="FFFFFF"/>
              </a:solidFill>
              <a:latin typeface="Fjalla One"/>
              <a:ea typeface="Fjalla One"/>
              <a:cs typeface="Fjalla One"/>
              <a:sym typeface="Fjalla One"/>
            </a:endParaRPr>
          </a:p>
        </p:txBody>
      </p:sp>
      <p:sp>
        <p:nvSpPr>
          <p:cNvPr id="433" name="Google Shape;433;p36"/>
          <p:cNvSpPr/>
          <p:nvPr/>
        </p:nvSpPr>
        <p:spPr>
          <a:xfrm rot="10800000">
            <a:off x="6320100" y="1215650"/>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6"/>
          <p:cNvSpPr txBox="1"/>
          <p:nvPr/>
        </p:nvSpPr>
        <p:spPr>
          <a:xfrm>
            <a:off x="5745896" y="1246850"/>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DIAGNOSIS</a:t>
            </a:r>
            <a:endParaRPr sz="1300">
              <a:solidFill>
                <a:srgbClr val="FFFFFF"/>
              </a:solidFill>
              <a:latin typeface="Fjalla One"/>
              <a:ea typeface="Fjalla One"/>
              <a:cs typeface="Fjalla One"/>
              <a:sym typeface="Fjalla One"/>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pic>
        <p:nvPicPr>
          <p:cNvPr id="439" name="Google Shape;439;p37"/>
          <p:cNvPicPr preferRelativeResize="0"/>
          <p:nvPr/>
        </p:nvPicPr>
        <p:blipFill rotWithShape="1">
          <a:blip r:embed="rId3">
            <a:alphaModFix/>
          </a:blip>
          <a:srcRect b="0" l="21648" r="8451" t="0"/>
          <a:stretch/>
        </p:blipFill>
        <p:spPr>
          <a:xfrm>
            <a:off x="4908325" y="1238000"/>
            <a:ext cx="3526075" cy="3362998"/>
          </a:xfrm>
          <a:prstGeom prst="rect">
            <a:avLst/>
          </a:prstGeom>
          <a:noFill/>
          <a:ln>
            <a:noFill/>
          </a:ln>
        </p:spPr>
      </p:pic>
      <p:sp>
        <p:nvSpPr>
          <p:cNvPr id="440" name="Google Shape;440;p37"/>
          <p:cNvSpPr txBox="1"/>
          <p:nvPr>
            <p:ph idx="6"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KEY NUMBERS</a:t>
            </a:r>
            <a:endParaRPr/>
          </a:p>
        </p:txBody>
      </p:sp>
      <p:sp>
        <p:nvSpPr>
          <p:cNvPr id="441" name="Google Shape;441;p37"/>
          <p:cNvSpPr txBox="1"/>
          <p:nvPr>
            <p:ph type="title"/>
          </p:nvPr>
        </p:nvSpPr>
        <p:spPr>
          <a:xfrm>
            <a:off x="709400" y="1527650"/>
            <a:ext cx="3293700" cy="435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50,000</a:t>
            </a:r>
            <a:endParaRPr/>
          </a:p>
        </p:txBody>
      </p:sp>
      <p:sp>
        <p:nvSpPr>
          <p:cNvPr id="442" name="Google Shape;442;p37"/>
          <p:cNvSpPr txBox="1"/>
          <p:nvPr>
            <p:ph idx="1" type="subTitle"/>
          </p:nvPr>
        </p:nvSpPr>
        <p:spPr>
          <a:xfrm>
            <a:off x="709400" y="2001925"/>
            <a:ext cx="3293700" cy="297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443" name="Google Shape;443;p37"/>
          <p:cNvSpPr txBox="1"/>
          <p:nvPr>
            <p:ph idx="2" type="title"/>
          </p:nvPr>
        </p:nvSpPr>
        <p:spPr>
          <a:xfrm>
            <a:off x="709400" y="2533438"/>
            <a:ext cx="3293700" cy="435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20,000</a:t>
            </a:r>
            <a:endParaRPr/>
          </a:p>
        </p:txBody>
      </p:sp>
      <p:sp>
        <p:nvSpPr>
          <p:cNvPr id="444" name="Google Shape;444;p37"/>
          <p:cNvSpPr txBox="1"/>
          <p:nvPr>
            <p:ph idx="3" type="subTitle"/>
          </p:nvPr>
        </p:nvSpPr>
        <p:spPr>
          <a:xfrm>
            <a:off x="709400" y="3007713"/>
            <a:ext cx="3293700" cy="297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445" name="Google Shape;445;p37"/>
          <p:cNvSpPr txBox="1"/>
          <p:nvPr>
            <p:ph idx="4" type="title"/>
          </p:nvPr>
        </p:nvSpPr>
        <p:spPr>
          <a:xfrm>
            <a:off x="709400" y="3539225"/>
            <a:ext cx="3293700" cy="435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5,000</a:t>
            </a:r>
            <a:endParaRPr/>
          </a:p>
        </p:txBody>
      </p:sp>
      <p:sp>
        <p:nvSpPr>
          <p:cNvPr id="446" name="Google Shape;446;p37"/>
          <p:cNvSpPr txBox="1"/>
          <p:nvPr>
            <p:ph idx="5" type="subTitle"/>
          </p:nvPr>
        </p:nvSpPr>
        <p:spPr>
          <a:xfrm>
            <a:off x="709400" y="4013500"/>
            <a:ext cx="3293700" cy="297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a:t>
            </a:r>
            <a:endParaRPr/>
          </a:p>
        </p:txBody>
      </p:sp>
      <p:grpSp>
        <p:nvGrpSpPr>
          <p:cNvPr id="447" name="Google Shape;447;p37"/>
          <p:cNvGrpSpPr/>
          <p:nvPr/>
        </p:nvGrpSpPr>
        <p:grpSpPr>
          <a:xfrm>
            <a:off x="4223273" y="1545158"/>
            <a:ext cx="464867" cy="462686"/>
            <a:chOff x="5323721" y="2437029"/>
            <a:chExt cx="362922" cy="361219"/>
          </a:xfrm>
        </p:grpSpPr>
        <p:sp>
          <p:nvSpPr>
            <p:cNvPr id="448" name="Google Shape;448;p37"/>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7"/>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7"/>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7"/>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7"/>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7"/>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7"/>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7"/>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7"/>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7"/>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7"/>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7"/>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7"/>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7"/>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7"/>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7"/>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7"/>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 name="Google Shape;465;p37"/>
          <p:cNvGrpSpPr/>
          <p:nvPr/>
        </p:nvGrpSpPr>
        <p:grpSpPr>
          <a:xfrm>
            <a:off x="4193398" y="3554020"/>
            <a:ext cx="524617" cy="406276"/>
            <a:chOff x="4875937" y="2468943"/>
            <a:chExt cx="407122" cy="315236"/>
          </a:xfrm>
        </p:grpSpPr>
        <p:sp>
          <p:nvSpPr>
            <p:cNvPr id="466" name="Google Shape;466;p37"/>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7"/>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7"/>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7"/>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7"/>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7"/>
            <p:cNvSpPr/>
            <p:nvPr/>
          </p:nvSpPr>
          <p:spPr>
            <a:xfrm>
              <a:off x="5135867" y="2468943"/>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7"/>
            <p:cNvSpPr/>
            <p:nvPr/>
          </p:nvSpPr>
          <p:spPr>
            <a:xfrm>
              <a:off x="5150697" y="2468943"/>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7"/>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7"/>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7"/>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7"/>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7"/>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7"/>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7"/>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7"/>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7"/>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7"/>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7"/>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 name="Google Shape;485;p37"/>
          <p:cNvGrpSpPr/>
          <p:nvPr/>
        </p:nvGrpSpPr>
        <p:grpSpPr>
          <a:xfrm>
            <a:off x="4299640" y="2573653"/>
            <a:ext cx="312134" cy="466900"/>
            <a:chOff x="4893282" y="3804774"/>
            <a:chExt cx="242114" cy="362163"/>
          </a:xfrm>
        </p:grpSpPr>
        <p:sp>
          <p:nvSpPr>
            <p:cNvPr id="486" name="Google Shape;486;p37"/>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7"/>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7"/>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7"/>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7"/>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7"/>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7"/>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7"/>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7"/>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7"/>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7"/>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7"/>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7"/>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7"/>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7"/>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7"/>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7"/>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7"/>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7"/>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7"/>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7"/>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7"/>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7"/>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7"/>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7"/>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7"/>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 name="Google Shape;512;p37"/>
          <p:cNvSpPr/>
          <p:nvPr/>
        </p:nvSpPr>
        <p:spPr>
          <a:xfrm>
            <a:off x="6447113" y="4379475"/>
            <a:ext cx="448500" cy="4485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 name="Shape 516"/>
        <p:cNvGrpSpPr/>
        <p:nvPr/>
      </p:nvGrpSpPr>
      <p:grpSpPr>
        <a:xfrm>
          <a:off x="0" y="0"/>
          <a:ext cx="0" cy="0"/>
          <a:chOff x="0" y="0"/>
          <a:chExt cx="0" cy="0"/>
        </a:xfrm>
      </p:grpSpPr>
      <p:sp>
        <p:nvSpPr>
          <p:cNvPr id="517" name="Google Shape;517;p38"/>
          <p:cNvSpPr txBox="1"/>
          <p:nvPr>
            <p:ph idx="1" type="subTitle"/>
          </p:nvPr>
        </p:nvSpPr>
        <p:spPr>
          <a:xfrm>
            <a:off x="1962000" y="3208600"/>
            <a:ext cx="5220000" cy="330000"/>
          </a:xfrm>
          <a:prstGeom prst="rect">
            <a:avLst/>
          </a:prstGeom>
        </p:spPr>
        <p:txBody>
          <a:bodyPr anchorCtr="0" anchor="ctr" bIns="0" lIns="91425" spcFirstLastPara="1" rIns="91425" wrap="square" tIns="18275">
            <a:noAutofit/>
          </a:bodyPr>
          <a:lstStyle/>
          <a:p>
            <a:pPr indent="0" lvl="0" marL="0" rtl="0" algn="l">
              <a:spcBef>
                <a:spcPts val="0"/>
              </a:spcBef>
              <a:spcAft>
                <a:spcPts val="0"/>
              </a:spcAft>
              <a:buNone/>
            </a:pPr>
            <a:r>
              <a:rPr lang="en"/>
              <a:t>—SOMEONE FAMOUS</a:t>
            </a:r>
            <a:endParaRPr/>
          </a:p>
        </p:txBody>
      </p:sp>
      <p:sp>
        <p:nvSpPr>
          <p:cNvPr id="518" name="Google Shape;518;p38"/>
          <p:cNvSpPr txBox="1"/>
          <p:nvPr>
            <p:ph idx="2" type="subTitle"/>
          </p:nvPr>
        </p:nvSpPr>
        <p:spPr>
          <a:xfrm>
            <a:off x="1962000" y="1604900"/>
            <a:ext cx="5220000" cy="152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This is a quote.</a:t>
            </a:r>
            <a:br>
              <a:rPr lang="en"/>
            </a:br>
            <a:r>
              <a:rPr lang="en"/>
              <a:t>Words full of wisdom that someone important said and can make the reader get inspired.</a:t>
            </a:r>
            <a:r>
              <a:rPr lang="en"/>
              <a:t> </a:t>
            </a:r>
            <a:endParaRPr/>
          </a:p>
        </p:txBody>
      </p:sp>
      <p:sp>
        <p:nvSpPr>
          <p:cNvPr id="519" name="Google Shape;519;p38"/>
          <p:cNvSpPr/>
          <p:nvPr/>
        </p:nvSpPr>
        <p:spPr>
          <a:xfrm>
            <a:off x="1007025" y="1564075"/>
            <a:ext cx="923887" cy="852303"/>
          </a:xfrm>
          <a:custGeom>
            <a:rect b="b" l="l" r="r" t="t"/>
            <a:pathLst>
              <a:path extrusionOk="0" h="122766" w="133077">
                <a:moveTo>
                  <a:pt x="42232" y="0"/>
                </a:moveTo>
                <a:cubicBezTo>
                  <a:pt x="26706" y="7001"/>
                  <a:pt x="15347" y="17312"/>
                  <a:pt x="8180" y="30944"/>
                </a:cubicBezTo>
                <a:cubicBezTo>
                  <a:pt x="2727" y="41172"/>
                  <a:pt x="0" y="57710"/>
                  <a:pt x="0" y="80534"/>
                </a:cubicBezTo>
                <a:lnTo>
                  <a:pt x="0" y="122765"/>
                </a:lnTo>
                <a:lnTo>
                  <a:pt x="49590" y="122765"/>
                </a:lnTo>
                <a:lnTo>
                  <a:pt x="49590" y="69247"/>
                </a:lnTo>
                <a:lnTo>
                  <a:pt x="25444" y="69247"/>
                </a:lnTo>
                <a:cubicBezTo>
                  <a:pt x="25944" y="54435"/>
                  <a:pt x="28420" y="43160"/>
                  <a:pt x="32849" y="35421"/>
                </a:cubicBezTo>
                <a:cubicBezTo>
                  <a:pt x="37267" y="27670"/>
                  <a:pt x="44160" y="21848"/>
                  <a:pt x="53519" y="17931"/>
                </a:cubicBezTo>
                <a:lnTo>
                  <a:pt x="42232" y="0"/>
                </a:lnTo>
                <a:close/>
                <a:moveTo>
                  <a:pt x="121777" y="0"/>
                </a:moveTo>
                <a:cubicBezTo>
                  <a:pt x="106251" y="7001"/>
                  <a:pt x="94905" y="17312"/>
                  <a:pt x="87737" y="30944"/>
                </a:cubicBezTo>
                <a:cubicBezTo>
                  <a:pt x="82272" y="41172"/>
                  <a:pt x="79546" y="57710"/>
                  <a:pt x="79546" y="80534"/>
                </a:cubicBezTo>
                <a:lnTo>
                  <a:pt x="79546" y="122765"/>
                </a:lnTo>
                <a:lnTo>
                  <a:pt x="129147" y="122765"/>
                </a:lnTo>
                <a:lnTo>
                  <a:pt x="129147" y="69247"/>
                </a:lnTo>
                <a:lnTo>
                  <a:pt x="104989" y="69247"/>
                </a:lnTo>
                <a:cubicBezTo>
                  <a:pt x="105501" y="54435"/>
                  <a:pt x="107966" y="43160"/>
                  <a:pt x="112395" y="35421"/>
                </a:cubicBezTo>
                <a:cubicBezTo>
                  <a:pt x="116812" y="27670"/>
                  <a:pt x="123718" y="21848"/>
                  <a:pt x="133076" y="17931"/>
                </a:cubicBezTo>
                <a:lnTo>
                  <a:pt x="1217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8"/>
          <p:cNvSpPr/>
          <p:nvPr/>
        </p:nvSpPr>
        <p:spPr>
          <a:xfrm rot="10800000">
            <a:off x="7323706" y="3208567"/>
            <a:ext cx="357644" cy="329934"/>
          </a:xfrm>
          <a:custGeom>
            <a:rect b="b" l="l" r="r" t="t"/>
            <a:pathLst>
              <a:path extrusionOk="0" h="122766" w="133077">
                <a:moveTo>
                  <a:pt x="42232" y="0"/>
                </a:moveTo>
                <a:cubicBezTo>
                  <a:pt x="26706" y="7001"/>
                  <a:pt x="15347" y="17312"/>
                  <a:pt x="8180" y="30944"/>
                </a:cubicBezTo>
                <a:cubicBezTo>
                  <a:pt x="2727" y="41172"/>
                  <a:pt x="0" y="57710"/>
                  <a:pt x="0" y="80534"/>
                </a:cubicBezTo>
                <a:lnTo>
                  <a:pt x="0" y="122765"/>
                </a:lnTo>
                <a:lnTo>
                  <a:pt x="49590" y="122765"/>
                </a:lnTo>
                <a:lnTo>
                  <a:pt x="49590" y="69247"/>
                </a:lnTo>
                <a:lnTo>
                  <a:pt x="25444" y="69247"/>
                </a:lnTo>
                <a:cubicBezTo>
                  <a:pt x="25944" y="54435"/>
                  <a:pt x="28420" y="43160"/>
                  <a:pt x="32849" y="35421"/>
                </a:cubicBezTo>
                <a:cubicBezTo>
                  <a:pt x="37267" y="27670"/>
                  <a:pt x="44160" y="21848"/>
                  <a:pt x="53519" y="17931"/>
                </a:cubicBezTo>
                <a:lnTo>
                  <a:pt x="42232" y="0"/>
                </a:lnTo>
                <a:close/>
                <a:moveTo>
                  <a:pt x="121777" y="0"/>
                </a:moveTo>
                <a:cubicBezTo>
                  <a:pt x="106251" y="7001"/>
                  <a:pt x="94905" y="17312"/>
                  <a:pt x="87737" y="30944"/>
                </a:cubicBezTo>
                <a:cubicBezTo>
                  <a:pt x="82272" y="41172"/>
                  <a:pt x="79546" y="57710"/>
                  <a:pt x="79546" y="80534"/>
                </a:cubicBezTo>
                <a:lnTo>
                  <a:pt x="79546" y="122765"/>
                </a:lnTo>
                <a:lnTo>
                  <a:pt x="129147" y="122765"/>
                </a:lnTo>
                <a:lnTo>
                  <a:pt x="129147" y="69247"/>
                </a:lnTo>
                <a:lnTo>
                  <a:pt x="104989" y="69247"/>
                </a:lnTo>
                <a:cubicBezTo>
                  <a:pt x="105501" y="54435"/>
                  <a:pt x="107966" y="43160"/>
                  <a:pt x="112395" y="35421"/>
                </a:cubicBezTo>
                <a:cubicBezTo>
                  <a:pt x="116812" y="27670"/>
                  <a:pt x="123718" y="21848"/>
                  <a:pt x="133076" y="17931"/>
                </a:cubicBezTo>
                <a:lnTo>
                  <a:pt x="1217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 name="Shape 524"/>
        <p:cNvGrpSpPr/>
        <p:nvPr/>
      </p:nvGrpSpPr>
      <p:grpSpPr>
        <a:xfrm>
          <a:off x="0" y="0"/>
          <a:ext cx="0" cy="0"/>
          <a:chOff x="0" y="0"/>
          <a:chExt cx="0" cy="0"/>
        </a:xfrm>
      </p:grpSpPr>
      <p:sp>
        <p:nvSpPr>
          <p:cNvPr id="525" name="Google Shape;525;p39"/>
          <p:cNvSpPr/>
          <p:nvPr/>
        </p:nvSpPr>
        <p:spPr>
          <a:xfrm>
            <a:off x="3133400" y="2919525"/>
            <a:ext cx="2877000" cy="1681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9"/>
          <p:cNvSpPr/>
          <p:nvPr/>
        </p:nvSpPr>
        <p:spPr>
          <a:xfrm>
            <a:off x="3133400" y="1244150"/>
            <a:ext cx="2877000" cy="16815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9"/>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528" name="Google Shape;528;p39"/>
          <p:cNvSpPr txBox="1"/>
          <p:nvPr>
            <p:ph idx="1" type="subTitle"/>
          </p:nvPr>
        </p:nvSpPr>
        <p:spPr>
          <a:xfrm>
            <a:off x="709400" y="1548950"/>
            <a:ext cx="2016300" cy="33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29" name="Google Shape;529;p39"/>
          <p:cNvSpPr txBox="1"/>
          <p:nvPr>
            <p:ph idx="2" type="subTitle"/>
          </p:nvPr>
        </p:nvSpPr>
        <p:spPr>
          <a:xfrm>
            <a:off x="709400" y="1888288"/>
            <a:ext cx="2016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our Solar System and the closest to the Sun</a:t>
            </a:r>
            <a:endParaRPr/>
          </a:p>
        </p:txBody>
      </p:sp>
      <p:sp>
        <p:nvSpPr>
          <p:cNvPr id="530" name="Google Shape;530;p39"/>
          <p:cNvSpPr txBox="1"/>
          <p:nvPr>
            <p:ph idx="3" type="subTitle"/>
          </p:nvPr>
        </p:nvSpPr>
        <p:spPr>
          <a:xfrm>
            <a:off x="3563747" y="1548950"/>
            <a:ext cx="2016300" cy="33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VENUS</a:t>
            </a:r>
            <a:endParaRPr>
              <a:solidFill>
                <a:srgbClr val="FFFFFF"/>
              </a:solidFill>
            </a:endParaRPr>
          </a:p>
        </p:txBody>
      </p:sp>
      <p:sp>
        <p:nvSpPr>
          <p:cNvPr id="531" name="Google Shape;531;p39"/>
          <p:cNvSpPr txBox="1"/>
          <p:nvPr>
            <p:ph idx="4" type="subTitle"/>
          </p:nvPr>
        </p:nvSpPr>
        <p:spPr>
          <a:xfrm>
            <a:off x="3563744" y="1888288"/>
            <a:ext cx="2016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Venus has a beautiful name and is the second planet from the Sun</a:t>
            </a:r>
            <a:endParaRPr>
              <a:solidFill>
                <a:srgbClr val="FFFFFF"/>
              </a:solidFill>
            </a:endParaRPr>
          </a:p>
        </p:txBody>
      </p:sp>
      <p:sp>
        <p:nvSpPr>
          <p:cNvPr id="532" name="Google Shape;532;p39"/>
          <p:cNvSpPr txBox="1"/>
          <p:nvPr>
            <p:ph idx="5" type="subTitle"/>
          </p:nvPr>
        </p:nvSpPr>
        <p:spPr>
          <a:xfrm>
            <a:off x="6418098" y="1548950"/>
            <a:ext cx="2016300" cy="33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33" name="Google Shape;533;p39"/>
          <p:cNvSpPr txBox="1"/>
          <p:nvPr>
            <p:ph idx="6" type="subTitle"/>
          </p:nvPr>
        </p:nvSpPr>
        <p:spPr>
          <a:xfrm>
            <a:off x="6418091" y="1888288"/>
            <a:ext cx="2016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The planet is full of iron oxide dust</a:t>
            </a:r>
            <a:endParaRPr/>
          </a:p>
        </p:txBody>
      </p:sp>
      <p:sp>
        <p:nvSpPr>
          <p:cNvPr id="534" name="Google Shape;534;p39"/>
          <p:cNvSpPr txBox="1"/>
          <p:nvPr>
            <p:ph idx="7" type="subTitle"/>
          </p:nvPr>
        </p:nvSpPr>
        <p:spPr>
          <a:xfrm>
            <a:off x="709400" y="3087331"/>
            <a:ext cx="2016300" cy="33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35" name="Google Shape;535;p39"/>
          <p:cNvSpPr txBox="1"/>
          <p:nvPr>
            <p:ph idx="8" type="subTitle"/>
          </p:nvPr>
        </p:nvSpPr>
        <p:spPr>
          <a:xfrm>
            <a:off x="709400" y="3426825"/>
            <a:ext cx="2016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our Solar System and the fourth-brightest object in the sky</a:t>
            </a:r>
            <a:endParaRPr/>
          </a:p>
        </p:txBody>
      </p:sp>
      <p:sp>
        <p:nvSpPr>
          <p:cNvPr id="536" name="Google Shape;536;p39"/>
          <p:cNvSpPr txBox="1"/>
          <p:nvPr>
            <p:ph idx="9" type="subTitle"/>
          </p:nvPr>
        </p:nvSpPr>
        <p:spPr>
          <a:xfrm>
            <a:off x="3563747" y="3087331"/>
            <a:ext cx="2016300" cy="33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SATURN</a:t>
            </a:r>
            <a:endParaRPr>
              <a:solidFill>
                <a:srgbClr val="FFFFFF"/>
              </a:solidFill>
            </a:endParaRPr>
          </a:p>
        </p:txBody>
      </p:sp>
      <p:sp>
        <p:nvSpPr>
          <p:cNvPr id="537" name="Google Shape;537;p39"/>
          <p:cNvSpPr txBox="1"/>
          <p:nvPr>
            <p:ph idx="13" type="subTitle"/>
          </p:nvPr>
        </p:nvSpPr>
        <p:spPr>
          <a:xfrm>
            <a:off x="3563744" y="3426825"/>
            <a:ext cx="2016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Yes, this is the ringed one. It’s a gas giant, composed mostly of hydrogen and helium</a:t>
            </a:r>
            <a:endParaRPr>
              <a:solidFill>
                <a:srgbClr val="FFFFFF"/>
              </a:solidFill>
            </a:endParaRPr>
          </a:p>
        </p:txBody>
      </p:sp>
      <p:sp>
        <p:nvSpPr>
          <p:cNvPr id="538" name="Google Shape;538;p39"/>
          <p:cNvSpPr txBox="1"/>
          <p:nvPr>
            <p:ph idx="14" type="subTitle"/>
          </p:nvPr>
        </p:nvSpPr>
        <p:spPr>
          <a:xfrm>
            <a:off x="6418098" y="3087331"/>
            <a:ext cx="2016300" cy="33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39" name="Google Shape;539;p39"/>
          <p:cNvSpPr txBox="1"/>
          <p:nvPr>
            <p:ph idx="15" type="subTitle"/>
          </p:nvPr>
        </p:nvSpPr>
        <p:spPr>
          <a:xfrm>
            <a:off x="6418091" y="3426825"/>
            <a:ext cx="2016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by diameter</a:t>
            </a:r>
            <a:endParaRPr/>
          </a:p>
        </p:txBody>
      </p:sp>
      <p:sp>
        <p:nvSpPr>
          <p:cNvPr id="540" name="Google Shape;540;p39"/>
          <p:cNvSpPr/>
          <p:nvPr/>
        </p:nvSpPr>
        <p:spPr>
          <a:xfrm>
            <a:off x="4398250" y="2751550"/>
            <a:ext cx="347700" cy="3477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 name="Shape 544"/>
        <p:cNvGrpSpPr/>
        <p:nvPr/>
      </p:nvGrpSpPr>
      <p:grpSpPr>
        <a:xfrm>
          <a:off x="0" y="0"/>
          <a:ext cx="0" cy="0"/>
          <a:chOff x="0" y="0"/>
          <a:chExt cx="0" cy="0"/>
        </a:xfrm>
      </p:grpSpPr>
      <p:sp>
        <p:nvSpPr>
          <p:cNvPr id="545" name="Google Shape;545;p40"/>
          <p:cNvSpPr txBox="1"/>
          <p:nvPr>
            <p:ph idx="2" type="subTitle"/>
          </p:nvPr>
        </p:nvSpPr>
        <p:spPr>
          <a:xfrm>
            <a:off x="5935809" y="2972025"/>
            <a:ext cx="2498100" cy="162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r>
              <a:rPr lang="en"/>
              <a:t> is the ringed one. It’s a gas giant, composed mostly of hydrogen and helium</a:t>
            </a:r>
            <a:endParaRPr/>
          </a:p>
        </p:txBody>
      </p:sp>
      <p:sp>
        <p:nvSpPr>
          <p:cNvPr id="546" name="Google Shape;546;p40"/>
          <p:cNvSpPr txBox="1"/>
          <p:nvPr>
            <p:ph idx="3" type="subTitle"/>
          </p:nvPr>
        </p:nvSpPr>
        <p:spPr>
          <a:xfrm>
            <a:off x="708975" y="2972025"/>
            <a:ext cx="2498100" cy="162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by diameter</a:t>
            </a:r>
            <a:endParaRPr/>
          </a:p>
        </p:txBody>
      </p:sp>
      <p:sp>
        <p:nvSpPr>
          <p:cNvPr id="547" name="Google Shape;547;p40"/>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PREVENTION</a:t>
            </a:r>
            <a:endParaRPr/>
          </a:p>
        </p:txBody>
      </p:sp>
      <p:sp>
        <p:nvSpPr>
          <p:cNvPr id="548" name="Google Shape;548;p40"/>
          <p:cNvSpPr txBox="1"/>
          <p:nvPr>
            <p:ph idx="1" type="subTitle"/>
          </p:nvPr>
        </p:nvSpPr>
        <p:spPr>
          <a:xfrm>
            <a:off x="3322391" y="1238025"/>
            <a:ext cx="2498100" cy="162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grpSp>
        <p:nvGrpSpPr>
          <p:cNvPr id="549" name="Google Shape;549;p40"/>
          <p:cNvGrpSpPr/>
          <p:nvPr/>
        </p:nvGrpSpPr>
        <p:grpSpPr>
          <a:xfrm>
            <a:off x="1569841" y="1669332"/>
            <a:ext cx="776367" cy="766382"/>
            <a:chOff x="6644201" y="3355496"/>
            <a:chExt cx="366695" cy="361979"/>
          </a:xfrm>
        </p:grpSpPr>
        <p:sp>
          <p:nvSpPr>
            <p:cNvPr id="550" name="Google Shape;550;p40"/>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0"/>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0"/>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0"/>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0"/>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0"/>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0"/>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0"/>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0"/>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0"/>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0"/>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0"/>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0"/>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0"/>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0"/>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0"/>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0"/>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0"/>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0"/>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0"/>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0"/>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40"/>
          <p:cNvGrpSpPr/>
          <p:nvPr/>
        </p:nvGrpSpPr>
        <p:grpSpPr>
          <a:xfrm>
            <a:off x="6796711" y="1673181"/>
            <a:ext cx="761540" cy="762533"/>
            <a:chOff x="7953101" y="2436584"/>
            <a:chExt cx="361691" cy="362163"/>
          </a:xfrm>
        </p:grpSpPr>
        <p:sp>
          <p:nvSpPr>
            <p:cNvPr id="573" name="Google Shape;573;p40"/>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0"/>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0"/>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0"/>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0"/>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0"/>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0"/>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0"/>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0"/>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40"/>
          <p:cNvGrpSpPr/>
          <p:nvPr/>
        </p:nvGrpSpPr>
        <p:grpSpPr>
          <a:xfrm rot="1799995">
            <a:off x="4316085" y="3404566"/>
            <a:ext cx="510717" cy="763916"/>
            <a:chOff x="4893282" y="3804774"/>
            <a:chExt cx="242114" cy="362163"/>
          </a:xfrm>
        </p:grpSpPr>
        <p:sp>
          <p:nvSpPr>
            <p:cNvPr id="583" name="Google Shape;583;p40"/>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0"/>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0"/>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0"/>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0"/>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0"/>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0"/>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0"/>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0"/>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0"/>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0"/>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0"/>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0"/>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0"/>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0"/>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0"/>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0"/>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0"/>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0"/>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0"/>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0"/>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0"/>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0"/>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0"/>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 name="Google Shape;609;p40"/>
          <p:cNvSpPr/>
          <p:nvPr/>
        </p:nvSpPr>
        <p:spPr>
          <a:xfrm rot="10800000">
            <a:off x="1784163" y="2799550"/>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0"/>
          <p:cNvSpPr/>
          <p:nvPr/>
        </p:nvSpPr>
        <p:spPr>
          <a:xfrm rot="10800000">
            <a:off x="7011013" y="2799550"/>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0"/>
          <p:cNvSpPr/>
          <p:nvPr/>
        </p:nvSpPr>
        <p:spPr>
          <a:xfrm>
            <a:off x="4397588" y="2699525"/>
            <a:ext cx="347700" cy="347700"/>
          </a:xfrm>
          <a:prstGeom prst="pie">
            <a:avLst>
              <a:gd fmla="val 10800000" name="adj1"/>
              <a:gd fmla="val 21570603"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cxnSp>
        <p:nvCxnSpPr>
          <p:cNvPr id="616" name="Google Shape;616;p41"/>
          <p:cNvCxnSpPr/>
          <p:nvPr/>
        </p:nvCxnSpPr>
        <p:spPr>
          <a:xfrm>
            <a:off x="1601850" y="3079475"/>
            <a:ext cx="5940300" cy="0"/>
          </a:xfrm>
          <a:prstGeom prst="straightConnector1">
            <a:avLst/>
          </a:prstGeom>
          <a:noFill/>
          <a:ln cap="flat" cmpd="sng" w="19050">
            <a:solidFill>
              <a:srgbClr val="37C2D1"/>
            </a:solidFill>
            <a:prstDash val="solid"/>
            <a:round/>
            <a:headEnd len="med" w="med" type="none"/>
            <a:tailEnd len="med" w="med" type="none"/>
          </a:ln>
        </p:spPr>
      </p:cxnSp>
      <p:sp>
        <p:nvSpPr>
          <p:cNvPr id="617" name="Google Shape;617;p41"/>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618" name="Google Shape;618;p41"/>
          <p:cNvSpPr/>
          <p:nvPr/>
        </p:nvSpPr>
        <p:spPr>
          <a:xfrm>
            <a:off x="712025" y="1864625"/>
            <a:ext cx="1655100" cy="2429700"/>
          </a:xfrm>
          <a:prstGeom prst="rect">
            <a:avLst/>
          </a:prstGeom>
          <a:solidFill>
            <a:srgbClr val="FFFFFF"/>
          </a:solid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2735285" y="1864625"/>
            <a:ext cx="1655100" cy="2429700"/>
          </a:xfrm>
          <a:prstGeom prst="rect">
            <a:avLst/>
          </a:prstGeom>
          <a:solidFill>
            <a:srgbClr val="FFFFFF"/>
          </a:solid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4758545" y="1864625"/>
            <a:ext cx="1655100" cy="2429700"/>
          </a:xfrm>
          <a:prstGeom prst="rect">
            <a:avLst/>
          </a:prstGeom>
          <a:solidFill>
            <a:srgbClr val="FFFFFF"/>
          </a:solid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6781805" y="1864625"/>
            <a:ext cx="1655100" cy="2429700"/>
          </a:xfrm>
          <a:prstGeom prst="rect">
            <a:avLst/>
          </a:prstGeom>
          <a:solidFill>
            <a:srgbClr val="FFFFFF"/>
          </a:solid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1225925" y="1550963"/>
            <a:ext cx="627300" cy="627300"/>
          </a:xfrm>
          <a:prstGeom prst="ellipse">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txBox="1"/>
          <p:nvPr/>
        </p:nvSpPr>
        <p:spPr>
          <a:xfrm>
            <a:off x="1238225" y="1697363"/>
            <a:ext cx="602700" cy="33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latin typeface="Fjalla One"/>
                <a:ea typeface="Fjalla One"/>
                <a:cs typeface="Fjalla One"/>
                <a:sym typeface="Fjalla One"/>
              </a:rPr>
              <a:t>01</a:t>
            </a:r>
            <a:endParaRPr sz="2000">
              <a:solidFill>
                <a:srgbClr val="FFFFFF"/>
              </a:solidFill>
              <a:latin typeface="Fjalla One"/>
              <a:ea typeface="Fjalla One"/>
              <a:cs typeface="Fjalla One"/>
              <a:sym typeface="Fjalla One"/>
            </a:endParaRPr>
          </a:p>
        </p:txBody>
      </p:sp>
      <p:sp>
        <p:nvSpPr>
          <p:cNvPr id="624" name="Google Shape;624;p41"/>
          <p:cNvSpPr/>
          <p:nvPr/>
        </p:nvSpPr>
        <p:spPr>
          <a:xfrm>
            <a:off x="3249185" y="1550963"/>
            <a:ext cx="627300" cy="627300"/>
          </a:xfrm>
          <a:prstGeom prst="ellipse">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txBox="1"/>
          <p:nvPr/>
        </p:nvSpPr>
        <p:spPr>
          <a:xfrm>
            <a:off x="3261485" y="1697363"/>
            <a:ext cx="602700" cy="33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latin typeface="Fjalla One"/>
                <a:ea typeface="Fjalla One"/>
                <a:cs typeface="Fjalla One"/>
                <a:sym typeface="Fjalla One"/>
              </a:rPr>
              <a:t>02</a:t>
            </a:r>
            <a:endParaRPr sz="2000">
              <a:solidFill>
                <a:srgbClr val="FFFFFF"/>
              </a:solidFill>
              <a:latin typeface="Fjalla One"/>
              <a:ea typeface="Fjalla One"/>
              <a:cs typeface="Fjalla One"/>
              <a:sym typeface="Fjalla One"/>
            </a:endParaRPr>
          </a:p>
        </p:txBody>
      </p:sp>
      <p:sp>
        <p:nvSpPr>
          <p:cNvPr id="626" name="Google Shape;626;p41"/>
          <p:cNvSpPr/>
          <p:nvPr/>
        </p:nvSpPr>
        <p:spPr>
          <a:xfrm>
            <a:off x="5272445" y="1550963"/>
            <a:ext cx="627300" cy="627300"/>
          </a:xfrm>
          <a:prstGeom prst="ellipse">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txBox="1"/>
          <p:nvPr/>
        </p:nvSpPr>
        <p:spPr>
          <a:xfrm>
            <a:off x="5284745" y="1697363"/>
            <a:ext cx="602700" cy="33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latin typeface="Fjalla One"/>
                <a:ea typeface="Fjalla One"/>
                <a:cs typeface="Fjalla One"/>
                <a:sym typeface="Fjalla One"/>
              </a:rPr>
              <a:t>03</a:t>
            </a:r>
            <a:endParaRPr sz="2000">
              <a:solidFill>
                <a:srgbClr val="FFFFFF"/>
              </a:solidFill>
              <a:latin typeface="Fjalla One"/>
              <a:ea typeface="Fjalla One"/>
              <a:cs typeface="Fjalla One"/>
              <a:sym typeface="Fjalla One"/>
            </a:endParaRPr>
          </a:p>
        </p:txBody>
      </p:sp>
      <p:sp>
        <p:nvSpPr>
          <p:cNvPr id="628" name="Google Shape;628;p41"/>
          <p:cNvSpPr/>
          <p:nvPr/>
        </p:nvSpPr>
        <p:spPr>
          <a:xfrm>
            <a:off x="7295705" y="1550963"/>
            <a:ext cx="627300" cy="627300"/>
          </a:xfrm>
          <a:prstGeom prst="ellipse">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txBox="1"/>
          <p:nvPr/>
        </p:nvSpPr>
        <p:spPr>
          <a:xfrm>
            <a:off x="7308005" y="1697363"/>
            <a:ext cx="602700" cy="33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latin typeface="Fjalla One"/>
                <a:ea typeface="Fjalla One"/>
                <a:cs typeface="Fjalla One"/>
                <a:sym typeface="Fjalla One"/>
              </a:rPr>
              <a:t>04</a:t>
            </a:r>
            <a:endParaRPr sz="2000">
              <a:solidFill>
                <a:srgbClr val="FFFFFF"/>
              </a:solidFill>
              <a:latin typeface="Fjalla One"/>
              <a:ea typeface="Fjalla One"/>
              <a:cs typeface="Fjalla One"/>
              <a:sym typeface="Fjalla One"/>
            </a:endParaRPr>
          </a:p>
        </p:txBody>
      </p:sp>
      <p:sp>
        <p:nvSpPr>
          <p:cNvPr id="630" name="Google Shape;630;p41"/>
          <p:cNvSpPr txBox="1"/>
          <p:nvPr>
            <p:ph idx="4294967295" type="subTitle"/>
          </p:nvPr>
        </p:nvSpPr>
        <p:spPr>
          <a:xfrm>
            <a:off x="866075" y="2587025"/>
            <a:ext cx="1347000" cy="1555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Mercury is the closest planet to the Sun and the smallest one in our Solar System</a:t>
            </a:r>
            <a:endParaRPr sz="1100"/>
          </a:p>
        </p:txBody>
      </p:sp>
      <p:sp>
        <p:nvSpPr>
          <p:cNvPr id="631" name="Google Shape;631;p41"/>
          <p:cNvSpPr txBox="1"/>
          <p:nvPr/>
        </p:nvSpPr>
        <p:spPr>
          <a:xfrm>
            <a:off x="866075" y="2329625"/>
            <a:ext cx="1347000" cy="25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37C2D1"/>
                </a:solidFill>
                <a:latin typeface="Fjalla One"/>
                <a:ea typeface="Fjalla One"/>
                <a:cs typeface="Fjalla One"/>
                <a:sym typeface="Fjalla One"/>
              </a:rPr>
              <a:t>MERCURY</a:t>
            </a:r>
            <a:endParaRPr sz="1300">
              <a:solidFill>
                <a:srgbClr val="37C2D1"/>
              </a:solidFill>
              <a:latin typeface="Fjalla One"/>
              <a:ea typeface="Fjalla One"/>
              <a:cs typeface="Fjalla One"/>
              <a:sym typeface="Fjalla One"/>
            </a:endParaRPr>
          </a:p>
        </p:txBody>
      </p:sp>
      <p:sp>
        <p:nvSpPr>
          <p:cNvPr id="632" name="Google Shape;632;p41"/>
          <p:cNvSpPr txBox="1"/>
          <p:nvPr>
            <p:ph idx="4294967295" type="subTitle"/>
          </p:nvPr>
        </p:nvSpPr>
        <p:spPr>
          <a:xfrm>
            <a:off x="2889335" y="2587025"/>
            <a:ext cx="1347000" cy="155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It’s the biggest planet in our Solar System and the fourth-brightest object in the sky</a:t>
            </a:r>
            <a:endParaRPr sz="1100"/>
          </a:p>
          <a:p>
            <a:pPr indent="0" lvl="0" marL="0" rtl="0" algn="ctr">
              <a:spcBef>
                <a:spcPts val="1600"/>
              </a:spcBef>
              <a:spcAft>
                <a:spcPts val="0"/>
              </a:spcAft>
              <a:buNone/>
            </a:pPr>
            <a:r>
              <a:t/>
            </a:r>
            <a:endParaRPr sz="1100"/>
          </a:p>
          <a:p>
            <a:pPr indent="0" lvl="0" marL="0" rtl="0" algn="ctr">
              <a:spcBef>
                <a:spcPts val="1600"/>
              </a:spcBef>
              <a:spcAft>
                <a:spcPts val="1600"/>
              </a:spcAft>
              <a:buNone/>
            </a:pPr>
            <a:r>
              <a:t/>
            </a:r>
            <a:endParaRPr sz="1100"/>
          </a:p>
        </p:txBody>
      </p:sp>
      <p:sp>
        <p:nvSpPr>
          <p:cNvPr id="633" name="Google Shape;633;p41"/>
          <p:cNvSpPr txBox="1"/>
          <p:nvPr/>
        </p:nvSpPr>
        <p:spPr>
          <a:xfrm>
            <a:off x="2889335" y="2329625"/>
            <a:ext cx="1347000" cy="25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37C2D1"/>
                </a:solidFill>
                <a:latin typeface="Fjalla One"/>
                <a:ea typeface="Fjalla One"/>
                <a:cs typeface="Fjalla One"/>
                <a:sym typeface="Fjalla One"/>
              </a:rPr>
              <a:t>JUPITER</a:t>
            </a:r>
            <a:endParaRPr sz="1300">
              <a:solidFill>
                <a:srgbClr val="37C2D1"/>
              </a:solidFill>
              <a:latin typeface="Fjalla One"/>
              <a:ea typeface="Fjalla One"/>
              <a:cs typeface="Fjalla One"/>
              <a:sym typeface="Fjalla One"/>
            </a:endParaRPr>
          </a:p>
        </p:txBody>
      </p:sp>
      <p:sp>
        <p:nvSpPr>
          <p:cNvPr id="634" name="Google Shape;634;p41"/>
          <p:cNvSpPr txBox="1"/>
          <p:nvPr>
            <p:ph idx="4294967295" type="subTitle"/>
          </p:nvPr>
        </p:nvSpPr>
        <p:spPr>
          <a:xfrm>
            <a:off x="4912595" y="2587025"/>
            <a:ext cx="1347000" cy="1555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Yes, this is the ringed one. It’s composed mostly of hydrogen and helium</a:t>
            </a:r>
            <a:endParaRPr sz="1100"/>
          </a:p>
        </p:txBody>
      </p:sp>
      <p:sp>
        <p:nvSpPr>
          <p:cNvPr id="635" name="Google Shape;635;p41"/>
          <p:cNvSpPr txBox="1"/>
          <p:nvPr/>
        </p:nvSpPr>
        <p:spPr>
          <a:xfrm>
            <a:off x="4912595" y="2329625"/>
            <a:ext cx="1347000" cy="25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37C2D1"/>
                </a:solidFill>
                <a:latin typeface="Fjalla One"/>
                <a:ea typeface="Fjalla One"/>
                <a:cs typeface="Fjalla One"/>
                <a:sym typeface="Fjalla One"/>
              </a:rPr>
              <a:t>SATURN</a:t>
            </a:r>
            <a:endParaRPr sz="1300">
              <a:solidFill>
                <a:srgbClr val="37C2D1"/>
              </a:solidFill>
              <a:latin typeface="Fjalla One"/>
              <a:ea typeface="Fjalla One"/>
              <a:cs typeface="Fjalla One"/>
              <a:sym typeface="Fjalla One"/>
            </a:endParaRPr>
          </a:p>
        </p:txBody>
      </p:sp>
      <p:sp>
        <p:nvSpPr>
          <p:cNvPr id="636" name="Google Shape;636;p41"/>
          <p:cNvSpPr txBox="1"/>
          <p:nvPr>
            <p:ph idx="4294967295" type="subTitle"/>
          </p:nvPr>
        </p:nvSpPr>
        <p:spPr>
          <a:xfrm>
            <a:off x="6935855" y="2587025"/>
            <a:ext cx="1347000" cy="1555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Neptune is the farthest planet from the Sun and the fourth-largest by diameter</a:t>
            </a:r>
            <a:endParaRPr sz="1100"/>
          </a:p>
        </p:txBody>
      </p:sp>
      <p:sp>
        <p:nvSpPr>
          <p:cNvPr id="637" name="Google Shape;637;p41"/>
          <p:cNvSpPr txBox="1"/>
          <p:nvPr/>
        </p:nvSpPr>
        <p:spPr>
          <a:xfrm>
            <a:off x="6935855" y="2329625"/>
            <a:ext cx="1347000" cy="257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300">
                <a:solidFill>
                  <a:srgbClr val="37C2D1"/>
                </a:solidFill>
                <a:latin typeface="Fjalla One"/>
                <a:ea typeface="Fjalla One"/>
                <a:cs typeface="Fjalla One"/>
                <a:sym typeface="Fjalla One"/>
              </a:rPr>
              <a:t>NEPTUNE</a:t>
            </a:r>
            <a:endParaRPr sz="1300">
              <a:solidFill>
                <a:srgbClr val="37C2D1"/>
              </a:solidFill>
              <a:latin typeface="Fjalla One"/>
              <a:ea typeface="Fjalla One"/>
              <a:cs typeface="Fjalla One"/>
              <a:sym typeface="Fjalla One"/>
            </a:endParaRPr>
          </a:p>
        </p:txBody>
      </p:sp>
      <p:sp>
        <p:nvSpPr>
          <p:cNvPr id="638" name="Google Shape;638;p41"/>
          <p:cNvSpPr/>
          <p:nvPr/>
        </p:nvSpPr>
        <p:spPr>
          <a:xfrm>
            <a:off x="1365725" y="4127075"/>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3388988" y="4127075"/>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5412225" y="4127075"/>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7435500" y="4127075"/>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5" name="Shape 645"/>
        <p:cNvGrpSpPr/>
        <p:nvPr/>
      </p:nvGrpSpPr>
      <p:grpSpPr>
        <a:xfrm>
          <a:off x="0" y="0"/>
          <a:ext cx="0" cy="0"/>
          <a:chOff x="0" y="0"/>
          <a:chExt cx="0" cy="0"/>
        </a:xfrm>
      </p:grpSpPr>
      <p:sp>
        <p:nvSpPr>
          <p:cNvPr id="646" name="Google Shape;646;p42"/>
          <p:cNvSpPr/>
          <p:nvPr/>
        </p:nvSpPr>
        <p:spPr>
          <a:xfrm>
            <a:off x="1009950" y="1419075"/>
            <a:ext cx="3108900" cy="3181800"/>
          </a:xfrm>
          <a:prstGeom prst="rect">
            <a:avLst/>
          </a:prstGeom>
          <a:no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2"/>
          <p:cNvSpPr/>
          <p:nvPr/>
        </p:nvSpPr>
        <p:spPr>
          <a:xfrm>
            <a:off x="5024950" y="1419075"/>
            <a:ext cx="3108900" cy="3181800"/>
          </a:xfrm>
          <a:prstGeom prst="rect">
            <a:avLst/>
          </a:prstGeom>
          <a:no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2"/>
          <p:cNvSpPr/>
          <p:nvPr/>
        </p:nvSpPr>
        <p:spPr>
          <a:xfrm>
            <a:off x="2102700" y="1244150"/>
            <a:ext cx="923400" cy="3351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2"/>
          <p:cNvSpPr/>
          <p:nvPr/>
        </p:nvSpPr>
        <p:spPr>
          <a:xfrm>
            <a:off x="6117700" y="1244150"/>
            <a:ext cx="923400" cy="3351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2"/>
          <p:cNvSpPr/>
          <p:nvPr/>
        </p:nvSpPr>
        <p:spPr>
          <a:xfrm>
            <a:off x="2390538" y="4427175"/>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2"/>
          <p:cNvSpPr/>
          <p:nvPr/>
        </p:nvSpPr>
        <p:spPr>
          <a:xfrm>
            <a:off x="6405538" y="4427175"/>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2"/>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RECOMMENDATIONS</a:t>
            </a:r>
            <a:endParaRPr/>
          </a:p>
        </p:txBody>
      </p:sp>
      <p:grpSp>
        <p:nvGrpSpPr>
          <p:cNvPr id="653" name="Google Shape;653;p42"/>
          <p:cNvGrpSpPr/>
          <p:nvPr/>
        </p:nvGrpSpPr>
        <p:grpSpPr>
          <a:xfrm>
            <a:off x="2314728" y="1244147"/>
            <a:ext cx="499341" cy="368392"/>
            <a:chOff x="5223609" y="3731112"/>
            <a:chExt cx="371782" cy="274285"/>
          </a:xfrm>
        </p:grpSpPr>
        <p:sp>
          <p:nvSpPr>
            <p:cNvPr id="654" name="Google Shape;654;p42"/>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2"/>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42"/>
          <p:cNvGrpSpPr/>
          <p:nvPr/>
        </p:nvGrpSpPr>
        <p:grpSpPr>
          <a:xfrm>
            <a:off x="6393498" y="1244149"/>
            <a:ext cx="371811" cy="368399"/>
            <a:chOff x="1027200" y="1509575"/>
            <a:chExt cx="548475" cy="543441"/>
          </a:xfrm>
        </p:grpSpPr>
        <p:sp>
          <p:nvSpPr>
            <p:cNvPr id="657" name="Google Shape;657;p42"/>
            <p:cNvSpPr/>
            <p:nvPr/>
          </p:nvSpPr>
          <p:spPr>
            <a:xfrm>
              <a:off x="1068922" y="1551298"/>
              <a:ext cx="506753" cy="501719"/>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2"/>
            <p:cNvSpPr/>
            <p:nvPr/>
          </p:nvSpPr>
          <p:spPr>
            <a:xfrm>
              <a:off x="1027200" y="1509575"/>
              <a:ext cx="506753" cy="501719"/>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 name="Google Shape;659;p42"/>
          <p:cNvSpPr txBox="1"/>
          <p:nvPr>
            <p:ph idx="1" type="body"/>
          </p:nvPr>
        </p:nvSpPr>
        <p:spPr>
          <a:xfrm>
            <a:off x="1229338" y="2061100"/>
            <a:ext cx="2670300" cy="2237100"/>
          </a:xfrm>
          <a:prstGeom prst="rect">
            <a:avLst/>
          </a:prstGeom>
          <a:noFill/>
        </p:spPr>
        <p:txBody>
          <a:bodyPr anchorCtr="0" anchor="t" bIns="91425" lIns="91425" spcFirstLastPara="1" rIns="91425" wrap="square" tIns="91425">
            <a:noAutofit/>
          </a:bodyPr>
          <a:lstStyle/>
          <a:p>
            <a:pPr indent="-304800" lvl="0" marL="457200" rtl="0" algn="l">
              <a:lnSpc>
                <a:spcPct val="100000"/>
              </a:lnSpc>
              <a:spcBef>
                <a:spcPts val="0"/>
              </a:spcBef>
              <a:spcAft>
                <a:spcPts val="0"/>
              </a:spcAft>
              <a:buClr>
                <a:schemeClr val="accent1"/>
              </a:buClr>
              <a:buSzPts val="1200"/>
              <a:buChar char="▪"/>
            </a:pPr>
            <a:r>
              <a:rPr lang="en" sz="1200">
                <a:solidFill>
                  <a:schemeClr val="accent3"/>
                </a:solidFill>
              </a:rPr>
              <a:t>Here you can describe a reason to carry on with the treatment</a:t>
            </a:r>
            <a:endParaRPr sz="1200">
              <a:solidFill>
                <a:schemeClr val="accent3"/>
              </a:solidFill>
            </a:endParaRPr>
          </a:p>
          <a:p>
            <a:pPr indent="-304800" lvl="0" marL="457200" rtl="0" algn="l">
              <a:lnSpc>
                <a:spcPct val="100000"/>
              </a:lnSpc>
              <a:spcBef>
                <a:spcPts val="0"/>
              </a:spcBef>
              <a:spcAft>
                <a:spcPts val="0"/>
              </a:spcAft>
              <a:buClr>
                <a:schemeClr val="accent1"/>
              </a:buClr>
              <a:buSzPts val="1200"/>
              <a:buChar char="▪"/>
            </a:pPr>
            <a:r>
              <a:rPr lang="en" sz="1200">
                <a:solidFill>
                  <a:schemeClr val="accent3"/>
                </a:solidFill>
              </a:rPr>
              <a:t>Here you can describe a reason to carry on with the treatment</a:t>
            </a:r>
            <a:endParaRPr sz="1200">
              <a:solidFill>
                <a:schemeClr val="accent3"/>
              </a:solidFill>
            </a:endParaRPr>
          </a:p>
          <a:p>
            <a:pPr indent="-304800" lvl="0" marL="457200" rtl="0" algn="l">
              <a:lnSpc>
                <a:spcPct val="100000"/>
              </a:lnSpc>
              <a:spcBef>
                <a:spcPts val="0"/>
              </a:spcBef>
              <a:spcAft>
                <a:spcPts val="0"/>
              </a:spcAft>
              <a:buClr>
                <a:schemeClr val="accent1"/>
              </a:buClr>
              <a:buSzPts val="1200"/>
              <a:buChar char="▪"/>
            </a:pPr>
            <a:r>
              <a:rPr lang="en" sz="1200">
                <a:solidFill>
                  <a:schemeClr val="accent3"/>
                </a:solidFill>
              </a:rPr>
              <a:t>Here you can describe a reason to carry on with the treatment</a:t>
            </a:r>
            <a:endParaRPr/>
          </a:p>
        </p:txBody>
      </p:sp>
      <p:sp>
        <p:nvSpPr>
          <p:cNvPr id="660" name="Google Shape;660;p42"/>
          <p:cNvSpPr txBox="1"/>
          <p:nvPr>
            <p:ph idx="2" type="body"/>
          </p:nvPr>
        </p:nvSpPr>
        <p:spPr>
          <a:xfrm>
            <a:off x="5244288" y="2061100"/>
            <a:ext cx="2670300" cy="2237100"/>
          </a:xfrm>
          <a:prstGeom prst="rect">
            <a:avLst/>
          </a:prstGeom>
          <a:noFill/>
        </p:spPr>
        <p:txBody>
          <a:bodyPr anchorCtr="0" anchor="t" bIns="91425" lIns="91425" spcFirstLastPara="1" rIns="91425" wrap="square" tIns="91425">
            <a:noAutofit/>
          </a:bodyPr>
          <a:lstStyle/>
          <a:p>
            <a:pPr indent="-304800" lvl="0" marL="457200" rtl="0" algn="l">
              <a:lnSpc>
                <a:spcPct val="100000"/>
              </a:lnSpc>
              <a:spcBef>
                <a:spcPts val="0"/>
              </a:spcBef>
              <a:spcAft>
                <a:spcPts val="0"/>
              </a:spcAft>
              <a:buClr>
                <a:schemeClr val="accent1"/>
              </a:buClr>
              <a:buSzPts val="1200"/>
              <a:buChar char="▪"/>
            </a:pPr>
            <a:r>
              <a:rPr lang="en" sz="1200">
                <a:solidFill>
                  <a:schemeClr val="accent3"/>
                </a:solidFill>
              </a:rPr>
              <a:t>Here you can describe one of the reasons to stop the treatment</a:t>
            </a:r>
            <a:endParaRPr sz="1200">
              <a:solidFill>
                <a:schemeClr val="accent3"/>
              </a:solidFill>
            </a:endParaRPr>
          </a:p>
          <a:p>
            <a:pPr indent="-304800" lvl="0" marL="457200" rtl="0" algn="l">
              <a:lnSpc>
                <a:spcPct val="100000"/>
              </a:lnSpc>
              <a:spcBef>
                <a:spcPts val="0"/>
              </a:spcBef>
              <a:spcAft>
                <a:spcPts val="0"/>
              </a:spcAft>
              <a:buClr>
                <a:schemeClr val="accent1"/>
              </a:buClr>
              <a:buSzPts val="1200"/>
              <a:buChar char="▪"/>
            </a:pPr>
            <a:r>
              <a:rPr lang="en" sz="1200">
                <a:solidFill>
                  <a:schemeClr val="accent3"/>
                </a:solidFill>
              </a:rPr>
              <a:t>Here you can describe one of the reasons to stop the treatment</a:t>
            </a:r>
            <a:endParaRPr sz="1200">
              <a:solidFill>
                <a:schemeClr val="accent3"/>
              </a:solidFill>
            </a:endParaRPr>
          </a:p>
          <a:p>
            <a:pPr indent="-304800" lvl="0" marL="457200" rtl="0" algn="l">
              <a:lnSpc>
                <a:spcPct val="100000"/>
              </a:lnSpc>
              <a:spcBef>
                <a:spcPts val="0"/>
              </a:spcBef>
              <a:spcAft>
                <a:spcPts val="0"/>
              </a:spcAft>
              <a:buClr>
                <a:schemeClr val="accent1"/>
              </a:buClr>
              <a:buSzPts val="1200"/>
              <a:buChar char="▪"/>
            </a:pPr>
            <a:r>
              <a:rPr lang="en" sz="1200">
                <a:solidFill>
                  <a:schemeClr val="accent3"/>
                </a:solidFill>
              </a:rPr>
              <a:t>Here you can describe one of the reasons to stop the treatment</a:t>
            </a:r>
            <a:endParaRPr/>
          </a:p>
        </p:txBody>
      </p:sp>
      <p:sp>
        <p:nvSpPr>
          <p:cNvPr id="661" name="Google Shape;661;p42"/>
          <p:cNvSpPr txBox="1"/>
          <p:nvPr/>
        </p:nvSpPr>
        <p:spPr>
          <a:xfrm>
            <a:off x="1229213" y="1721750"/>
            <a:ext cx="2670300" cy="335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Fjalla One"/>
                <a:ea typeface="Fjalla One"/>
                <a:cs typeface="Fjalla One"/>
                <a:sym typeface="Fjalla One"/>
              </a:rPr>
              <a:t>DOS</a:t>
            </a:r>
            <a:endParaRPr>
              <a:latin typeface="Fjalla One"/>
              <a:ea typeface="Fjalla One"/>
              <a:cs typeface="Fjalla One"/>
              <a:sym typeface="Fjalla One"/>
            </a:endParaRPr>
          </a:p>
        </p:txBody>
      </p:sp>
      <p:sp>
        <p:nvSpPr>
          <p:cNvPr id="662" name="Google Shape;662;p42"/>
          <p:cNvSpPr txBox="1"/>
          <p:nvPr/>
        </p:nvSpPr>
        <p:spPr>
          <a:xfrm>
            <a:off x="5244213" y="1721750"/>
            <a:ext cx="2670300" cy="335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latin typeface="Fjalla One"/>
                <a:ea typeface="Fjalla One"/>
                <a:cs typeface="Fjalla One"/>
                <a:sym typeface="Fjalla One"/>
              </a:rPr>
              <a:t>DON’TS</a:t>
            </a:r>
            <a:endParaRPr>
              <a:latin typeface="Fjalla One"/>
              <a:ea typeface="Fjalla One"/>
              <a:cs typeface="Fjalla One"/>
              <a:sym typeface="Fjalla One"/>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66" name="Shape 666"/>
        <p:cNvGrpSpPr/>
        <p:nvPr/>
      </p:nvGrpSpPr>
      <p:grpSpPr>
        <a:xfrm>
          <a:off x="0" y="0"/>
          <a:ext cx="0" cy="0"/>
          <a:chOff x="0" y="0"/>
          <a:chExt cx="0" cy="0"/>
        </a:xfrm>
      </p:grpSpPr>
      <p:sp>
        <p:nvSpPr>
          <p:cNvPr id="667" name="Google Shape;667;p43"/>
          <p:cNvSpPr txBox="1"/>
          <p:nvPr>
            <p:ph type="title"/>
          </p:nvPr>
        </p:nvSpPr>
        <p:spPr>
          <a:xfrm>
            <a:off x="709400" y="542475"/>
            <a:ext cx="3862500" cy="405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3"/>
                </a:solidFill>
              </a:rPr>
              <a:t>A Picture Is Worth a Thousand Words</a:t>
            </a:r>
            <a:endParaRPr>
              <a:solidFill>
                <a:schemeClr val="accent3"/>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1" name="Shape 671"/>
        <p:cNvGrpSpPr/>
        <p:nvPr/>
      </p:nvGrpSpPr>
      <p:grpSpPr>
        <a:xfrm>
          <a:off x="0" y="0"/>
          <a:ext cx="0" cy="0"/>
          <a:chOff x="0" y="0"/>
          <a:chExt cx="0" cy="0"/>
        </a:xfrm>
      </p:grpSpPr>
      <p:grpSp>
        <p:nvGrpSpPr>
          <p:cNvPr id="672" name="Google Shape;672;p44"/>
          <p:cNvGrpSpPr/>
          <p:nvPr/>
        </p:nvGrpSpPr>
        <p:grpSpPr>
          <a:xfrm>
            <a:off x="6620925" y="1889650"/>
            <a:ext cx="1812900" cy="516300"/>
            <a:chOff x="6620925" y="1889650"/>
            <a:chExt cx="1812900" cy="516300"/>
          </a:xfrm>
        </p:grpSpPr>
        <p:sp>
          <p:nvSpPr>
            <p:cNvPr id="673" name="Google Shape;673;p44"/>
            <p:cNvSpPr/>
            <p:nvPr/>
          </p:nvSpPr>
          <p:spPr>
            <a:xfrm rot="10800000">
              <a:off x="7269225" y="1889650"/>
              <a:ext cx="516300" cy="516300"/>
            </a:xfrm>
            <a:prstGeom prst="pie">
              <a:avLst>
                <a:gd fmla="val 10785772" name="adj1"/>
                <a:gd fmla="val 37091"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4"/>
            <p:cNvSpPr/>
            <p:nvPr/>
          </p:nvSpPr>
          <p:spPr>
            <a:xfrm rot="10800000">
              <a:off x="6620925" y="2088550"/>
              <a:ext cx="1812900" cy="223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 name="Google Shape;675;p44"/>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PREVALENCE</a:t>
            </a:r>
            <a:endParaRPr/>
          </a:p>
        </p:txBody>
      </p:sp>
      <p:grpSp>
        <p:nvGrpSpPr>
          <p:cNvPr id="676" name="Google Shape;676;p44"/>
          <p:cNvGrpSpPr/>
          <p:nvPr/>
        </p:nvGrpSpPr>
        <p:grpSpPr>
          <a:xfrm>
            <a:off x="709396" y="1413471"/>
            <a:ext cx="5664161" cy="3017505"/>
            <a:chOff x="233350" y="949250"/>
            <a:chExt cx="7137300" cy="3802300"/>
          </a:xfrm>
        </p:grpSpPr>
        <p:sp>
          <p:nvSpPr>
            <p:cNvPr id="677" name="Google Shape;677;p4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 name="Google Shape;728;p44"/>
          <p:cNvGrpSpPr/>
          <p:nvPr/>
        </p:nvGrpSpPr>
        <p:grpSpPr>
          <a:xfrm>
            <a:off x="2351975" y="3336464"/>
            <a:ext cx="144780" cy="144780"/>
            <a:chOff x="8565775" y="671075"/>
            <a:chExt cx="441000" cy="441000"/>
          </a:xfrm>
        </p:grpSpPr>
        <p:sp>
          <p:nvSpPr>
            <p:cNvPr id="729" name="Google Shape;729;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 name="Google Shape;731;p44"/>
          <p:cNvGrpSpPr/>
          <p:nvPr/>
        </p:nvGrpSpPr>
        <p:grpSpPr>
          <a:xfrm>
            <a:off x="5120392" y="2405952"/>
            <a:ext cx="277124" cy="277124"/>
            <a:chOff x="8565775" y="671075"/>
            <a:chExt cx="441000" cy="441000"/>
          </a:xfrm>
        </p:grpSpPr>
        <p:sp>
          <p:nvSpPr>
            <p:cNvPr id="732" name="Google Shape;732;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44"/>
          <p:cNvGrpSpPr/>
          <p:nvPr/>
        </p:nvGrpSpPr>
        <p:grpSpPr>
          <a:xfrm>
            <a:off x="4581992" y="2651627"/>
            <a:ext cx="277124" cy="277124"/>
            <a:chOff x="8565775" y="671075"/>
            <a:chExt cx="441000" cy="441000"/>
          </a:xfrm>
        </p:grpSpPr>
        <p:sp>
          <p:nvSpPr>
            <p:cNvPr id="735" name="Google Shape;735;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44"/>
          <p:cNvGrpSpPr/>
          <p:nvPr/>
        </p:nvGrpSpPr>
        <p:grpSpPr>
          <a:xfrm>
            <a:off x="5603250" y="3723264"/>
            <a:ext cx="144780" cy="144780"/>
            <a:chOff x="8565775" y="671075"/>
            <a:chExt cx="441000" cy="441000"/>
          </a:xfrm>
        </p:grpSpPr>
        <p:sp>
          <p:nvSpPr>
            <p:cNvPr id="738" name="Google Shape;738;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44"/>
          <p:cNvGrpSpPr/>
          <p:nvPr/>
        </p:nvGrpSpPr>
        <p:grpSpPr>
          <a:xfrm>
            <a:off x="1560975" y="2155159"/>
            <a:ext cx="329295" cy="329295"/>
            <a:chOff x="8565775" y="671075"/>
            <a:chExt cx="441000" cy="441000"/>
          </a:xfrm>
        </p:grpSpPr>
        <p:sp>
          <p:nvSpPr>
            <p:cNvPr id="741" name="Google Shape;741;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44"/>
          <p:cNvGrpSpPr/>
          <p:nvPr/>
        </p:nvGrpSpPr>
        <p:grpSpPr>
          <a:xfrm>
            <a:off x="1279450" y="1791591"/>
            <a:ext cx="206917" cy="206917"/>
            <a:chOff x="8565775" y="671075"/>
            <a:chExt cx="441000" cy="441000"/>
          </a:xfrm>
        </p:grpSpPr>
        <p:sp>
          <p:nvSpPr>
            <p:cNvPr id="744" name="Google Shape;744;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 name="Google Shape;746;p44"/>
          <p:cNvGrpSpPr/>
          <p:nvPr/>
        </p:nvGrpSpPr>
        <p:grpSpPr>
          <a:xfrm>
            <a:off x="3438012" y="1998491"/>
            <a:ext cx="206917" cy="206917"/>
            <a:chOff x="8565775" y="671075"/>
            <a:chExt cx="441000" cy="441000"/>
          </a:xfrm>
        </p:grpSpPr>
        <p:sp>
          <p:nvSpPr>
            <p:cNvPr id="747" name="Google Shape;747;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 name="Google Shape;749;p44"/>
          <p:cNvGrpSpPr/>
          <p:nvPr/>
        </p:nvGrpSpPr>
        <p:grpSpPr>
          <a:xfrm>
            <a:off x="1829250" y="3022839"/>
            <a:ext cx="144780" cy="144780"/>
            <a:chOff x="8565775" y="671075"/>
            <a:chExt cx="441000" cy="441000"/>
          </a:xfrm>
        </p:grpSpPr>
        <p:sp>
          <p:nvSpPr>
            <p:cNvPr id="750" name="Google Shape;750;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44"/>
          <p:cNvGrpSpPr/>
          <p:nvPr/>
        </p:nvGrpSpPr>
        <p:grpSpPr>
          <a:xfrm>
            <a:off x="2022693" y="3912153"/>
            <a:ext cx="189851" cy="189851"/>
            <a:chOff x="8565775" y="671075"/>
            <a:chExt cx="441000" cy="441000"/>
          </a:xfrm>
        </p:grpSpPr>
        <p:sp>
          <p:nvSpPr>
            <p:cNvPr id="753" name="Google Shape;753;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44"/>
          <p:cNvGrpSpPr/>
          <p:nvPr/>
        </p:nvGrpSpPr>
        <p:grpSpPr>
          <a:xfrm>
            <a:off x="3073368" y="2738891"/>
            <a:ext cx="189851" cy="189851"/>
            <a:chOff x="8565775" y="671075"/>
            <a:chExt cx="441000" cy="441000"/>
          </a:xfrm>
        </p:grpSpPr>
        <p:sp>
          <p:nvSpPr>
            <p:cNvPr id="756" name="Google Shape;756;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44"/>
          <p:cNvGrpSpPr/>
          <p:nvPr/>
        </p:nvGrpSpPr>
        <p:grpSpPr>
          <a:xfrm>
            <a:off x="3572830" y="3671909"/>
            <a:ext cx="119290" cy="119290"/>
            <a:chOff x="8565775" y="671075"/>
            <a:chExt cx="441000" cy="441000"/>
          </a:xfrm>
        </p:grpSpPr>
        <p:sp>
          <p:nvSpPr>
            <p:cNvPr id="759" name="Google Shape;759;p44"/>
            <p:cNvSpPr/>
            <p:nvPr/>
          </p:nvSpPr>
          <p:spPr>
            <a:xfrm>
              <a:off x="8565775" y="671075"/>
              <a:ext cx="441000" cy="441000"/>
            </a:xfrm>
            <a:prstGeom prst="ellipse">
              <a:avLst/>
            </a:prstGeom>
            <a:gradFill>
              <a:gsLst>
                <a:gs pos="0">
                  <a:srgbClr val="37C2D1"/>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4"/>
            <p:cNvSpPr/>
            <p:nvPr/>
          </p:nvSpPr>
          <p:spPr>
            <a:xfrm>
              <a:off x="8706625" y="811925"/>
              <a:ext cx="159300" cy="1593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44"/>
          <p:cNvSpPr txBox="1"/>
          <p:nvPr/>
        </p:nvSpPr>
        <p:spPr>
          <a:xfrm>
            <a:off x="6621025" y="2342700"/>
            <a:ext cx="1813500" cy="93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323C40"/>
                </a:solidFill>
                <a:latin typeface="Questrial"/>
                <a:ea typeface="Questrial"/>
                <a:cs typeface="Questrial"/>
                <a:sym typeface="Questrial"/>
              </a:rPr>
              <a:t>Saturn is the ringed planet. It’s a gas giant, composed mostly of hydrogen and helium</a:t>
            </a:r>
            <a:endParaRPr sz="1200">
              <a:solidFill>
                <a:srgbClr val="323C40"/>
              </a:solidFill>
              <a:latin typeface="Questrial"/>
              <a:ea typeface="Questrial"/>
              <a:cs typeface="Questrial"/>
              <a:sym typeface="Questrial"/>
            </a:endParaRPr>
          </a:p>
        </p:txBody>
      </p:sp>
      <p:sp>
        <p:nvSpPr>
          <p:cNvPr id="762" name="Google Shape;762;p44"/>
          <p:cNvSpPr txBox="1"/>
          <p:nvPr/>
        </p:nvSpPr>
        <p:spPr>
          <a:xfrm>
            <a:off x="6621025" y="2098550"/>
            <a:ext cx="1619100" cy="222000"/>
          </a:xfrm>
          <a:prstGeom prst="rect">
            <a:avLst/>
          </a:prstGeom>
          <a:noFill/>
          <a:ln>
            <a:noFill/>
          </a:ln>
        </p:spPr>
        <p:txBody>
          <a:bodyPr anchorCtr="0" anchor="ctr" bIns="0" lIns="91425" spcFirstLastPara="1" rIns="91425" wrap="square" tIns="0">
            <a:noAutofit/>
          </a:bodyPr>
          <a:lstStyle/>
          <a:p>
            <a:pPr indent="0" lvl="0" marL="0" rtl="0" algn="l">
              <a:spcBef>
                <a:spcPts val="0"/>
              </a:spcBef>
              <a:spcAft>
                <a:spcPts val="0"/>
              </a:spcAft>
              <a:buNone/>
            </a:pPr>
            <a:r>
              <a:rPr lang="en" sz="1300">
                <a:solidFill>
                  <a:srgbClr val="FFFFFF"/>
                </a:solidFill>
                <a:latin typeface="Fjalla One"/>
                <a:ea typeface="Fjalla One"/>
                <a:cs typeface="Fjalla One"/>
                <a:sym typeface="Fjalla One"/>
              </a:rPr>
              <a:t>SATURN</a:t>
            </a:r>
            <a:endParaRPr sz="1300">
              <a:solidFill>
                <a:srgbClr val="FFFFFF"/>
              </a:solidFill>
              <a:latin typeface="Fjalla One"/>
              <a:ea typeface="Fjalla One"/>
              <a:cs typeface="Fjalla One"/>
              <a:sym typeface="Fjalla One"/>
            </a:endParaRPr>
          </a:p>
        </p:txBody>
      </p:sp>
      <p:grpSp>
        <p:nvGrpSpPr>
          <p:cNvPr id="763" name="Google Shape;763;p44"/>
          <p:cNvGrpSpPr/>
          <p:nvPr/>
        </p:nvGrpSpPr>
        <p:grpSpPr>
          <a:xfrm>
            <a:off x="6621018" y="1413487"/>
            <a:ext cx="489660" cy="486144"/>
            <a:chOff x="4886058" y="4291240"/>
            <a:chExt cx="346343" cy="343953"/>
          </a:xfrm>
        </p:grpSpPr>
        <p:sp>
          <p:nvSpPr>
            <p:cNvPr id="764" name="Google Shape;764;p44"/>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4"/>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4"/>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4"/>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4"/>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4"/>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4"/>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4"/>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4"/>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4"/>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4"/>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4"/>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4"/>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44"/>
          <p:cNvGrpSpPr/>
          <p:nvPr/>
        </p:nvGrpSpPr>
        <p:grpSpPr>
          <a:xfrm>
            <a:off x="6620925" y="3211675"/>
            <a:ext cx="1812900" cy="516300"/>
            <a:chOff x="6620925" y="1889650"/>
            <a:chExt cx="1812900" cy="516300"/>
          </a:xfrm>
        </p:grpSpPr>
        <p:sp>
          <p:nvSpPr>
            <p:cNvPr id="778" name="Google Shape;778;p44"/>
            <p:cNvSpPr/>
            <p:nvPr/>
          </p:nvSpPr>
          <p:spPr>
            <a:xfrm rot="10800000">
              <a:off x="7269225" y="1889650"/>
              <a:ext cx="516300" cy="516300"/>
            </a:xfrm>
            <a:prstGeom prst="pie">
              <a:avLst>
                <a:gd fmla="val 10785772" name="adj1"/>
                <a:gd fmla="val 37091"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4"/>
            <p:cNvSpPr/>
            <p:nvPr/>
          </p:nvSpPr>
          <p:spPr>
            <a:xfrm rot="10800000">
              <a:off x="6620925" y="2088550"/>
              <a:ext cx="1812900" cy="2232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 name="Google Shape;780;p44"/>
          <p:cNvSpPr txBox="1"/>
          <p:nvPr/>
        </p:nvSpPr>
        <p:spPr>
          <a:xfrm>
            <a:off x="6621025" y="3664725"/>
            <a:ext cx="1813500" cy="93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323C40"/>
                </a:solidFill>
                <a:latin typeface="Questrial"/>
                <a:ea typeface="Questrial"/>
                <a:cs typeface="Questrial"/>
                <a:sym typeface="Questrial"/>
              </a:rPr>
              <a:t>Neptune is the farthest planet from the Sun and the fourth-largest by diameter</a:t>
            </a:r>
            <a:endParaRPr sz="1200">
              <a:solidFill>
                <a:srgbClr val="323C40"/>
              </a:solidFill>
              <a:latin typeface="Questrial"/>
              <a:ea typeface="Questrial"/>
              <a:cs typeface="Questrial"/>
              <a:sym typeface="Questrial"/>
            </a:endParaRPr>
          </a:p>
        </p:txBody>
      </p:sp>
      <p:sp>
        <p:nvSpPr>
          <p:cNvPr id="781" name="Google Shape;781;p44"/>
          <p:cNvSpPr txBox="1"/>
          <p:nvPr/>
        </p:nvSpPr>
        <p:spPr>
          <a:xfrm>
            <a:off x="6621025" y="3420575"/>
            <a:ext cx="1619100" cy="222000"/>
          </a:xfrm>
          <a:prstGeom prst="rect">
            <a:avLst/>
          </a:prstGeom>
          <a:noFill/>
          <a:ln>
            <a:noFill/>
          </a:ln>
        </p:spPr>
        <p:txBody>
          <a:bodyPr anchorCtr="0" anchor="ctr" bIns="0" lIns="91425" spcFirstLastPara="1" rIns="91425" wrap="square" tIns="0">
            <a:noAutofit/>
          </a:bodyPr>
          <a:lstStyle/>
          <a:p>
            <a:pPr indent="0" lvl="0" marL="0" rtl="0" algn="l">
              <a:spcBef>
                <a:spcPts val="0"/>
              </a:spcBef>
              <a:spcAft>
                <a:spcPts val="0"/>
              </a:spcAft>
              <a:buNone/>
            </a:pPr>
            <a:r>
              <a:rPr lang="en" sz="1300">
                <a:solidFill>
                  <a:srgbClr val="FFFFFF"/>
                </a:solidFill>
                <a:latin typeface="Fjalla One"/>
                <a:ea typeface="Fjalla One"/>
                <a:cs typeface="Fjalla One"/>
                <a:sym typeface="Fjalla One"/>
              </a:rPr>
              <a:t>NEPTUNE</a:t>
            </a:r>
            <a:endParaRPr sz="1300">
              <a:solidFill>
                <a:srgbClr val="FFFFFF"/>
              </a:solidFill>
              <a:latin typeface="Fjalla One"/>
              <a:ea typeface="Fjalla One"/>
              <a:cs typeface="Fjalla One"/>
              <a:sym typeface="Fjalla One"/>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 name="Shape 785"/>
        <p:cNvGrpSpPr/>
        <p:nvPr/>
      </p:nvGrpSpPr>
      <p:grpSpPr>
        <a:xfrm>
          <a:off x="0" y="0"/>
          <a:ext cx="0" cy="0"/>
          <a:chOff x="0" y="0"/>
          <a:chExt cx="0" cy="0"/>
        </a:xfrm>
      </p:grpSpPr>
      <p:pic>
        <p:nvPicPr>
          <p:cNvPr id="786" name="Google Shape;786;p45"/>
          <p:cNvPicPr preferRelativeResize="0"/>
          <p:nvPr/>
        </p:nvPicPr>
        <p:blipFill rotWithShape="1">
          <a:blip r:embed="rId3">
            <a:alphaModFix/>
          </a:blip>
          <a:srcRect b="0" l="6657" r="23704" t="0"/>
          <a:stretch/>
        </p:blipFill>
        <p:spPr>
          <a:xfrm>
            <a:off x="4195022" y="542475"/>
            <a:ext cx="4239576" cy="4058675"/>
          </a:xfrm>
          <a:prstGeom prst="rect">
            <a:avLst/>
          </a:prstGeom>
          <a:noFill/>
          <a:ln>
            <a:noFill/>
          </a:ln>
        </p:spPr>
      </p:pic>
      <p:sp>
        <p:nvSpPr>
          <p:cNvPr id="787" name="Google Shape;787;p45"/>
          <p:cNvSpPr/>
          <p:nvPr/>
        </p:nvSpPr>
        <p:spPr>
          <a:xfrm>
            <a:off x="3821850" y="1039950"/>
            <a:ext cx="1500300" cy="30636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5"/>
          <p:cNvSpPr txBox="1"/>
          <p:nvPr>
            <p:ph type="title"/>
          </p:nvPr>
        </p:nvSpPr>
        <p:spPr>
          <a:xfrm>
            <a:off x="709400" y="1341250"/>
            <a:ext cx="3862500" cy="47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CONCLUSIONS</a:t>
            </a:r>
            <a:endParaRPr/>
          </a:p>
        </p:txBody>
      </p:sp>
      <p:sp>
        <p:nvSpPr>
          <p:cNvPr id="789" name="Google Shape;789;p45"/>
          <p:cNvSpPr txBox="1"/>
          <p:nvPr>
            <p:ph idx="1" type="body"/>
          </p:nvPr>
        </p:nvSpPr>
        <p:spPr>
          <a:xfrm>
            <a:off x="709400" y="2027450"/>
            <a:ext cx="3862500" cy="1774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and the smallest one in our Solar System—it’s only a bit larger than our Moon. The planet’s name has nothing to do with the liquid metal, since it was named after the Roman messenger god, Mercury</a:t>
            </a:r>
            <a:endParaRPr/>
          </a:p>
        </p:txBody>
      </p:sp>
      <p:sp>
        <p:nvSpPr>
          <p:cNvPr id="790" name="Google Shape;790;p45"/>
          <p:cNvSpPr/>
          <p:nvPr/>
        </p:nvSpPr>
        <p:spPr>
          <a:xfrm>
            <a:off x="4398150" y="3930425"/>
            <a:ext cx="347700" cy="3477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 name="Shape 152"/>
        <p:cNvGrpSpPr/>
        <p:nvPr/>
      </p:nvGrpSpPr>
      <p:grpSpPr>
        <a:xfrm>
          <a:off x="0" y="0"/>
          <a:ext cx="0" cy="0"/>
          <a:chOff x="0" y="0"/>
          <a:chExt cx="0" cy="0"/>
        </a:xfrm>
      </p:grpSpPr>
      <p:sp>
        <p:nvSpPr>
          <p:cNvPr id="153" name="Google Shape;153;p28"/>
          <p:cNvSpPr txBox="1"/>
          <p:nvPr>
            <p:ph idx="1" type="body"/>
          </p:nvPr>
        </p:nvSpPr>
        <p:spPr>
          <a:xfrm>
            <a:off x="709400" y="1244150"/>
            <a:ext cx="7767900" cy="335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rgbClr val="323C40"/>
                </a:solidFill>
              </a:rPr>
              <a:t>Here’s what you’ll find in this </a:t>
            </a:r>
            <a:r>
              <a:rPr lang="en" sz="1100">
                <a:solidFill>
                  <a:srgbClr val="37C2D1"/>
                </a:solidFill>
                <a:uFill>
                  <a:noFill/>
                </a:uFill>
                <a:hlinkClick r:id="rId3">
                  <a:extLst>
                    <a:ext uri="{A12FA001-AC4F-418D-AE19-62706E023703}">
                      <ahyp:hlinkClr val="tx"/>
                    </a:ext>
                  </a:extLst>
                </a:hlinkClick>
              </a:rPr>
              <a:t>Slidesgo</a:t>
            </a:r>
            <a:r>
              <a:rPr lang="en" sz="1100">
                <a:solidFill>
                  <a:srgbClr val="323C40"/>
                </a:solidFill>
              </a:rPr>
              <a:t> template: </a:t>
            </a:r>
            <a:endParaRPr sz="1100">
              <a:solidFill>
                <a:srgbClr val="323C40"/>
              </a:solidFill>
            </a:endParaRPr>
          </a:p>
          <a:p>
            <a:pPr indent="-298450" lvl="0" marL="457200" rtl="0" algn="l">
              <a:spcBef>
                <a:spcPts val="1600"/>
              </a:spcBef>
              <a:spcAft>
                <a:spcPts val="0"/>
              </a:spcAft>
              <a:buClr>
                <a:srgbClr val="323C40"/>
              </a:buClr>
              <a:buSzPts val="1100"/>
              <a:buAutoNum type="arabicPeriod"/>
            </a:pPr>
            <a:r>
              <a:rPr lang="en" sz="1100">
                <a:solidFill>
                  <a:srgbClr val="323C40"/>
                </a:solidFill>
              </a:rPr>
              <a:t>A slide structure based on a </a:t>
            </a:r>
            <a:r>
              <a:rPr lang="en" sz="1100"/>
              <a:t>d</a:t>
            </a:r>
            <a:r>
              <a:rPr lang="en" sz="1100">
                <a:solidFill>
                  <a:srgbClr val="323C40"/>
                </a:solidFill>
              </a:rPr>
              <a:t>isease presentation, which you can easily adapt to your needs. For more info on how to edit the template, please visit </a:t>
            </a:r>
            <a:r>
              <a:rPr lang="en" sz="1100">
                <a:solidFill>
                  <a:srgbClr val="37C2D1"/>
                </a:solidFill>
                <a:uFill>
                  <a:noFill/>
                </a:uFill>
                <a:hlinkClick r:id="rId4">
                  <a:extLst>
                    <a:ext uri="{A12FA001-AC4F-418D-AE19-62706E023703}">
                      <ahyp:hlinkClr val="tx"/>
                    </a:ext>
                  </a:extLst>
                </a:hlinkClick>
              </a:rPr>
              <a:t>Slidesgo School</a:t>
            </a:r>
            <a:r>
              <a:rPr lang="en" sz="1100">
                <a:solidFill>
                  <a:srgbClr val="323C40"/>
                </a:solidFill>
                <a:uFill>
                  <a:noFill/>
                </a:uFill>
                <a:hlinkClick r:id="rId5">
                  <a:extLst>
                    <a:ext uri="{A12FA001-AC4F-418D-AE19-62706E023703}">
                      <ahyp:hlinkClr val="tx"/>
                    </a:ext>
                  </a:extLst>
                </a:hlinkClick>
              </a:rPr>
              <a:t> </a:t>
            </a:r>
            <a:r>
              <a:rPr lang="en" sz="1100">
                <a:solidFill>
                  <a:srgbClr val="323C40"/>
                </a:solidFill>
              </a:rPr>
              <a:t>or read our </a:t>
            </a:r>
            <a:r>
              <a:rPr lang="en" sz="1100">
                <a:solidFill>
                  <a:srgbClr val="37C2D1"/>
                </a:solidFill>
                <a:uFill>
                  <a:noFill/>
                </a:uFill>
                <a:hlinkClick r:id="rId6">
                  <a:extLst>
                    <a:ext uri="{A12FA001-AC4F-418D-AE19-62706E023703}">
                      <ahyp:hlinkClr val="tx"/>
                    </a:ext>
                  </a:extLst>
                </a:hlinkClick>
              </a:rPr>
              <a:t>FAQs</a:t>
            </a:r>
            <a:r>
              <a:rPr lang="en" sz="1100">
                <a:solidFill>
                  <a:srgbClr val="323C40"/>
                </a:solidFill>
                <a:uFill>
                  <a:noFill/>
                </a:uFill>
                <a:hlinkClick r:id="rId7">
                  <a:extLst>
                    <a:ext uri="{A12FA001-AC4F-418D-AE19-62706E023703}">
                      <ahyp:hlinkClr val="tx"/>
                    </a:ext>
                  </a:extLst>
                </a:hlinkClick>
              </a:rPr>
              <a:t>.</a:t>
            </a:r>
            <a:endParaRPr sz="1100">
              <a:solidFill>
                <a:srgbClr val="323C40"/>
              </a:solidFill>
            </a:endParaRPr>
          </a:p>
          <a:p>
            <a:pPr indent="-298450" lvl="0" marL="457200" rtl="0" algn="l">
              <a:spcBef>
                <a:spcPts val="0"/>
              </a:spcBef>
              <a:spcAft>
                <a:spcPts val="0"/>
              </a:spcAft>
              <a:buClr>
                <a:srgbClr val="323C40"/>
              </a:buClr>
              <a:buSzPts val="1100"/>
              <a:buAutoNum type="arabicPeriod"/>
            </a:pPr>
            <a:r>
              <a:rPr lang="en" sz="1100">
                <a:solidFill>
                  <a:srgbClr val="323C40"/>
                </a:solidFill>
              </a:rPr>
              <a:t>An assortment of </a:t>
            </a:r>
            <a:r>
              <a:rPr lang="en" sz="1100"/>
              <a:t>photos</a:t>
            </a:r>
            <a:r>
              <a:rPr lang="en" sz="1100">
                <a:solidFill>
                  <a:srgbClr val="323C40"/>
                </a:solidFill>
              </a:rPr>
              <a:t> that are suitable for use in the presentation can be found in the </a:t>
            </a:r>
            <a:r>
              <a:rPr lang="en" sz="1100">
                <a:solidFill>
                  <a:srgbClr val="37C2D1"/>
                </a:solidFill>
                <a:uFill>
                  <a:noFill/>
                </a:uFill>
                <a:hlinkClick action="ppaction://hlinksldjump" r:id="rId8">
                  <a:extLst>
                    <a:ext uri="{A12FA001-AC4F-418D-AE19-62706E023703}">
                      <ahyp:hlinkClr val="tx"/>
                    </a:ext>
                  </a:extLst>
                </a:hlinkClick>
              </a:rPr>
              <a:t>alternative resources</a:t>
            </a:r>
            <a:r>
              <a:rPr lang="en" sz="1100">
                <a:solidFill>
                  <a:srgbClr val="37C2D1"/>
                </a:solidFill>
              </a:rPr>
              <a:t> </a:t>
            </a:r>
            <a:r>
              <a:rPr lang="en" sz="1100">
                <a:solidFill>
                  <a:srgbClr val="323C40"/>
                </a:solidFill>
              </a:rPr>
              <a:t>slide.</a:t>
            </a:r>
            <a:endParaRPr sz="1100">
              <a:solidFill>
                <a:srgbClr val="323C40"/>
              </a:solidFill>
            </a:endParaRPr>
          </a:p>
          <a:p>
            <a:pPr indent="-298450" lvl="0" marL="457200" rtl="0" algn="l">
              <a:spcBef>
                <a:spcPts val="0"/>
              </a:spcBef>
              <a:spcAft>
                <a:spcPts val="0"/>
              </a:spcAft>
              <a:buClr>
                <a:srgbClr val="323C40"/>
              </a:buClr>
              <a:buSzPts val="1100"/>
              <a:buAutoNum type="arabicPeriod"/>
            </a:pPr>
            <a:r>
              <a:rPr lang="en" sz="1100">
                <a:solidFill>
                  <a:srgbClr val="323C40"/>
                </a:solidFill>
              </a:rPr>
              <a:t>A </a:t>
            </a:r>
            <a:r>
              <a:rPr lang="en" sz="1100">
                <a:solidFill>
                  <a:srgbClr val="37C2D1"/>
                </a:solidFill>
                <a:uFill>
                  <a:noFill/>
                </a:uFill>
                <a:hlinkClick action="ppaction://hlinksldjump" r:id="rId9">
                  <a:extLst>
                    <a:ext uri="{A12FA001-AC4F-418D-AE19-62706E023703}">
                      <ahyp:hlinkClr val="tx"/>
                    </a:ext>
                  </a:extLst>
                </a:hlinkClick>
              </a:rPr>
              <a:t>thanks</a:t>
            </a:r>
            <a:r>
              <a:rPr lang="en" sz="1100">
                <a:solidFill>
                  <a:srgbClr val="323C40"/>
                </a:solidFill>
                <a:uFill>
                  <a:noFill/>
                </a:uFill>
                <a:hlinkClick action="ppaction://hlinksldjump" r:id="rId10">
                  <a:extLst>
                    <a:ext uri="{A12FA001-AC4F-418D-AE19-62706E023703}">
                      <ahyp:hlinkClr val="tx"/>
                    </a:ext>
                  </a:extLst>
                </a:hlinkClick>
              </a:rPr>
              <a:t> </a:t>
            </a:r>
            <a:r>
              <a:rPr lang="en" sz="1100">
                <a:solidFill>
                  <a:srgbClr val="323C40"/>
                </a:solidFill>
              </a:rPr>
              <a:t>slide, which you must keep so that proper credits for our design are given.</a:t>
            </a:r>
            <a:endParaRPr sz="1100">
              <a:solidFill>
                <a:srgbClr val="323C40"/>
              </a:solidFill>
            </a:endParaRPr>
          </a:p>
          <a:p>
            <a:pPr indent="-298450" lvl="0" marL="457200" rtl="0" algn="l">
              <a:spcBef>
                <a:spcPts val="0"/>
              </a:spcBef>
              <a:spcAft>
                <a:spcPts val="0"/>
              </a:spcAft>
              <a:buClr>
                <a:srgbClr val="323C40"/>
              </a:buClr>
              <a:buSzPts val="1100"/>
              <a:buAutoNum type="arabicPeriod"/>
            </a:pPr>
            <a:r>
              <a:rPr lang="en" sz="1100">
                <a:solidFill>
                  <a:srgbClr val="323C40"/>
                </a:solidFill>
              </a:rPr>
              <a:t>A </a:t>
            </a:r>
            <a:r>
              <a:rPr lang="en" sz="1100">
                <a:solidFill>
                  <a:srgbClr val="37C2D1"/>
                </a:solidFill>
                <a:uFill>
                  <a:noFill/>
                </a:uFill>
                <a:hlinkClick action="ppaction://hlinksldjump" r:id="rId11">
                  <a:extLst>
                    <a:ext uri="{A12FA001-AC4F-418D-AE19-62706E023703}">
                      <ahyp:hlinkClr val="tx"/>
                    </a:ext>
                  </a:extLst>
                </a:hlinkClick>
              </a:rPr>
              <a:t>resources </a:t>
            </a:r>
            <a:r>
              <a:rPr lang="en" sz="1100"/>
              <a:t>slide</a:t>
            </a:r>
            <a:r>
              <a:rPr lang="en" sz="1100">
                <a:solidFill>
                  <a:srgbClr val="323C40"/>
                </a:solidFill>
              </a:rPr>
              <a:t>, where you’ll find links to all the elements used in the template.</a:t>
            </a:r>
            <a:endParaRPr sz="1100">
              <a:solidFill>
                <a:srgbClr val="323C40"/>
              </a:solidFill>
            </a:endParaRPr>
          </a:p>
          <a:p>
            <a:pPr indent="-298450" lvl="0" marL="457200" rtl="0" algn="l">
              <a:spcBef>
                <a:spcPts val="0"/>
              </a:spcBef>
              <a:spcAft>
                <a:spcPts val="0"/>
              </a:spcAft>
              <a:buClr>
                <a:srgbClr val="323C40"/>
              </a:buClr>
              <a:buSzPts val="1100"/>
              <a:buAutoNum type="arabicPeriod"/>
            </a:pPr>
            <a:r>
              <a:rPr lang="en" sz="1100">
                <a:solidFill>
                  <a:srgbClr val="37C2D1"/>
                </a:solidFill>
                <a:uFill>
                  <a:noFill/>
                </a:uFill>
                <a:hlinkClick action="ppaction://hlinksldjump" r:id="rId12">
                  <a:extLst>
                    <a:ext uri="{A12FA001-AC4F-418D-AE19-62706E023703}">
                      <ahyp:hlinkClr val="tx"/>
                    </a:ext>
                  </a:extLst>
                </a:hlinkClick>
              </a:rPr>
              <a:t>Instructions for use</a:t>
            </a:r>
            <a:r>
              <a:rPr lang="en" sz="1100">
                <a:solidFill>
                  <a:srgbClr val="323C40"/>
                </a:solidFill>
              </a:rPr>
              <a:t>.</a:t>
            </a:r>
            <a:endParaRPr sz="1100">
              <a:solidFill>
                <a:srgbClr val="323C40"/>
              </a:solidFill>
            </a:endParaRPr>
          </a:p>
          <a:p>
            <a:pPr indent="-298450" lvl="0" marL="457200" rtl="0" algn="l">
              <a:spcBef>
                <a:spcPts val="0"/>
              </a:spcBef>
              <a:spcAft>
                <a:spcPts val="0"/>
              </a:spcAft>
              <a:buClr>
                <a:srgbClr val="323C40"/>
              </a:buClr>
              <a:buSzPts val="1100"/>
              <a:buAutoNum type="arabicPeriod"/>
            </a:pPr>
            <a:r>
              <a:rPr lang="en" sz="1100">
                <a:solidFill>
                  <a:srgbClr val="323C40"/>
                </a:solidFill>
              </a:rPr>
              <a:t>Final slides with: </a:t>
            </a:r>
            <a:endParaRPr sz="1100">
              <a:solidFill>
                <a:srgbClr val="323C40"/>
              </a:solidFill>
            </a:endParaRPr>
          </a:p>
          <a:p>
            <a:pPr indent="-298450" lvl="0" marL="914400" rtl="0" algn="l">
              <a:spcBef>
                <a:spcPts val="0"/>
              </a:spcBef>
              <a:spcAft>
                <a:spcPts val="0"/>
              </a:spcAft>
              <a:buClr>
                <a:srgbClr val="323C40"/>
              </a:buClr>
              <a:buSzPts val="1100"/>
              <a:buChar char="▪"/>
            </a:pPr>
            <a:r>
              <a:rPr lang="en" sz="1100">
                <a:solidFill>
                  <a:srgbClr val="323C40"/>
                </a:solidFill>
              </a:rPr>
              <a:t>The</a:t>
            </a:r>
            <a:r>
              <a:rPr lang="en" sz="1100">
                <a:solidFill>
                  <a:srgbClr val="37C2D1"/>
                </a:solidFill>
                <a:uFill>
                  <a:noFill/>
                </a:uFill>
                <a:hlinkClick action="ppaction://hlinksldjump" r:id="rId13">
                  <a:extLst>
                    <a:ext uri="{A12FA001-AC4F-418D-AE19-62706E023703}">
                      <ahyp:hlinkClr val="tx"/>
                    </a:ext>
                  </a:extLst>
                </a:hlinkClick>
              </a:rPr>
              <a:t> fonts and colors</a:t>
            </a:r>
            <a:r>
              <a:rPr lang="en" sz="1100">
                <a:solidFill>
                  <a:srgbClr val="37C2D1"/>
                </a:solidFill>
              </a:rPr>
              <a:t> </a:t>
            </a:r>
            <a:r>
              <a:rPr lang="en" sz="1100">
                <a:solidFill>
                  <a:srgbClr val="323C40"/>
                </a:solidFill>
              </a:rPr>
              <a:t>used in the template.</a:t>
            </a:r>
            <a:endParaRPr sz="1100">
              <a:solidFill>
                <a:srgbClr val="323C40"/>
              </a:solidFill>
            </a:endParaRPr>
          </a:p>
          <a:p>
            <a:pPr indent="-298450" lvl="0" marL="914400" rtl="0" algn="l">
              <a:spcBef>
                <a:spcPts val="0"/>
              </a:spcBef>
              <a:spcAft>
                <a:spcPts val="0"/>
              </a:spcAft>
              <a:buClr>
                <a:srgbClr val="323C40"/>
              </a:buClr>
              <a:buSzPts val="1100"/>
              <a:buChar char="▪"/>
            </a:pPr>
            <a:r>
              <a:rPr lang="en" sz="1100">
                <a:solidFill>
                  <a:srgbClr val="323C40"/>
                </a:solidFill>
              </a:rPr>
              <a:t>More</a:t>
            </a:r>
            <a:r>
              <a:rPr lang="en" sz="1100">
                <a:solidFill>
                  <a:srgbClr val="323C40"/>
                </a:solidFill>
                <a:uFill>
                  <a:noFill/>
                </a:uFill>
                <a:hlinkClick action="ppaction://hlinksldjump" r:id="rId14">
                  <a:extLst>
                    <a:ext uri="{A12FA001-AC4F-418D-AE19-62706E023703}">
                      <ahyp:hlinkClr val="tx"/>
                    </a:ext>
                  </a:extLst>
                </a:hlinkClick>
              </a:rPr>
              <a:t> </a:t>
            </a:r>
            <a:r>
              <a:rPr lang="en" sz="1100">
                <a:solidFill>
                  <a:srgbClr val="37C2D1"/>
                </a:solidFill>
                <a:uFill>
                  <a:noFill/>
                </a:uFill>
                <a:hlinkClick action="ppaction://hlinksldjump" r:id="rId15">
                  <a:extLst>
                    <a:ext uri="{A12FA001-AC4F-418D-AE19-62706E023703}">
                      <ahyp:hlinkClr val="tx"/>
                    </a:ext>
                  </a:extLst>
                </a:hlinkClick>
              </a:rPr>
              <a:t>infographic resources</a:t>
            </a:r>
            <a:r>
              <a:rPr lang="en" sz="1100">
                <a:solidFill>
                  <a:srgbClr val="323C40"/>
                </a:solidFill>
              </a:rPr>
              <a:t>, whose size and color can be edited. </a:t>
            </a:r>
            <a:endParaRPr sz="1100">
              <a:solidFill>
                <a:srgbClr val="323C40"/>
              </a:solidFill>
            </a:endParaRPr>
          </a:p>
          <a:p>
            <a:pPr indent="-298450" lvl="0" marL="914400" rtl="0" algn="l">
              <a:spcBef>
                <a:spcPts val="0"/>
              </a:spcBef>
              <a:spcAft>
                <a:spcPts val="0"/>
              </a:spcAft>
              <a:buClr>
                <a:srgbClr val="323C40"/>
              </a:buClr>
              <a:buSzPts val="1100"/>
              <a:buChar char="▪"/>
            </a:pPr>
            <a:r>
              <a:rPr lang="en" sz="1100">
                <a:solidFill>
                  <a:srgbClr val="323C40"/>
                </a:solidFill>
              </a:rPr>
              <a:t>Sets of </a:t>
            </a:r>
            <a:r>
              <a:rPr lang="en" sz="1100">
                <a:solidFill>
                  <a:srgbClr val="37C2D1"/>
                </a:solidFill>
                <a:uFill>
                  <a:noFill/>
                </a:uFill>
                <a:hlinkClick action="ppaction://hlinksldjump" r:id="rId16">
                  <a:extLst>
                    <a:ext uri="{A12FA001-AC4F-418D-AE19-62706E023703}">
                      <ahyp:hlinkClr val="tx"/>
                    </a:ext>
                  </a:extLst>
                </a:hlinkClick>
              </a:rPr>
              <a:t>customizable icons</a:t>
            </a:r>
            <a:r>
              <a:rPr lang="en" sz="1100">
                <a:solidFill>
                  <a:srgbClr val="323C40"/>
                </a:solidFill>
                <a:uFill>
                  <a:noFill/>
                </a:uFill>
                <a:hlinkClick action="ppaction://hlinksldjump" r:id="rId17">
                  <a:extLst>
                    <a:ext uri="{A12FA001-AC4F-418D-AE19-62706E023703}">
                      <ahyp:hlinkClr val="tx"/>
                    </a:ext>
                  </a:extLst>
                </a:hlinkClick>
              </a:rPr>
              <a:t> </a:t>
            </a:r>
            <a:r>
              <a:rPr lang="en" sz="1100">
                <a:solidFill>
                  <a:srgbClr val="323C40"/>
                </a:solidFill>
              </a:rPr>
              <a:t>of the following themes: general, business, avatar, creative process, education, help &amp; support, medical, nature, performing arts, SEO &amp; marketing, and teamwork.</a:t>
            </a:r>
            <a:endParaRPr sz="1100">
              <a:solidFill>
                <a:srgbClr val="323C40"/>
              </a:solidFill>
            </a:endParaRPr>
          </a:p>
          <a:p>
            <a:pPr indent="0" lvl="0" marL="0" rtl="0" algn="l">
              <a:lnSpc>
                <a:spcPct val="100000"/>
              </a:lnSpc>
              <a:spcBef>
                <a:spcPts val="1600"/>
              </a:spcBef>
              <a:spcAft>
                <a:spcPts val="0"/>
              </a:spcAft>
              <a:buClr>
                <a:schemeClr val="dk1"/>
              </a:buClr>
              <a:buSzPts val="1100"/>
              <a:buFont typeface="Arial"/>
              <a:buNone/>
            </a:pPr>
            <a:r>
              <a:rPr lang="en" sz="1100">
                <a:solidFill>
                  <a:srgbClr val="323C40"/>
                </a:solidFill>
              </a:rPr>
              <a:t>You can delete this slide when you’re done editing the presentation.</a:t>
            </a:r>
            <a:endParaRPr sz="1100">
              <a:solidFill>
                <a:srgbClr val="323C40"/>
              </a:solidFill>
            </a:endParaRPr>
          </a:p>
          <a:p>
            <a:pPr indent="0" lvl="0" marL="0" rtl="0" algn="l">
              <a:spcBef>
                <a:spcPts val="0"/>
              </a:spcBef>
              <a:spcAft>
                <a:spcPts val="1600"/>
              </a:spcAft>
              <a:buNone/>
            </a:pPr>
            <a:r>
              <a:t/>
            </a:r>
            <a:endParaRPr sz="1100">
              <a:solidFill>
                <a:srgbClr val="323C40"/>
              </a:solidFill>
            </a:endParaRPr>
          </a:p>
        </p:txBody>
      </p:sp>
      <p:sp>
        <p:nvSpPr>
          <p:cNvPr id="154" name="Google Shape;154;p28"/>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 name="Shape 794"/>
        <p:cNvGrpSpPr/>
        <p:nvPr/>
      </p:nvGrpSpPr>
      <p:grpSpPr>
        <a:xfrm>
          <a:off x="0" y="0"/>
          <a:ext cx="0" cy="0"/>
          <a:chOff x="0" y="0"/>
          <a:chExt cx="0" cy="0"/>
        </a:xfrm>
      </p:grpSpPr>
      <p:sp>
        <p:nvSpPr>
          <p:cNvPr id="795" name="Google Shape;795;p46"/>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 DATA ABOUT THE DISEASE</a:t>
            </a:r>
            <a:endParaRPr/>
          </a:p>
        </p:txBody>
      </p:sp>
      <p:graphicFrame>
        <p:nvGraphicFramePr>
          <p:cNvPr id="796" name="Google Shape;796;p46"/>
          <p:cNvGraphicFramePr/>
          <p:nvPr/>
        </p:nvGraphicFramePr>
        <p:xfrm>
          <a:off x="1956850" y="2180100"/>
          <a:ext cx="3000000" cy="3000000"/>
        </p:xfrm>
        <a:graphic>
          <a:graphicData uri="http://schemas.openxmlformats.org/drawingml/2006/table">
            <a:tbl>
              <a:tblPr>
                <a:noFill/>
                <a:tableStyleId>{8383AE16-B0EE-4801-B036-28363E5AD65F}</a:tableStyleId>
              </a:tblPr>
              <a:tblGrid>
                <a:gridCol w="1307525"/>
                <a:gridCol w="1307525"/>
                <a:gridCol w="1307525"/>
                <a:gridCol w="1307525"/>
              </a:tblGrid>
              <a:tr h="444025">
                <a:tc>
                  <a:txBody>
                    <a:bodyPr/>
                    <a:lstStyle/>
                    <a:p>
                      <a:pPr indent="0" lvl="0" marL="0" rtl="0" algn="ctr">
                        <a:spcBef>
                          <a:spcPts val="0"/>
                        </a:spcBef>
                        <a:spcAft>
                          <a:spcPts val="0"/>
                        </a:spcAft>
                        <a:buNone/>
                      </a:pPr>
                      <a:r>
                        <a:rPr lang="en">
                          <a:solidFill>
                            <a:srgbClr val="FFFFFF"/>
                          </a:solidFill>
                          <a:latin typeface="Fjalla One"/>
                          <a:ea typeface="Fjalla One"/>
                          <a:cs typeface="Fjalla One"/>
                          <a:sym typeface="Fjalla One"/>
                        </a:rPr>
                        <a:t>DAY 1</a:t>
                      </a:r>
                      <a:endParaRPr>
                        <a:solidFill>
                          <a:srgbClr val="FFFFFF"/>
                        </a:solidFill>
                        <a:latin typeface="Fjalla One"/>
                        <a:ea typeface="Fjalla One"/>
                        <a:cs typeface="Fjalla One"/>
                        <a:sym typeface="Fjall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37C2D1">
                          <a:alpha val="0"/>
                        </a:srgbClr>
                      </a:solidFill>
                      <a:prstDash val="solid"/>
                      <a:round/>
                      <a:headEnd len="sm" w="sm" type="none"/>
                      <a:tailEnd len="sm" w="sm" type="none"/>
                    </a:lnB>
                    <a:solidFill>
                      <a:srgbClr val="37C2D1"/>
                    </a:solidFill>
                  </a:tcPr>
                </a:tc>
                <a:tc>
                  <a:txBody>
                    <a:bodyPr/>
                    <a:lstStyle/>
                    <a:p>
                      <a:pPr indent="0" lvl="0" marL="0" rtl="0" algn="ctr">
                        <a:spcBef>
                          <a:spcPts val="0"/>
                        </a:spcBef>
                        <a:spcAft>
                          <a:spcPts val="0"/>
                        </a:spcAft>
                        <a:buNone/>
                      </a:pPr>
                      <a:r>
                        <a:rPr lang="en">
                          <a:solidFill>
                            <a:srgbClr val="FFFFFF"/>
                          </a:solidFill>
                          <a:latin typeface="Fjalla One"/>
                          <a:ea typeface="Fjalla One"/>
                          <a:cs typeface="Fjalla One"/>
                          <a:sym typeface="Fjalla One"/>
                        </a:rPr>
                        <a:t>DAY 2</a:t>
                      </a:r>
                      <a:endParaRPr>
                        <a:solidFill>
                          <a:srgbClr val="FFFFFF"/>
                        </a:solidFill>
                        <a:latin typeface="Fjalla One"/>
                        <a:ea typeface="Fjalla One"/>
                        <a:cs typeface="Fjalla One"/>
                        <a:sym typeface="Fjalla One"/>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37C2D1">
                          <a:alpha val="0"/>
                        </a:srgbClr>
                      </a:solidFill>
                      <a:prstDash val="solid"/>
                      <a:round/>
                      <a:headEnd len="sm" w="sm" type="none"/>
                      <a:tailEnd len="sm" w="sm" type="none"/>
                    </a:lnB>
                    <a:solidFill>
                      <a:srgbClr val="37C2D1"/>
                    </a:solidFill>
                  </a:tcPr>
                </a:tc>
                <a:tc>
                  <a:txBody>
                    <a:bodyPr/>
                    <a:lstStyle/>
                    <a:p>
                      <a:pPr indent="0" lvl="0" marL="0" rtl="0" algn="ctr">
                        <a:spcBef>
                          <a:spcPts val="0"/>
                        </a:spcBef>
                        <a:spcAft>
                          <a:spcPts val="0"/>
                        </a:spcAft>
                        <a:buNone/>
                      </a:pPr>
                      <a:r>
                        <a:rPr lang="en">
                          <a:solidFill>
                            <a:srgbClr val="FFFFFF"/>
                          </a:solidFill>
                          <a:latin typeface="Fjalla One"/>
                          <a:ea typeface="Fjalla One"/>
                          <a:cs typeface="Fjalla One"/>
                          <a:sym typeface="Fjalla One"/>
                        </a:rPr>
                        <a:t>DAY 3</a:t>
                      </a:r>
                      <a:endParaRPr>
                        <a:solidFill>
                          <a:srgbClr val="FFFFFF"/>
                        </a:solidFill>
                        <a:latin typeface="Fjalla One"/>
                        <a:ea typeface="Fjalla One"/>
                        <a:cs typeface="Fjalla One"/>
                        <a:sym typeface="Fjalla One"/>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37C2D1">
                          <a:alpha val="0"/>
                        </a:srgbClr>
                      </a:solidFill>
                      <a:prstDash val="solid"/>
                      <a:round/>
                      <a:headEnd len="sm" w="sm" type="none"/>
                      <a:tailEnd len="sm" w="sm" type="none"/>
                    </a:lnB>
                    <a:solidFill>
                      <a:srgbClr val="37C2D1"/>
                    </a:solidFill>
                  </a:tcPr>
                </a:tc>
                <a:tc>
                  <a:txBody>
                    <a:bodyPr/>
                    <a:lstStyle/>
                    <a:p>
                      <a:pPr indent="0" lvl="0" marL="0" rtl="0" algn="ctr">
                        <a:spcBef>
                          <a:spcPts val="0"/>
                        </a:spcBef>
                        <a:spcAft>
                          <a:spcPts val="0"/>
                        </a:spcAft>
                        <a:buNone/>
                      </a:pPr>
                      <a:r>
                        <a:rPr lang="en">
                          <a:solidFill>
                            <a:srgbClr val="FFFFFF"/>
                          </a:solidFill>
                          <a:latin typeface="Fjalla One"/>
                          <a:ea typeface="Fjalla One"/>
                          <a:cs typeface="Fjalla One"/>
                          <a:sym typeface="Fjalla One"/>
                        </a:rPr>
                        <a:t>DAY 4</a:t>
                      </a:r>
                      <a:endParaRPr>
                        <a:solidFill>
                          <a:srgbClr val="FFFFFF"/>
                        </a:solidFill>
                        <a:latin typeface="Fjalla One"/>
                        <a:ea typeface="Fjalla One"/>
                        <a:cs typeface="Fjalla One"/>
                        <a:sym typeface="Fjalla One"/>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37C2D1">
                          <a:alpha val="0"/>
                        </a:srgbClr>
                      </a:solidFill>
                      <a:prstDash val="solid"/>
                      <a:round/>
                      <a:headEnd len="sm" w="sm" type="none"/>
                      <a:tailEnd len="sm" w="sm" type="none"/>
                    </a:lnB>
                    <a:solidFill>
                      <a:srgbClr val="37C2D1"/>
                    </a:solidFill>
                  </a:tcPr>
                </a:tc>
              </a:tr>
              <a:tr h="444025">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Mars</a:t>
                      </a:r>
                      <a:endParaRPr>
                        <a:solidFill>
                          <a:srgbClr val="323C40"/>
                        </a:solidFill>
                        <a:latin typeface="Questrial"/>
                        <a:ea typeface="Questrial"/>
                        <a:cs typeface="Questrial"/>
                        <a:sym typeface="Questrial"/>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alpha val="0"/>
                        </a:srgbClr>
                      </a:solidFill>
                      <a:prstDash val="solid"/>
                      <a:round/>
                      <a:headEnd len="sm" w="sm" type="none"/>
                      <a:tailEnd len="sm" w="sm" type="none"/>
                    </a:lnT>
                    <a:lnB cap="flat" cmpd="sng" w="19050">
                      <a:solidFill>
                        <a:srgbClr val="37C2D1"/>
                      </a:solidFill>
                      <a:prstDash val="solid"/>
                      <a:round/>
                      <a:headEnd len="sm" w="sm" type="none"/>
                      <a:tailEnd len="sm" w="sm" type="none"/>
                    </a:lnB>
                    <a:solidFill>
                      <a:srgbClr val="E9EEF1"/>
                    </a:solidFill>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Saturn</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alpha val="0"/>
                        </a:srgbClr>
                      </a:solidFill>
                      <a:prstDash val="solid"/>
                      <a:round/>
                      <a:headEnd len="sm" w="sm" type="none"/>
                      <a:tailEnd len="sm" w="sm" type="none"/>
                    </a:lnT>
                    <a:lnB cap="flat" cmpd="sng" w="19050">
                      <a:solidFill>
                        <a:srgbClr val="37C2D1"/>
                      </a:solidFill>
                      <a:prstDash val="solid"/>
                      <a:round/>
                      <a:headEnd len="sm" w="sm" type="none"/>
                      <a:tailEnd len="sm" w="sm" type="none"/>
                    </a:lnB>
                    <a:solidFill>
                      <a:srgbClr val="E9EEF1"/>
                    </a:solidFill>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Mercury</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alpha val="0"/>
                        </a:srgbClr>
                      </a:solidFill>
                      <a:prstDash val="solid"/>
                      <a:round/>
                      <a:headEnd len="sm" w="sm" type="none"/>
                      <a:tailEnd len="sm" w="sm" type="none"/>
                    </a:lnT>
                    <a:lnB cap="flat" cmpd="sng" w="19050">
                      <a:solidFill>
                        <a:srgbClr val="37C2D1"/>
                      </a:solidFill>
                      <a:prstDash val="solid"/>
                      <a:round/>
                      <a:headEnd len="sm" w="sm" type="none"/>
                      <a:tailEnd len="sm" w="sm" type="none"/>
                    </a:lnB>
                    <a:solidFill>
                      <a:srgbClr val="E9EEF1"/>
                    </a:solidFill>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Venus</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37C2D1">
                          <a:alpha val="0"/>
                        </a:srgbClr>
                      </a:solidFill>
                      <a:prstDash val="solid"/>
                      <a:round/>
                      <a:headEnd len="sm" w="sm" type="none"/>
                      <a:tailEnd len="sm" w="sm" type="none"/>
                    </a:lnT>
                    <a:lnB cap="flat" cmpd="sng" w="19050">
                      <a:solidFill>
                        <a:srgbClr val="37C2D1"/>
                      </a:solidFill>
                      <a:prstDash val="solid"/>
                      <a:round/>
                      <a:headEnd len="sm" w="sm" type="none"/>
                      <a:tailEnd len="sm" w="sm" type="none"/>
                    </a:lnB>
                    <a:solidFill>
                      <a:srgbClr val="E9EEF1"/>
                    </a:solidFill>
                  </a:tcPr>
                </a:tc>
              </a:tr>
              <a:tr h="444025">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100</a:t>
                      </a:r>
                      <a:endParaRPr>
                        <a:solidFill>
                          <a:srgbClr val="323C40"/>
                        </a:solidFill>
                        <a:latin typeface="Questrial"/>
                        <a:ea typeface="Questrial"/>
                        <a:cs typeface="Questrial"/>
                        <a:sym typeface="Questrial"/>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200</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300</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400</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tcPr>
                </a:tc>
              </a:tr>
              <a:tr h="444025">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Ceres</a:t>
                      </a:r>
                      <a:endParaRPr>
                        <a:solidFill>
                          <a:srgbClr val="323C40"/>
                        </a:solidFill>
                        <a:latin typeface="Questrial"/>
                        <a:ea typeface="Questrial"/>
                        <a:cs typeface="Questrial"/>
                        <a:sym typeface="Questrial"/>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solidFill>
                      <a:srgbClr val="E9EEF1"/>
                    </a:solidFill>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Neptune</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solidFill>
                      <a:srgbClr val="E9EEF1"/>
                    </a:solidFill>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Pluto</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solidFill>
                      <a:srgbClr val="E9EEF1"/>
                    </a:solidFill>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Jupiter</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solidFill>
                      <a:srgbClr val="E9EEF1"/>
                    </a:solidFill>
                  </a:tcPr>
                </a:tc>
              </a:tr>
              <a:tr h="444025">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500</a:t>
                      </a:r>
                      <a:endParaRPr>
                        <a:solidFill>
                          <a:srgbClr val="323C40"/>
                        </a:solidFill>
                        <a:latin typeface="Questrial"/>
                        <a:ea typeface="Questrial"/>
                        <a:cs typeface="Questrial"/>
                        <a:sym typeface="Questrial"/>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solidFill>
                      <a:srgbClr val="FFFFFF"/>
                    </a:solidFill>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600</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solidFill>
                      <a:srgbClr val="FFFFFF"/>
                    </a:solidFill>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700</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19050">
                      <a:solidFill>
                        <a:schemeClr val="accent4"/>
                      </a:solidFill>
                      <a:prstDash val="dot"/>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solidFill>
                      <a:srgbClr val="FFFFFF"/>
                    </a:solidFill>
                  </a:tcPr>
                </a:tc>
                <a:tc>
                  <a:txBody>
                    <a:bodyPr/>
                    <a:lstStyle/>
                    <a:p>
                      <a:pPr indent="0" lvl="0" marL="0" rtl="0" algn="ctr">
                        <a:spcBef>
                          <a:spcPts val="0"/>
                        </a:spcBef>
                        <a:spcAft>
                          <a:spcPts val="0"/>
                        </a:spcAft>
                        <a:buNone/>
                      </a:pPr>
                      <a:r>
                        <a:rPr lang="en">
                          <a:solidFill>
                            <a:srgbClr val="323C40"/>
                          </a:solidFill>
                          <a:latin typeface="Questrial"/>
                          <a:ea typeface="Questrial"/>
                          <a:cs typeface="Questrial"/>
                          <a:sym typeface="Questrial"/>
                        </a:rPr>
                        <a:t>800</a:t>
                      </a:r>
                      <a:endParaRPr>
                        <a:solidFill>
                          <a:srgbClr val="323C40"/>
                        </a:solidFill>
                        <a:latin typeface="Questrial"/>
                        <a:ea typeface="Questrial"/>
                        <a:cs typeface="Questrial"/>
                        <a:sym typeface="Questrial"/>
                      </a:endParaRPr>
                    </a:p>
                  </a:txBody>
                  <a:tcPr marT="91425" marB="91425" marR="91425" marL="91425" anchor="ctr">
                    <a:lnL cap="flat" cmpd="sng" w="19050">
                      <a:solidFill>
                        <a:schemeClr val="accent4"/>
                      </a:solidFill>
                      <a:prstDash val="dot"/>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37C2D1"/>
                      </a:solidFill>
                      <a:prstDash val="solid"/>
                      <a:round/>
                      <a:headEnd len="sm" w="sm" type="none"/>
                      <a:tailEnd len="sm" w="sm" type="none"/>
                    </a:lnT>
                    <a:lnB cap="flat" cmpd="sng" w="19050">
                      <a:solidFill>
                        <a:srgbClr val="37C2D1"/>
                      </a:solidFill>
                      <a:prstDash val="solid"/>
                      <a:round/>
                      <a:headEnd len="sm" w="sm" type="none"/>
                      <a:tailEnd len="sm" w="sm" type="none"/>
                    </a:lnB>
                    <a:solidFill>
                      <a:srgbClr val="FFFFFF"/>
                    </a:solidFill>
                  </a:tcPr>
                </a:tc>
              </a:tr>
            </a:tbl>
          </a:graphicData>
        </a:graphic>
      </p:graphicFrame>
      <p:sp>
        <p:nvSpPr>
          <p:cNvPr id="797" name="Google Shape;797;p46"/>
          <p:cNvSpPr/>
          <p:nvPr/>
        </p:nvSpPr>
        <p:spPr>
          <a:xfrm>
            <a:off x="2439438" y="2055000"/>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a:off x="3747038" y="2055000"/>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a:off x="5054650" y="2055000"/>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a:off x="6362250" y="2055000"/>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 name="Google Shape;801;p46"/>
          <p:cNvGrpSpPr/>
          <p:nvPr/>
        </p:nvGrpSpPr>
        <p:grpSpPr>
          <a:xfrm>
            <a:off x="5082745" y="1445366"/>
            <a:ext cx="291526" cy="457235"/>
            <a:chOff x="6248162" y="3804774"/>
            <a:chExt cx="231058" cy="362425"/>
          </a:xfrm>
        </p:grpSpPr>
        <p:sp>
          <p:nvSpPr>
            <p:cNvPr id="802" name="Google Shape;802;p46"/>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6"/>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6"/>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 name="Google Shape;806;p46"/>
          <p:cNvGrpSpPr/>
          <p:nvPr/>
        </p:nvGrpSpPr>
        <p:grpSpPr>
          <a:xfrm>
            <a:off x="2429814" y="1445378"/>
            <a:ext cx="329251" cy="457210"/>
            <a:chOff x="7144726" y="3355496"/>
            <a:chExt cx="260690" cy="362032"/>
          </a:xfrm>
        </p:grpSpPr>
        <p:sp>
          <p:nvSpPr>
            <p:cNvPr id="807" name="Google Shape;807;p46"/>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6"/>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6"/>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6"/>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6"/>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6"/>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46"/>
          <p:cNvGrpSpPr/>
          <p:nvPr/>
        </p:nvGrpSpPr>
        <p:grpSpPr>
          <a:xfrm>
            <a:off x="6270059" y="1445652"/>
            <a:ext cx="532103" cy="456662"/>
            <a:chOff x="6202705" y="1525453"/>
            <a:chExt cx="364180" cy="312461"/>
          </a:xfrm>
        </p:grpSpPr>
        <p:sp>
          <p:nvSpPr>
            <p:cNvPr id="814" name="Google Shape;814;p46"/>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6"/>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6"/>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6"/>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6"/>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6"/>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6"/>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46"/>
          <p:cNvGrpSpPr/>
          <p:nvPr/>
        </p:nvGrpSpPr>
        <p:grpSpPr>
          <a:xfrm>
            <a:off x="3721568" y="1445367"/>
            <a:ext cx="398675" cy="457233"/>
            <a:chOff x="6203465" y="2895864"/>
            <a:chExt cx="320478" cy="367462"/>
          </a:xfrm>
        </p:grpSpPr>
        <p:sp>
          <p:nvSpPr>
            <p:cNvPr id="822" name="Google Shape;822;p46"/>
            <p:cNvSpPr/>
            <p:nvPr/>
          </p:nvSpPr>
          <p:spPr>
            <a:xfrm>
              <a:off x="6203465" y="291216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6"/>
            <p:cNvSpPr/>
            <p:nvPr/>
          </p:nvSpPr>
          <p:spPr>
            <a:xfrm>
              <a:off x="6287909" y="2912164"/>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6"/>
            <p:cNvSpPr/>
            <p:nvPr/>
          </p:nvSpPr>
          <p:spPr>
            <a:xfrm>
              <a:off x="6456592" y="2983879"/>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6"/>
            <p:cNvSpPr/>
            <p:nvPr/>
          </p:nvSpPr>
          <p:spPr>
            <a:xfrm>
              <a:off x="6421141" y="2895864"/>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6"/>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 name="Shape 830"/>
        <p:cNvGrpSpPr/>
        <p:nvPr/>
      </p:nvGrpSpPr>
      <p:grpSpPr>
        <a:xfrm>
          <a:off x="0" y="0"/>
          <a:ext cx="0" cy="0"/>
          <a:chOff x="0" y="0"/>
          <a:chExt cx="0" cy="0"/>
        </a:xfrm>
      </p:grpSpPr>
      <p:pic>
        <p:nvPicPr>
          <p:cNvPr id="831" name="Google Shape;831;p47"/>
          <p:cNvPicPr preferRelativeResize="0"/>
          <p:nvPr/>
        </p:nvPicPr>
        <p:blipFill rotWithShape="1">
          <a:blip r:embed="rId3">
            <a:alphaModFix/>
          </a:blip>
          <a:srcRect b="0" l="42238" r="8341" t="0"/>
          <a:stretch/>
        </p:blipFill>
        <p:spPr>
          <a:xfrm>
            <a:off x="3563750" y="1244150"/>
            <a:ext cx="2016302" cy="2295000"/>
          </a:xfrm>
          <a:prstGeom prst="rect">
            <a:avLst/>
          </a:prstGeom>
          <a:noFill/>
          <a:ln>
            <a:noFill/>
          </a:ln>
        </p:spPr>
      </p:pic>
      <p:pic>
        <p:nvPicPr>
          <p:cNvPr id="832" name="Google Shape;832;p47"/>
          <p:cNvPicPr preferRelativeResize="0"/>
          <p:nvPr/>
        </p:nvPicPr>
        <p:blipFill rotWithShape="1">
          <a:blip r:embed="rId4">
            <a:alphaModFix/>
          </a:blip>
          <a:srcRect b="33400" l="8655" r="54290" t="3340"/>
          <a:stretch/>
        </p:blipFill>
        <p:spPr>
          <a:xfrm flipH="1">
            <a:off x="6418100" y="1244150"/>
            <a:ext cx="2016302" cy="2295002"/>
          </a:xfrm>
          <a:prstGeom prst="rect">
            <a:avLst/>
          </a:prstGeom>
          <a:noFill/>
          <a:ln>
            <a:noFill/>
          </a:ln>
        </p:spPr>
      </p:pic>
      <p:grpSp>
        <p:nvGrpSpPr>
          <p:cNvPr id="833" name="Google Shape;833;p47"/>
          <p:cNvGrpSpPr/>
          <p:nvPr/>
        </p:nvGrpSpPr>
        <p:grpSpPr>
          <a:xfrm>
            <a:off x="3563750" y="3301525"/>
            <a:ext cx="2016300" cy="516300"/>
            <a:chOff x="712700" y="3301525"/>
            <a:chExt cx="2016300" cy="516300"/>
          </a:xfrm>
        </p:grpSpPr>
        <p:sp>
          <p:nvSpPr>
            <p:cNvPr id="834" name="Google Shape;834;p47"/>
            <p:cNvSpPr/>
            <p:nvPr/>
          </p:nvSpPr>
          <p:spPr>
            <a:xfrm>
              <a:off x="1459400" y="3301525"/>
              <a:ext cx="516300" cy="516300"/>
            </a:xfrm>
            <a:prstGeom prst="pie">
              <a:avLst>
                <a:gd fmla="val 10785772" name="adj1"/>
                <a:gd fmla="val 37091"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7"/>
            <p:cNvSpPr/>
            <p:nvPr/>
          </p:nvSpPr>
          <p:spPr>
            <a:xfrm>
              <a:off x="712700" y="3389350"/>
              <a:ext cx="2016300" cy="3351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47"/>
          <p:cNvGrpSpPr/>
          <p:nvPr/>
        </p:nvGrpSpPr>
        <p:grpSpPr>
          <a:xfrm>
            <a:off x="6414800" y="3301525"/>
            <a:ext cx="2016300" cy="516300"/>
            <a:chOff x="712700" y="3301525"/>
            <a:chExt cx="2016300" cy="516300"/>
          </a:xfrm>
        </p:grpSpPr>
        <p:sp>
          <p:nvSpPr>
            <p:cNvPr id="837" name="Google Shape;837;p47"/>
            <p:cNvSpPr/>
            <p:nvPr/>
          </p:nvSpPr>
          <p:spPr>
            <a:xfrm>
              <a:off x="1459400" y="3301525"/>
              <a:ext cx="516300" cy="516300"/>
            </a:xfrm>
            <a:prstGeom prst="pie">
              <a:avLst>
                <a:gd fmla="val 10785772" name="adj1"/>
                <a:gd fmla="val 37091"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7"/>
            <p:cNvSpPr/>
            <p:nvPr/>
          </p:nvSpPr>
          <p:spPr>
            <a:xfrm>
              <a:off x="712700" y="3389350"/>
              <a:ext cx="2016300" cy="3351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39" name="Google Shape;839;p47"/>
          <p:cNvPicPr preferRelativeResize="0"/>
          <p:nvPr/>
        </p:nvPicPr>
        <p:blipFill rotWithShape="1">
          <a:blip r:embed="rId5">
            <a:alphaModFix/>
          </a:blip>
          <a:srcRect b="45185" l="15143" r="54654" t="3292"/>
          <a:stretch/>
        </p:blipFill>
        <p:spPr>
          <a:xfrm>
            <a:off x="709400" y="1244150"/>
            <a:ext cx="2016302" cy="2295001"/>
          </a:xfrm>
          <a:prstGeom prst="rect">
            <a:avLst/>
          </a:prstGeom>
          <a:noFill/>
          <a:ln>
            <a:noFill/>
          </a:ln>
        </p:spPr>
      </p:pic>
      <p:grpSp>
        <p:nvGrpSpPr>
          <p:cNvPr id="840" name="Google Shape;840;p47"/>
          <p:cNvGrpSpPr/>
          <p:nvPr/>
        </p:nvGrpSpPr>
        <p:grpSpPr>
          <a:xfrm>
            <a:off x="712700" y="3301525"/>
            <a:ext cx="2016300" cy="516300"/>
            <a:chOff x="712700" y="3301525"/>
            <a:chExt cx="2016300" cy="516300"/>
          </a:xfrm>
        </p:grpSpPr>
        <p:sp>
          <p:nvSpPr>
            <p:cNvPr id="841" name="Google Shape;841;p47"/>
            <p:cNvSpPr/>
            <p:nvPr/>
          </p:nvSpPr>
          <p:spPr>
            <a:xfrm>
              <a:off x="1459400" y="3301525"/>
              <a:ext cx="516300" cy="516300"/>
            </a:xfrm>
            <a:prstGeom prst="pie">
              <a:avLst>
                <a:gd fmla="val 10785772" name="adj1"/>
                <a:gd fmla="val 37091"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7"/>
            <p:cNvSpPr/>
            <p:nvPr/>
          </p:nvSpPr>
          <p:spPr>
            <a:xfrm>
              <a:off x="712700" y="3389350"/>
              <a:ext cx="2016300" cy="3351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 name="Google Shape;843;p47"/>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844" name="Google Shape;844;p47"/>
          <p:cNvSpPr txBox="1"/>
          <p:nvPr>
            <p:ph idx="1" type="subTitle"/>
          </p:nvPr>
        </p:nvSpPr>
        <p:spPr>
          <a:xfrm>
            <a:off x="709400" y="3396531"/>
            <a:ext cx="2016300" cy="335100"/>
          </a:xfrm>
          <a:prstGeom prst="rect">
            <a:avLst/>
          </a:prstGeom>
          <a:noFill/>
        </p:spPr>
        <p:txBody>
          <a:bodyPr anchorCtr="0" anchor="ctr" bIns="0" lIns="91425" spcFirstLastPara="1" rIns="91425" wrap="square" tIns="18275">
            <a:noAutofit/>
          </a:bodyPr>
          <a:lstStyle/>
          <a:p>
            <a:pPr indent="0" lvl="0" marL="0" rtl="0" algn="ctr">
              <a:spcBef>
                <a:spcPts val="0"/>
              </a:spcBef>
              <a:spcAft>
                <a:spcPts val="0"/>
              </a:spcAft>
              <a:buNone/>
            </a:pPr>
            <a:r>
              <a:rPr lang="en"/>
              <a:t>JOHN SMITH</a:t>
            </a:r>
            <a:endParaRPr/>
          </a:p>
        </p:txBody>
      </p:sp>
      <p:sp>
        <p:nvSpPr>
          <p:cNvPr id="845" name="Google Shape;845;p47"/>
          <p:cNvSpPr txBox="1"/>
          <p:nvPr>
            <p:ph idx="2" type="subTitle"/>
          </p:nvPr>
        </p:nvSpPr>
        <p:spPr>
          <a:xfrm>
            <a:off x="709400" y="3731625"/>
            <a:ext cx="2016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846" name="Google Shape;846;p47"/>
          <p:cNvSpPr txBox="1"/>
          <p:nvPr>
            <p:ph idx="3" type="subTitle"/>
          </p:nvPr>
        </p:nvSpPr>
        <p:spPr>
          <a:xfrm>
            <a:off x="3563747" y="3396531"/>
            <a:ext cx="2016300" cy="335100"/>
          </a:xfrm>
          <a:prstGeom prst="rect">
            <a:avLst/>
          </a:prstGeom>
          <a:noFill/>
        </p:spPr>
        <p:txBody>
          <a:bodyPr anchorCtr="0" anchor="ctr" bIns="0" lIns="91425" spcFirstLastPara="1" rIns="91425" wrap="square" tIns="0">
            <a:noAutofit/>
          </a:bodyPr>
          <a:lstStyle/>
          <a:p>
            <a:pPr indent="0" lvl="0" marL="0" rtl="0" algn="ctr">
              <a:spcBef>
                <a:spcPts val="0"/>
              </a:spcBef>
              <a:spcAft>
                <a:spcPts val="0"/>
              </a:spcAft>
              <a:buNone/>
            </a:pPr>
            <a:r>
              <a:rPr lang="en"/>
              <a:t>JENNA SMITH</a:t>
            </a:r>
            <a:endParaRPr/>
          </a:p>
        </p:txBody>
      </p:sp>
      <p:sp>
        <p:nvSpPr>
          <p:cNvPr id="847" name="Google Shape;847;p47"/>
          <p:cNvSpPr txBox="1"/>
          <p:nvPr>
            <p:ph idx="4" type="subTitle"/>
          </p:nvPr>
        </p:nvSpPr>
        <p:spPr>
          <a:xfrm>
            <a:off x="3563744" y="3731625"/>
            <a:ext cx="2016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848" name="Google Shape;848;p47"/>
          <p:cNvSpPr txBox="1"/>
          <p:nvPr>
            <p:ph idx="5" type="subTitle"/>
          </p:nvPr>
        </p:nvSpPr>
        <p:spPr>
          <a:xfrm>
            <a:off x="6418098" y="3396531"/>
            <a:ext cx="2016300" cy="335100"/>
          </a:xfrm>
          <a:prstGeom prst="rect">
            <a:avLst/>
          </a:prstGeom>
          <a:noFill/>
        </p:spPr>
        <p:txBody>
          <a:bodyPr anchorCtr="0" anchor="ctr" bIns="0" lIns="91425" spcFirstLastPara="1" rIns="91425" wrap="square" tIns="18275">
            <a:noAutofit/>
          </a:bodyPr>
          <a:lstStyle/>
          <a:p>
            <a:pPr indent="0" lvl="0" marL="0" rtl="0" algn="ctr">
              <a:spcBef>
                <a:spcPts val="0"/>
              </a:spcBef>
              <a:spcAft>
                <a:spcPts val="0"/>
              </a:spcAft>
              <a:buNone/>
            </a:pPr>
            <a:r>
              <a:rPr lang="en"/>
              <a:t>JANE PATTERSON</a:t>
            </a:r>
            <a:endParaRPr/>
          </a:p>
        </p:txBody>
      </p:sp>
      <p:sp>
        <p:nvSpPr>
          <p:cNvPr id="849" name="Google Shape;849;p47"/>
          <p:cNvSpPr txBox="1"/>
          <p:nvPr>
            <p:ph idx="6" type="subTitle"/>
          </p:nvPr>
        </p:nvSpPr>
        <p:spPr>
          <a:xfrm>
            <a:off x="6418091" y="3731625"/>
            <a:ext cx="2016300" cy="86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sp>
        <p:nvSpPr>
          <p:cNvPr id="854" name="Google Shape;854;p48"/>
          <p:cNvSpPr txBox="1"/>
          <p:nvPr>
            <p:ph idx="1" type="body"/>
          </p:nvPr>
        </p:nvSpPr>
        <p:spPr>
          <a:xfrm>
            <a:off x="3855150" y="1244150"/>
            <a:ext cx="4578600" cy="3357000"/>
          </a:xfrm>
          <a:prstGeom prst="rect">
            <a:avLst/>
          </a:prstGeom>
        </p:spPr>
        <p:txBody>
          <a:bodyPr anchorCtr="0" anchor="ctr" bIns="91425" lIns="91425" spcFirstLastPara="1" rIns="91425" wrap="square" tIns="91425">
            <a:noAutofit/>
          </a:bodyPr>
          <a:lstStyle/>
          <a:p>
            <a:pPr indent="-304800" lvl="0" marL="457200" rtl="0" algn="l">
              <a:spcBef>
                <a:spcPts val="0"/>
              </a:spcBef>
              <a:spcAft>
                <a:spcPts val="0"/>
              </a:spcAft>
              <a:buSzPts val="1200"/>
              <a:buChar char="▪"/>
            </a:pPr>
            <a:r>
              <a:rPr lang="en"/>
              <a:t>AUTHOR (YEAR). Title of the publication. Publisher</a:t>
            </a:r>
            <a:endParaRPr/>
          </a:p>
          <a:p>
            <a:pPr indent="-304800" lvl="0" marL="457200" rtl="0" algn="l">
              <a:spcBef>
                <a:spcPts val="0"/>
              </a:spcBef>
              <a:spcAft>
                <a:spcPts val="0"/>
              </a:spcAft>
              <a:buSzPts val="1200"/>
              <a:buChar char="▪"/>
            </a:pPr>
            <a:r>
              <a:rPr lang="en"/>
              <a:t>AUTHOR (YEAR). Title of the publication. Publisher</a:t>
            </a:r>
            <a:endParaRPr/>
          </a:p>
          <a:p>
            <a:pPr indent="-304800" lvl="0" marL="457200" rtl="0" algn="l">
              <a:spcBef>
                <a:spcPts val="0"/>
              </a:spcBef>
              <a:spcAft>
                <a:spcPts val="0"/>
              </a:spcAft>
              <a:buSzPts val="1200"/>
              <a:buChar char="▪"/>
            </a:pPr>
            <a:r>
              <a:rPr lang="en"/>
              <a:t>AUTHOR (YEAR). Title of the publication. Publisher</a:t>
            </a:r>
            <a:endParaRPr/>
          </a:p>
          <a:p>
            <a:pPr indent="-304800" lvl="0" marL="457200" rtl="0" algn="l">
              <a:spcBef>
                <a:spcPts val="0"/>
              </a:spcBef>
              <a:spcAft>
                <a:spcPts val="0"/>
              </a:spcAft>
              <a:buSzPts val="1200"/>
              <a:buChar char="▪"/>
            </a:pPr>
            <a:r>
              <a:rPr lang="en"/>
              <a:t>AUTHOR (YEAR). Title of the publication. Publisher</a:t>
            </a:r>
            <a:endParaRPr/>
          </a:p>
          <a:p>
            <a:pPr indent="-304800" lvl="0" marL="457200" rtl="0" algn="l">
              <a:spcBef>
                <a:spcPts val="0"/>
              </a:spcBef>
              <a:spcAft>
                <a:spcPts val="0"/>
              </a:spcAft>
              <a:buSzPts val="1200"/>
              <a:buChar char="▪"/>
            </a:pPr>
            <a:r>
              <a:rPr lang="en"/>
              <a:t>AUTHOR (YEAR). Title of the publication. Publisher</a:t>
            </a:r>
            <a:endParaRPr/>
          </a:p>
          <a:p>
            <a:pPr indent="-304800" lvl="0" marL="457200" rtl="0" algn="l">
              <a:spcBef>
                <a:spcPts val="0"/>
              </a:spcBef>
              <a:spcAft>
                <a:spcPts val="0"/>
              </a:spcAft>
              <a:buSzPts val="1200"/>
              <a:buChar char="▪"/>
            </a:pPr>
            <a:r>
              <a:rPr lang="en"/>
              <a:t>AUTHOR (YEAR). Title of the publication. Publisher</a:t>
            </a:r>
            <a:endParaRPr/>
          </a:p>
          <a:p>
            <a:pPr indent="-304800" lvl="0" marL="457200" rtl="0" algn="l">
              <a:spcBef>
                <a:spcPts val="0"/>
              </a:spcBef>
              <a:spcAft>
                <a:spcPts val="0"/>
              </a:spcAft>
              <a:buSzPts val="1200"/>
              <a:buChar char="▪"/>
            </a:pPr>
            <a:r>
              <a:rPr lang="en"/>
              <a:t>AUTHOR (YEAR). Title of the publication. Publisher</a:t>
            </a:r>
            <a:endParaRPr/>
          </a:p>
          <a:p>
            <a:pPr indent="-304800" lvl="0" marL="457200" rtl="0" algn="l">
              <a:spcBef>
                <a:spcPts val="0"/>
              </a:spcBef>
              <a:spcAft>
                <a:spcPts val="0"/>
              </a:spcAft>
              <a:buSzPts val="1200"/>
              <a:buChar char="▪"/>
            </a:pPr>
            <a:r>
              <a:rPr lang="en"/>
              <a:t>AUTHOR (YEAR). Title of the publication. Publisher</a:t>
            </a:r>
            <a:endParaRPr/>
          </a:p>
        </p:txBody>
      </p:sp>
      <p:sp>
        <p:nvSpPr>
          <p:cNvPr id="855" name="Google Shape;855;p48"/>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REFERENCES</a:t>
            </a:r>
            <a:endParaRPr/>
          </a:p>
        </p:txBody>
      </p:sp>
      <p:sp>
        <p:nvSpPr>
          <p:cNvPr id="856" name="Google Shape;856;p48"/>
          <p:cNvSpPr/>
          <p:nvPr/>
        </p:nvSpPr>
        <p:spPr>
          <a:xfrm>
            <a:off x="2285265" y="1244150"/>
            <a:ext cx="1398300" cy="3356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7" name="Google Shape;857;p48"/>
          <p:cNvPicPr preferRelativeResize="0"/>
          <p:nvPr/>
        </p:nvPicPr>
        <p:blipFill rotWithShape="1">
          <a:blip r:embed="rId3">
            <a:alphaModFix/>
          </a:blip>
          <a:srcRect b="0" l="26235" r="14648" t="0"/>
          <a:stretch/>
        </p:blipFill>
        <p:spPr>
          <a:xfrm>
            <a:off x="709399" y="1244150"/>
            <a:ext cx="2974176" cy="3356700"/>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1" name="Shape 861"/>
        <p:cNvGrpSpPr/>
        <p:nvPr/>
      </p:nvGrpSpPr>
      <p:grpSpPr>
        <a:xfrm>
          <a:off x="0" y="0"/>
          <a:ext cx="0" cy="0"/>
          <a:chOff x="0" y="0"/>
          <a:chExt cx="0" cy="0"/>
        </a:xfrm>
      </p:grpSpPr>
      <p:sp>
        <p:nvSpPr>
          <p:cNvPr id="862" name="Google Shape;862;p49"/>
          <p:cNvSpPr txBox="1"/>
          <p:nvPr>
            <p:ph type="ctrTitle"/>
          </p:nvPr>
        </p:nvSpPr>
        <p:spPr>
          <a:xfrm>
            <a:off x="999750" y="706405"/>
            <a:ext cx="3295200" cy="10842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a:t>THANKS!</a:t>
            </a:r>
            <a:endParaRPr/>
          </a:p>
        </p:txBody>
      </p:sp>
      <p:sp>
        <p:nvSpPr>
          <p:cNvPr id="863" name="Google Shape;863;p49"/>
          <p:cNvSpPr txBox="1"/>
          <p:nvPr>
            <p:ph idx="1" type="subTitle"/>
          </p:nvPr>
        </p:nvSpPr>
        <p:spPr>
          <a:xfrm>
            <a:off x="1035900" y="1790663"/>
            <a:ext cx="3222900" cy="1011600"/>
          </a:xfrm>
          <a:prstGeom prst="rect">
            <a:avLst/>
          </a:prstGeom>
        </p:spPr>
        <p:txBody>
          <a:bodyPr anchorCtr="0" anchor="t" bIns="0" lIns="91425" spcFirstLastPara="1" rIns="91425" wrap="square" tIns="0">
            <a:noAutofit/>
          </a:bodyPr>
          <a:lstStyle/>
          <a:p>
            <a:pPr indent="0" lvl="0" marL="0" rtl="0" algn="ctr">
              <a:spcBef>
                <a:spcPts val="0"/>
              </a:spcBef>
              <a:spcAft>
                <a:spcPts val="0"/>
              </a:spcAft>
              <a:buClr>
                <a:schemeClr val="dk1"/>
              </a:buClr>
              <a:buSzPts val="1100"/>
              <a:buFont typeface="Arial"/>
              <a:buNone/>
            </a:pPr>
            <a:r>
              <a:rPr lang="en"/>
              <a:t>Do you have any questions?</a:t>
            </a:r>
            <a:endParaRPr/>
          </a:p>
          <a:p>
            <a:pPr indent="0" lvl="0" marL="0" rtl="0" algn="ctr">
              <a:spcBef>
                <a:spcPts val="0"/>
              </a:spcBef>
              <a:spcAft>
                <a:spcPts val="0"/>
              </a:spcAft>
              <a:buClr>
                <a:schemeClr val="dk1"/>
              </a:buClr>
              <a:buSzPts val="1100"/>
              <a:buFont typeface="Arial"/>
              <a:buNone/>
            </a:pPr>
            <a:r>
              <a:rPr lang="en"/>
              <a:t>youremail@freepik.com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None/>
            </a:pPr>
            <a:r>
              <a:rPr lang="en"/>
              <a:t>yourcompany.com</a:t>
            </a:r>
            <a:endParaRPr/>
          </a:p>
        </p:txBody>
      </p:sp>
      <p:sp>
        <p:nvSpPr>
          <p:cNvPr id="864" name="Google Shape;864;p49"/>
          <p:cNvSpPr/>
          <p:nvPr/>
        </p:nvSpPr>
        <p:spPr>
          <a:xfrm>
            <a:off x="2084437" y="3037737"/>
            <a:ext cx="312877" cy="313222"/>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 name="Google Shape;865;p49"/>
          <p:cNvGrpSpPr/>
          <p:nvPr/>
        </p:nvGrpSpPr>
        <p:grpSpPr>
          <a:xfrm>
            <a:off x="2490593" y="3047944"/>
            <a:ext cx="313215" cy="312869"/>
            <a:chOff x="3752358" y="3817349"/>
            <a:chExt cx="346056" cy="345674"/>
          </a:xfrm>
        </p:grpSpPr>
        <p:sp>
          <p:nvSpPr>
            <p:cNvPr id="866" name="Google Shape;866;p4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49"/>
          <p:cNvGrpSpPr/>
          <p:nvPr/>
        </p:nvGrpSpPr>
        <p:grpSpPr>
          <a:xfrm>
            <a:off x="2897064" y="3047944"/>
            <a:ext cx="313186" cy="312869"/>
            <a:chOff x="4201447" y="3817349"/>
            <a:chExt cx="346024" cy="345674"/>
          </a:xfrm>
        </p:grpSpPr>
        <p:sp>
          <p:nvSpPr>
            <p:cNvPr id="871" name="Google Shape;871;p49"/>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9"/>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 name="Google Shape;873;p49"/>
          <p:cNvSpPr txBox="1"/>
          <p:nvPr/>
        </p:nvSpPr>
        <p:spPr>
          <a:xfrm>
            <a:off x="1433850" y="4297588"/>
            <a:ext cx="2427000" cy="139500"/>
          </a:xfrm>
          <a:prstGeom prst="rect">
            <a:avLst/>
          </a:prstGeom>
          <a:noFill/>
          <a:ln>
            <a:noFill/>
          </a:ln>
        </p:spPr>
        <p:txBody>
          <a:bodyPr anchorCtr="0" anchor="ctr" bIns="0" lIns="91425" spcFirstLastPara="1" rIns="91425" wrap="square" tIns="0">
            <a:noAutofit/>
          </a:bodyPr>
          <a:lstStyle/>
          <a:p>
            <a:pPr indent="0" lvl="0" marL="0" rtl="0" algn="ctr">
              <a:spcBef>
                <a:spcPts val="0"/>
              </a:spcBef>
              <a:spcAft>
                <a:spcPts val="0"/>
              </a:spcAft>
              <a:buNone/>
            </a:pPr>
            <a:r>
              <a:rPr lang="en" sz="900">
                <a:solidFill>
                  <a:srgbClr val="FFFFFF"/>
                </a:solidFill>
                <a:latin typeface="Questrial"/>
                <a:ea typeface="Questrial"/>
                <a:cs typeface="Questrial"/>
                <a:sym typeface="Questrial"/>
              </a:rPr>
              <a:t>Please keep this slide for attribution.</a:t>
            </a:r>
            <a:endParaRPr sz="900">
              <a:solidFill>
                <a:srgbClr val="FFFFFF"/>
              </a:solidFill>
              <a:latin typeface="Questrial"/>
              <a:ea typeface="Questrial"/>
              <a:cs typeface="Questrial"/>
              <a:sym typeface="Questrial"/>
            </a:endParaRPr>
          </a:p>
        </p:txBody>
      </p:sp>
      <p:pic>
        <p:nvPicPr>
          <p:cNvPr id="874" name="Google Shape;874;p49"/>
          <p:cNvPicPr preferRelativeResize="0"/>
          <p:nvPr/>
        </p:nvPicPr>
        <p:blipFill rotWithShape="1">
          <a:blip r:embed="rId3">
            <a:alphaModFix/>
          </a:blip>
          <a:srcRect b="0" l="26935" r="9700" t="0"/>
          <a:stretch/>
        </p:blipFill>
        <p:spPr>
          <a:xfrm>
            <a:off x="4572000" y="542475"/>
            <a:ext cx="3854626" cy="4058676"/>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 name="Shape 878"/>
        <p:cNvGrpSpPr/>
        <p:nvPr/>
      </p:nvGrpSpPr>
      <p:grpSpPr>
        <a:xfrm>
          <a:off x="0" y="0"/>
          <a:ext cx="0" cy="0"/>
          <a:chOff x="0" y="0"/>
          <a:chExt cx="0" cy="0"/>
        </a:xfrm>
      </p:grpSpPr>
      <p:sp>
        <p:nvSpPr>
          <p:cNvPr id="879" name="Google Shape;879;p50"/>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MEDICAL ICONS</a:t>
            </a:r>
            <a:endParaRPr/>
          </a:p>
        </p:txBody>
      </p:sp>
      <p:grpSp>
        <p:nvGrpSpPr>
          <p:cNvPr id="880" name="Google Shape;880;p50"/>
          <p:cNvGrpSpPr/>
          <p:nvPr/>
        </p:nvGrpSpPr>
        <p:grpSpPr>
          <a:xfrm>
            <a:off x="7008125" y="3629566"/>
            <a:ext cx="505072" cy="484062"/>
            <a:chOff x="7075663" y="2444129"/>
            <a:chExt cx="362163" cy="347098"/>
          </a:xfrm>
        </p:grpSpPr>
        <p:sp>
          <p:nvSpPr>
            <p:cNvPr id="881" name="Google Shape;881;p50"/>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0"/>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0"/>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0"/>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0"/>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0"/>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0"/>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0"/>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50"/>
          <p:cNvGrpSpPr/>
          <p:nvPr/>
        </p:nvGrpSpPr>
        <p:grpSpPr>
          <a:xfrm>
            <a:off x="7001131" y="1729913"/>
            <a:ext cx="519066" cy="505072"/>
            <a:chOff x="7001131" y="1729913"/>
            <a:chExt cx="519066" cy="505072"/>
          </a:xfrm>
        </p:grpSpPr>
        <p:sp>
          <p:nvSpPr>
            <p:cNvPr id="890" name="Google Shape;890;p50"/>
            <p:cNvSpPr/>
            <p:nvPr/>
          </p:nvSpPr>
          <p:spPr>
            <a:xfrm>
              <a:off x="7001131" y="1729913"/>
              <a:ext cx="253943" cy="505072"/>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0"/>
            <p:cNvSpPr/>
            <p:nvPr/>
          </p:nvSpPr>
          <p:spPr>
            <a:xfrm>
              <a:off x="7034381" y="1737258"/>
              <a:ext cx="220693" cy="49758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0"/>
            <p:cNvSpPr/>
            <p:nvPr/>
          </p:nvSpPr>
          <p:spPr>
            <a:xfrm>
              <a:off x="7001131" y="1982431"/>
              <a:ext cx="253943" cy="25255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0"/>
            <p:cNvSpPr/>
            <p:nvPr/>
          </p:nvSpPr>
          <p:spPr>
            <a:xfrm>
              <a:off x="7034381" y="1982431"/>
              <a:ext cx="220693" cy="252408"/>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0"/>
            <p:cNvSpPr/>
            <p:nvPr/>
          </p:nvSpPr>
          <p:spPr>
            <a:xfrm>
              <a:off x="7291831" y="1773394"/>
              <a:ext cx="224529" cy="214627"/>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0"/>
            <p:cNvSpPr/>
            <p:nvPr/>
          </p:nvSpPr>
          <p:spPr>
            <a:xfrm>
              <a:off x="7306520" y="1788412"/>
              <a:ext cx="211229" cy="200231"/>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0"/>
            <p:cNvSpPr/>
            <p:nvPr/>
          </p:nvSpPr>
          <p:spPr>
            <a:xfrm>
              <a:off x="7291831" y="2008885"/>
              <a:ext cx="224529" cy="214481"/>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0"/>
            <p:cNvSpPr/>
            <p:nvPr/>
          </p:nvSpPr>
          <p:spPr>
            <a:xfrm>
              <a:off x="7306520" y="2024122"/>
              <a:ext cx="213677" cy="199135"/>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0"/>
            <p:cNvSpPr/>
            <p:nvPr/>
          </p:nvSpPr>
          <p:spPr>
            <a:xfrm>
              <a:off x="7315983" y="1798204"/>
              <a:ext cx="165337" cy="165373"/>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0"/>
            <p:cNvSpPr/>
            <p:nvPr/>
          </p:nvSpPr>
          <p:spPr>
            <a:xfrm>
              <a:off x="7315983" y="2033585"/>
              <a:ext cx="165337" cy="165337"/>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0"/>
            <p:cNvSpPr/>
            <p:nvPr/>
          </p:nvSpPr>
          <p:spPr>
            <a:xfrm>
              <a:off x="7315983" y="2178570"/>
              <a:ext cx="29121" cy="20352"/>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0"/>
            <p:cNvSpPr/>
            <p:nvPr/>
          </p:nvSpPr>
          <p:spPr>
            <a:xfrm>
              <a:off x="7460968" y="2033585"/>
              <a:ext cx="20352" cy="28756"/>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0"/>
            <p:cNvSpPr/>
            <p:nvPr/>
          </p:nvSpPr>
          <p:spPr>
            <a:xfrm>
              <a:off x="7428778" y="1910633"/>
              <a:ext cx="52542" cy="52579"/>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50"/>
          <p:cNvGrpSpPr/>
          <p:nvPr/>
        </p:nvGrpSpPr>
        <p:grpSpPr>
          <a:xfrm>
            <a:off x="4288892" y="2679794"/>
            <a:ext cx="360781" cy="505035"/>
            <a:chOff x="5777767" y="3804826"/>
            <a:chExt cx="258699" cy="362136"/>
          </a:xfrm>
        </p:grpSpPr>
        <p:sp>
          <p:nvSpPr>
            <p:cNvPr id="904" name="Google Shape;904;p50"/>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0"/>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0"/>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50"/>
          <p:cNvGrpSpPr/>
          <p:nvPr/>
        </p:nvGrpSpPr>
        <p:grpSpPr>
          <a:xfrm>
            <a:off x="1678101" y="2679776"/>
            <a:ext cx="396516" cy="505072"/>
            <a:chOff x="8023448" y="3355496"/>
            <a:chExt cx="284322" cy="362163"/>
          </a:xfrm>
        </p:grpSpPr>
        <p:sp>
          <p:nvSpPr>
            <p:cNvPr id="908" name="Google Shape;908;p50"/>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0"/>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0"/>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0"/>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0"/>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0"/>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0"/>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50"/>
          <p:cNvGrpSpPr/>
          <p:nvPr/>
        </p:nvGrpSpPr>
        <p:grpSpPr>
          <a:xfrm>
            <a:off x="1623594" y="1748237"/>
            <a:ext cx="505437" cy="468424"/>
            <a:chOff x="6202443" y="1986677"/>
            <a:chExt cx="362425" cy="335884"/>
          </a:xfrm>
        </p:grpSpPr>
        <p:sp>
          <p:nvSpPr>
            <p:cNvPr id="918" name="Google Shape;918;p50"/>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0"/>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0"/>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0"/>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0"/>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0"/>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0"/>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0"/>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0"/>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0"/>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0"/>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0"/>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0"/>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0"/>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0"/>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0"/>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0"/>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 name="Google Shape;938;p50"/>
          <p:cNvGrpSpPr/>
          <p:nvPr/>
        </p:nvGrpSpPr>
        <p:grpSpPr>
          <a:xfrm>
            <a:off x="5682120" y="2680050"/>
            <a:ext cx="364983" cy="504524"/>
            <a:chOff x="6705719" y="4278051"/>
            <a:chExt cx="261712" cy="361770"/>
          </a:xfrm>
        </p:grpSpPr>
        <p:sp>
          <p:nvSpPr>
            <p:cNvPr id="939" name="Google Shape;939;p50"/>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0"/>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0"/>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0"/>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0"/>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0"/>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0"/>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0"/>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0"/>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0"/>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0"/>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0"/>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0"/>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0"/>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50"/>
          <p:cNvGrpSpPr/>
          <p:nvPr/>
        </p:nvGrpSpPr>
        <p:grpSpPr>
          <a:xfrm>
            <a:off x="5641318" y="1730443"/>
            <a:ext cx="446574" cy="501037"/>
            <a:chOff x="5750650" y="2891652"/>
            <a:chExt cx="320216" cy="359270"/>
          </a:xfrm>
        </p:grpSpPr>
        <p:sp>
          <p:nvSpPr>
            <p:cNvPr id="955" name="Google Shape;955;p50"/>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0"/>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0"/>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0"/>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0"/>
            <p:cNvSpPr/>
            <p:nvPr/>
          </p:nvSpPr>
          <p:spPr>
            <a:xfrm>
              <a:off x="5803653" y="3083549"/>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0"/>
            <p:cNvSpPr/>
            <p:nvPr/>
          </p:nvSpPr>
          <p:spPr>
            <a:xfrm>
              <a:off x="5847093" y="3083549"/>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0"/>
            <p:cNvSpPr/>
            <p:nvPr/>
          </p:nvSpPr>
          <p:spPr>
            <a:xfrm>
              <a:off x="6041470" y="2934477"/>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0"/>
            <p:cNvSpPr/>
            <p:nvPr/>
          </p:nvSpPr>
          <p:spPr>
            <a:xfrm>
              <a:off x="6026405" y="2969114"/>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0"/>
            <p:cNvSpPr/>
            <p:nvPr/>
          </p:nvSpPr>
          <p:spPr>
            <a:xfrm>
              <a:off x="6038955" y="2969114"/>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0"/>
            <p:cNvSpPr/>
            <p:nvPr/>
          </p:nvSpPr>
          <p:spPr>
            <a:xfrm>
              <a:off x="5841826" y="3063801"/>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0"/>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0"/>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0"/>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0"/>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0"/>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50"/>
          <p:cNvGrpSpPr/>
          <p:nvPr/>
        </p:nvGrpSpPr>
        <p:grpSpPr>
          <a:xfrm>
            <a:off x="5719946" y="3619682"/>
            <a:ext cx="289349" cy="503830"/>
            <a:chOff x="7155259" y="3805036"/>
            <a:chExt cx="207478" cy="361272"/>
          </a:xfrm>
        </p:grpSpPr>
        <p:sp>
          <p:nvSpPr>
            <p:cNvPr id="971" name="Google Shape;971;p50"/>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0"/>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0"/>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0"/>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0"/>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0"/>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0"/>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0"/>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0"/>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0"/>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0"/>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0"/>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50"/>
          <p:cNvGrpSpPr/>
          <p:nvPr/>
        </p:nvGrpSpPr>
        <p:grpSpPr>
          <a:xfrm>
            <a:off x="3042270" y="1730078"/>
            <a:ext cx="255002" cy="504743"/>
            <a:chOff x="4915368" y="2891390"/>
            <a:chExt cx="182850" cy="361927"/>
          </a:xfrm>
        </p:grpSpPr>
        <p:sp>
          <p:nvSpPr>
            <p:cNvPr id="984" name="Google Shape;984;p50"/>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0"/>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0"/>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0"/>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0"/>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0"/>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0"/>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0"/>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0"/>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0"/>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0"/>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 name="Google Shape;995;p50"/>
          <p:cNvGrpSpPr/>
          <p:nvPr/>
        </p:nvGrpSpPr>
        <p:grpSpPr>
          <a:xfrm>
            <a:off x="2935279" y="3619171"/>
            <a:ext cx="469008" cy="504853"/>
            <a:chOff x="7987790" y="3804695"/>
            <a:chExt cx="336303" cy="362005"/>
          </a:xfrm>
        </p:grpSpPr>
        <p:sp>
          <p:nvSpPr>
            <p:cNvPr id="996" name="Google Shape;996;p50"/>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0"/>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0"/>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0"/>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0"/>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0"/>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0"/>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0"/>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0"/>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0"/>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50"/>
          <p:cNvGrpSpPr/>
          <p:nvPr/>
        </p:nvGrpSpPr>
        <p:grpSpPr>
          <a:xfrm>
            <a:off x="4210511" y="1729840"/>
            <a:ext cx="517568" cy="505218"/>
            <a:chOff x="5273444" y="2891285"/>
            <a:chExt cx="371123" cy="362267"/>
          </a:xfrm>
        </p:grpSpPr>
        <p:sp>
          <p:nvSpPr>
            <p:cNvPr id="1007" name="Google Shape;1007;p50"/>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0"/>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0"/>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0"/>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0"/>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0"/>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0"/>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0"/>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0"/>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0"/>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0"/>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0"/>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0"/>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0"/>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50"/>
          <p:cNvGrpSpPr/>
          <p:nvPr/>
        </p:nvGrpSpPr>
        <p:grpSpPr>
          <a:xfrm>
            <a:off x="2920190" y="2693364"/>
            <a:ext cx="499173" cy="477895"/>
            <a:chOff x="3943638" y="3815072"/>
            <a:chExt cx="357933" cy="342676"/>
          </a:xfrm>
        </p:grpSpPr>
        <p:sp>
          <p:nvSpPr>
            <p:cNvPr id="1022" name="Google Shape;1022;p50"/>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0"/>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0"/>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0"/>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0"/>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0"/>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0"/>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0"/>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0"/>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 name="Google Shape;1031;p50"/>
          <p:cNvGrpSpPr/>
          <p:nvPr/>
        </p:nvGrpSpPr>
        <p:grpSpPr>
          <a:xfrm>
            <a:off x="4346574" y="3619599"/>
            <a:ext cx="245431" cy="503996"/>
            <a:chOff x="1825119" y="2885819"/>
            <a:chExt cx="175987" cy="361391"/>
          </a:xfrm>
        </p:grpSpPr>
        <p:sp>
          <p:nvSpPr>
            <p:cNvPr id="1032" name="Google Shape;1032;p50"/>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0"/>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0"/>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0"/>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0"/>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0"/>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0"/>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0"/>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0"/>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0"/>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 name="Google Shape;1042;p50"/>
          <p:cNvGrpSpPr/>
          <p:nvPr/>
        </p:nvGrpSpPr>
        <p:grpSpPr>
          <a:xfrm>
            <a:off x="7056115" y="2679940"/>
            <a:ext cx="409085" cy="504743"/>
            <a:chOff x="7551822" y="3804774"/>
            <a:chExt cx="293335" cy="361927"/>
          </a:xfrm>
        </p:grpSpPr>
        <p:sp>
          <p:nvSpPr>
            <p:cNvPr id="1043" name="Google Shape;1043;p50"/>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0"/>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0"/>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0"/>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0"/>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0"/>
            <p:cNvSpPr/>
            <p:nvPr/>
          </p:nvSpPr>
          <p:spPr>
            <a:xfrm>
              <a:off x="7782482"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0"/>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0"/>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0"/>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0"/>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0"/>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 name="Google Shape;1054;p50"/>
          <p:cNvGrpSpPr/>
          <p:nvPr/>
        </p:nvGrpSpPr>
        <p:grpSpPr>
          <a:xfrm>
            <a:off x="1674379" y="3619666"/>
            <a:ext cx="403860" cy="503937"/>
            <a:chOff x="1674379" y="3619666"/>
            <a:chExt cx="403860" cy="503937"/>
          </a:xfrm>
        </p:grpSpPr>
        <p:sp>
          <p:nvSpPr>
            <p:cNvPr id="1055" name="Google Shape;1055;p50"/>
            <p:cNvSpPr/>
            <p:nvPr/>
          </p:nvSpPr>
          <p:spPr>
            <a:xfrm>
              <a:off x="1958795" y="3715541"/>
              <a:ext cx="103696" cy="306156"/>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0"/>
            <p:cNvSpPr/>
            <p:nvPr/>
          </p:nvSpPr>
          <p:spPr>
            <a:xfrm>
              <a:off x="1974178" y="3715541"/>
              <a:ext cx="87948" cy="306485"/>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0"/>
            <p:cNvSpPr/>
            <p:nvPr/>
          </p:nvSpPr>
          <p:spPr>
            <a:xfrm>
              <a:off x="1768941" y="3964551"/>
              <a:ext cx="232933" cy="116339"/>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0"/>
            <p:cNvSpPr/>
            <p:nvPr/>
          </p:nvSpPr>
          <p:spPr>
            <a:xfrm>
              <a:off x="1872704" y="3964551"/>
              <a:ext cx="132744" cy="116339"/>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0"/>
            <p:cNvSpPr/>
            <p:nvPr/>
          </p:nvSpPr>
          <p:spPr>
            <a:xfrm>
              <a:off x="1708725" y="3957901"/>
              <a:ext cx="94233" cy="74648"/>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0"/>
            <p:cNvSpPr/>
            <p:nvPr/>
          </p:nvSpPr>
          <p:spPr>
            <a:xfrm>
              <a:off x="1856524" y="4000980"/>
              <a:ext cx="50460" cy="43371"/>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0"/>
            <p:cNvSpPr/>
            <p:nvPr/>
          </p:nvSpPr>
          <p:spPr>
            <a:xfrm>
              <a:off x="1692612" y="4080853"/>
              <a:ext cx="385628" cy="42750"/>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0"/>
            <p:cNvSpPr/>
            <p:nvPr/>
          </p:nvSpPr>
          <p:spPr>
            <a:xfrm>
              <a:off x="2034064" y="4080853"/>
              <a:ext cx="44175" cy="42750"/>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a:off x="1930076" y="3650393"/>
              <a:ext cx="85829" cy="85866"/>
            </a:xfrm>
            <a:custGeom>
              <a:rect b="b" l="l" r="r" t="t"/>
              <a:pathLst>
                <a:path extrusionOk="0" h="2350" w="2349">
                  <a:moveTo>
                    <a:pt x="1150" y="1"/>
                  </a:moveTo>
                  <a:lnTo>
                    <a:pt x="0" y="1151"/>
                  </a:lnTo>
                  <a:lnTo>
                    <a:pt x="1198" y="2349"/>
                  </a:lnTo>
                  <a:lnTo>
                    <a:pt x="2348" y="1199"/>
                  </a:lnTo>
                  <a:lnTo>
                    <a:pt x="1150" y="1"/>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0"/>
            <p:cNvSpPr/>
            <p:nvPr/>
          </p:nvSpPr>
          <p:spPr>
            <a:xfrm>
              <a:off x="1931318" y="3675970"/>
              <a:ext cx="84587" cy="60617"/>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a:off x="1801533" y="3683424"/>
              <a:ext cx="179002" cy="178564"/>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a:off x="1848449" y="3727087"/>
              <a:ext cx="132087" cy="13490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p:nvPr/>
          </p:nvSpPr>
          <p:spPr>
            <a:xfrm>
              <a:off x="1674379" y="3926295"/>
              <a:ext cx="146081" cy="34017"/>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0"/>
            <p:cNvSpPr/>
            <p:nvPr/>
          </p:nvSpPr>
          <p:spPr>
            <a:xfrm>
              <a:off x="1776322" y="3926295"/>
              <a:ext cx="44139" cy="34017"/>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0"/>
            <p:cNvSpPr/>
            <p:nvPr/>
          </p:nvSpPr>
          <p:spPr>
            <a:xfrm>
              <a:off x="1767233" y="3784943"/>
              <a:ext cx="112137" cy="110566"/>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0"/>
            <p:cNvSpPr/>
            <p:nvPr/>
          </p:nvSpPr>
          <p:spPr>
            <a:xfrm>
              <a:off x="1831687" y="3848630"/>
              <a:ext cx="48012" cy="46769"/>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0"/>
            <p:cNvSpPr/>
            <p:nvPr/>
          </p:nvSpPr>
          <p:spPr>
            <a:xfrm>
              <a:off x="1756747" y="3819910"/>
              <a:ext cx="45892" cy="44504"/>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0"/>
            <p:cNvSpPr/>
            <p:nvPr/>
          </p:nvSpPr>
          <p:spPr>
            <a:xfrm>
              <a:off x="1797706" y="3860870"/>
              <a:ext cx="45929" cy="44504"/>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1958797" y="3619666"/>
              <a:ext cx="81625" cy="79542"/>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1965812" y="3648750"/>
              <a:ext cx="74610" cy="50458"/>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8" name="Shape 1078"/>
        <p:cNvGrpSpPr/>
        <p:nvPr/>
      </p:nvGrpSpPr>
      <p:grpSpPr>
        <a:xfrm>
          <a:off x="0" y="0"/>
          <a:ext cx="0" cy="0"/>
          <a:chOff x="0" y="0"/>
          <a:chExt cx="0" cy="0"/>
        </a:xfrm>
      </p:grpSpPr>
      <p:sp>
        <p:nvSpPr>
          <p:cNvPr id="1079" name="Google Shape;1079;p51"/>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080" name="Google Shape;1080;p51"/>
          <p:cNvSpPr txBox="1"/>
          <p:nvPr>
            <p:ph idx="1" type="body"/>
          </p:nvPr>
        </p:nvSpPr>
        <p:spPr>
          <a:xfrm>
            <a:off x="709400" y="1244150"/>
            <a:ext cx="3862500" cy="335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323C40"/>
                </a:solidFill>
              </a:rPr>
              <a:t>PHOTOS:</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3">
                  <a:extLst>
                    <a:ext uri="{A12FA001-AC4F-418D-AE19-62706E023703}">
                      <ahyp:hlinkClr val="tx"/>
                    </a:ext>
                  </a:extLst>
                </a:hlinkClick>
              </a:rPr>
              <a:t>Woman in blanket coughing</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4">
                  <a:extLst>
                    <a:ext uri="{A12FA001-AC4F-418D-AE19-62706E023703}">
                      <ahyp:hlinkClr val="tx"/>
                    </a:ext>
                  </a:extLst>
                </a:hlinkClick>
              </a:rPr>
              <a:t>Girl blowing nose</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5">
                  <a:extLst>
                    <a:ext uri="{A12FA001-AC4F-418D-AE19-62706E023703}">
                      <ahyp:hlinkClr val="tx"/>
                    </a:ext>
                  </a:extLst>
                </a:hlinkClick>
              </a:rPr>
              <a:t>Hand holding white pill</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6">
                  <a:extLst>
                    <a:ext uri="{A12FA001-AC4F-418D-AE19-62706E023703}">
                      <ahyp:hlinkClr val="tx"/>
                    </a:ext>
                  </a:extLst>
                </a:hlinkClick>
              </a:rPr>
              <a:t>Woman holding cup of tea</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7">
                  <a:extLst>
                    <a:ext uri="{A12FA001-AC4F-418D-AE19-62706E023703}">
                      <ahyp:hlinkClr val="tx"/>
                    </a:ext>
                  </a:extLst>
                </a:hlinkClick>
              </a:rPr>
              <a:t>Old man with young doctor</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8">
                  <a:extLst>
                    <a:ext uri="{A12FA001-AC4F-418D-AE19-62706E023703}">
                      <ahyp:hlinkClr val="tx"/>
                    </a:ext>
                  </a:extLst>
                </a:hlinkClick>
              </a:rPr>
              <a:t>Bored schoolboy sitting at table</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9">
                  <a:extLst>
                    <a:ext uri="{A12FA001-AC4F-418D-AE19-62706E023703}">
                      <ahyp:hlinkClr val="tx"/>
                    </a:ext>
                  </a:extLst>
                </a:hlinkClick>
              </a:rPr>
              <a:t>Close-up of a woman touching her neck</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10">
                  <a:extLst>
                    <a:ext uri="{A12FA001-AC4F-418D-AE19-62706E023703}">
                      <ahyp:hlinkClr val="tx"/>
                    </a:ext>
                  </a:extLst>
                </a:hlinkClick>
              </a:rPr>
              <a:t>Sick girl covered with a woolen scarf</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11">
                  <a:extLst>
                    <a:ext uri="{A12FA001-AC4F-418D-AE19-62706E023703}">
                      <ahyp:hlinkClr val="tx"/>
                    </a:ext>
                  </a:extLst>
                </a:hlinkClick>
              </a:rPr>
              <a:t>Woman suffering from cold holding a mug</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12">
                  <a:extLst>
                    <a:ext uri="{A12FA001-AC4F-418D-AE19-62706E023703}">
                      <ahyp:hlinkClr val="tx"/>
                    </a:ext>
                  </a:extLst>
                </a:hlinkClick>
              </a:rPr>
              <a:t>Close -up of hands holding a syringe</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13">
                  <a:extLst>
                    <a:ext uri="{A12FA001-AC4F-418D-AE19-62706E023703}">
                      <ahyp:hlinkClr val="tx"/>
                    </a:ext>
                  </a:extLst>
                </a:hlinkClick>
              </a:rPr>
              <a:t>Doctor with stethoscope checking girl’s back</a:t>
            </a:r>
            <a:endParaRPr>
              <a:solidFill>
                <a:srgbClr val="323C40"/>
              </a:solidFill>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14">
                  <a:extLst>
                    <a:ext uri="{A12FA001-AC4F-418D-AE19-62706E023703}">
                      <ahyp:hlinkClr val="tx"/>
                    </a:ext>
                  </a:extLst>
                </a:hlinkClick>
              </a:rPr>
              <a:t>Doctor looking through microscope</a:t>
            </a:r>
            <a:endParaRPr>
              <a:solidFill>
                <a:srgbClr val="323C40"/>
              </a:solidFill>
            </a:endParaRPr>
          </a:p>
          <a:p>
            <a:pPr indent="-304800" lvl="0" marL="457200" marR="0" rtl="0" algn="l">
              <a:lnSpc>
                <a:spcPct val="115000"/>
              </a:lnSpc>
              <a:spcBef>
                <a:spcPts val="0"/>
              </a:spcBef>
              <a:spcAft>
                <a:spcPts val="0"/>
              </a:spcAft>
              <a:buClr>
                <a:srgbClr val="37C2D1"/>
              </a:buClr>
              <a:buSzPts val="1200"/>
              <a:buChar char="▪"/>
            </a:pPr>
            <a:r>
              <a:rPr lang="en">
                <a:uFill>
                  <a:noFill/>
                </a:uFill>
                <a:hlinkClick r:id="rId15"/>
              </a:rPr>
              <a:t>Woman suffering from flu</a:t>
            </a:r>
            <a:endParaRPr/>
          </a:p>
          <a:p>
            <a:pPr indent="-304800" lvl="0" marL="457200" rtl="0" algn="l">
              <a:spcBef>
                <a:spcPts val="0"/>
              </a:spcBef>
              <a:spcAft>
                <a:spcPts val="0"/>
              </a:spcAft>
              <a:buClr>
                <a:srgbClr val="37C2D1"/>
              </a:buClr>
              <a:buSzPts val="1200"/>
              <a:buChar char="▪"/>
            </a:pPr>
            <a:r>
              <a:rPr lang="en">
                <a:solidFill>
                  <a:srgbClr val="323C40"/>
                </a:solidFill>
                <a:uFill>
                  <a:noFill/>
                </a:uFill>
                <a:hlinkClick r:id="rId16">
                  <a:extLst>
                    <a:ext uri="{A12FA001-AC4F-418D-AE19-62706E023703}">
                      <ahyp:hlinkClr val="tx"/>
                    </a:ext>
                  </a:extLst>
                </a:hlinkClick>
              </a:rPr>
              <a:t>Man with compress on forehead</a:t>
            </a:r>
            <a:endParaRPr>
              <a:solidFill>
                <a:srgbClr val="323C40"/>
              </a:solidFill>
            </a:endParaRPr>
          </a:p>
        </p:txBody>
      </p:sp>
      <p:grpSp>
        <p:nvGrpSpPr>
          <p:cNvPr id="1081" name="Google Shape;1081;p51"/>
          <p:cNvGrpSpPr/>
          <p:nvPr/>
        </p:nvGrpSpPr>
        <p:grpSpPr>
          <a:xfrm>
            <a:off x="5094763" y="1244284"/>
            <a:ext cx="2816958" cy="3357087"/>
            <a:chOff x="2057725" y="1101225"/>
            <a:chExt cx="3482025" cy="4149675"/>
          </a:xfrm>
        </p:grpSpPr>
        <p:sp>
          <p:nvSpPr>
            <p:cNvPr id="1082" name="Google Shape;1082;p51"/>
            <p:cNvSpPr/>
            <p:nvPr/>
          </p:nvSpPr>
          <p:spPr>
            <a:xfrm>
              <a:off x="2057725" y="1101225"/>
              <a:ext cx="3482025" cy="4149675"/>
            </a:xfrm>
            <a:custGeom>
              <a:rect b="b" l="l" r="r" t="t"/>
              <a:pathLst>
                <a:path extrusionOk="0" h="165987" w="139281">
                  <a:moveTo>
                    <a:pt x="69640" y="1"/>
                  </a:moveTo>
                  <a:cubicBezTo>
                    <a:pt x="66371" y="1"/>
                    <a:pt x="54129" y="1635"/>
                    <a:pt x="54129" y="19248"/>
                  </a:cubicBezTo>
                  <a:cubicBezTo>
                    <a:pt x="54129" y="19248"/>
                    <a:pt x="54087" y="19244"/>
                    <a:pt x="54013" y="19244"/>
                  </a:cubicBezTo>
                  <a:cubicBezTo>
                    <a:pt x="53407" y="19244"/>
                    <a:pt x="50627" y="19483"/>
                    <a:pt x="50627" y="23851"/>
                  </a:cubicBezTo>
                  <a:cubicBezTo>
                    <a:pt x="50627" y="28755"/>
                    <a:pt x="55997" y="28755"/>
                    <a:pt x="55997" y="28755"/>
                  </a:cubicBezTo>
                  <a:cubicBezTo>
                    <a:pt x="55997" y="28755"/>
                    <a:pt x="56664" y="37161"/>
                    <a:pt x="62235" y="40530"/>
                  </a:cubicBezTo>
                  <a:lnTo>
                    <a:pt x="62235" y="46968"/>
                  </a:lnTo>
                  <a:cubicBezTo>
                    <a:pt x="62235" y="48636"/>
                    <a:pt x="54696" y="49870"/>
                    <a:pt x="49492" y="53639"/>
                  </a:cubicBezTo>
                  <a:cubicBezTo>
                    <a:pt x="44322" y="57408"/>
                    <a:pt x="28477" y="83227"/>
                    <a:pt x="24141" y="89465"/>
                  </a:cubicBezTo>
                  <a:cubicBezTo>
                    <a:pt x="19805" y="95669"/>
                    <a:pt x="9364" y="111047"/>
                    <a:pt x="6328" y="115850"/>
                  </a:cubicBezTo>
                  <a:cubicBezTo>
                    <a:pt x="3360" y="120599"/>
                    <a:pt x="1" y="133468"/>
                    <a:pt x="1473" y="133468"/>
                  </a:cubicBezTo>
                  <a:cubicBezTo>
                    <a:pt x="1489" y="133468"/>
                    <a:pt x="1507" y="133466"/>
                    <a:pt x="1525" y="133463"/>
                  </a:cubicBezTo>
                  <a:cubicBezTo>
                    <a:pt x="3089" y="133202"/>
                    <a:pt x="7551" y="119697"/>
                    <a:pt x="10119" y="119697"/>
                  </a:cubicBezTo>
                  <a:cubicBezTo>
                    <a:pt x="10180" y="119697"/>
                    <a:pt x="10239" y="119704"/>
                    <a:pt x="10298" y="119720"/>
                  </a:cubicBezTo>
                  <a:cubicBezTo>
                    <a:pt x="12833" y="120387"/>
                    <a:pt x="7863" y="128393"/>
                    <a:pt x="10198" y="128760"/>
                  </a:cubicBezTo>
                  <a:cubicBezTo>
                    <a:pt x="10253" y="128768"/>
                    <a:pt x="10309" y="128772"/>
                    <a:pt x="10364" y="128772"/>
                  </a:cubicBezTo>
                  <a:cubicBezTo>
                    <a:pt x="12705" y="128772"/>
                    <a:pt x="15586" y="121373"/>
                    <a:pt x="16335" y="115183"/>
                  </a:cubicBezTo>
                  <a:cubicBezTo>
                    <a:pt x="16335" y="115183"/>
                    <a:pt x="25742" y="105209"/>
                    <a:pt x="28878" y="99839"/>
                  </a:cubicBezTo>
                  <a:cubicBezTo>
                    <a:pt x="31980" y="94468"/>
                    <a:pt x="35549" y="89832"/>
                    <a:pt x="38852" y="87964"/>
                  </a:cubicBezTo>
                  <a:cubicBezTo>
                    <a:pt x="42154" y="86062"/>
                    <a:pt x="47057" y="81259"/>
                    <a:pt x="49693" y="77490"/>
                  </a:cubicBezTo>
                  <a:lnTo>
                    <a:pt x="49693" y="77490"/>
                  </a:lnTo>
                  <a:cubicBezTo>
                    <a:pt x="49693" y="77490"/>
                    <a:pt x="48759" y="86529"/>
                    <a:pt x="51094" y="92367"/>
                  </a:cubicBezTo>
                  <a:cubicBezTo>
                    <a:pt x="53462" y="98238"/>
                    <a:pt x="51594" y="108512"/>
                    <a:pt x="49959" y="116117"/>
                  </a:cubicBezTo>
                  <a:cubicBezTo>
                    <a:pt x="48358" y="123756"/>
                    <a:pt x="48358" y="158281"/>
                    <a:pt x="48358" y="165986"/>
                  </a:cubicBezTo>
                  <a:lnTo>
                    <a:pt x="67105" y="165986"/>
                  </a:lnTo>
                  <a:lnTo>
                    <a:pt x="67105" y="145738"/>
                  </a:lnTo>
                  <a:lnTo>
                    <a:pt x="72209" y="145738"/>
                  </a:lnTo>
                  <a:lnTo>
                    <a:pt x="72209" y="165986"/>
                  </a:lnTo>
                  <a:lnTo>
                    <a:pt x="90922" y="165986"/>
                  </a:lnTo>
                  <a:cubicBezTo>
                    <a:pt x="90922" y="158281"/>
                    <a:pt x="90922" y="123756"/>
                    <a:pt x="89321" y="116117"/>
                  </a:cubicBezTo>
                  <a:cubicBezTo>
                    <a:pt x="87720" y="108512"/>
                    <a:pt x="85818" y="98238"/>
                    <a:pt x="88187" y="92367"/>
                  </a:cubicBezTo>
                  <a:cubicBezTo>
                    <a:pt x="90555" y="86530"/>
                    <a:pt x="89588" y="77490"/>
                    <a:pt x="89588" y="77490"/>
                  </a:cubicBezTo>
                  <a:lnTo>
                    <a:pt x="89588" y="77490"/>
                  </a:lnTo>
                  <a:cubicBezTo>
                    <a:pt x="92256" y="81259"/>
                    <a:pt x="97126" y="86062"/>
                    <a:pt x="100429" y="87964"/>
                  </a:cubicBezTo>
                  <a:cubicBezTo>
                    <a:pt x="103731" y="89832"/>
                    <a:pt x="107334" y="94468"/>
                    <a:pt x="110436" y="99839"/>
                  </a:cubicBezTo>
                  <a:cubicBezTo>
                    <a:pt x="113538" y="105209"/>
                    <a:pt x="122978" y="115183"/>
                    <a:pt x="122978" y="115183"/>
                  </a:cubicBezTo>
                  <a:cubicBezTo>
                    <a:pt x="123695" y="121373"/>
                    <a:pt x="126607" y="128772"/>
                    <a:pt x="128918" y="128772"/>
                  </a:cubicBezTo>
                  <a:cubicBezTo>
                    <a:pt x="128973" y="128772"/>
                    <a:pt x="129028" y="128768"/>
                    <a:pt x="129083" y="128760"/>
                  </a:cubicBezTo>
                  <a:cubicBezTo>
                    <a:pt x="131451" y="128393"/>
                    <a:pt x="126447" y="120387"/>
                    <a:pt x="129016" y="119720"/>
                  </a:cubicBezTo>
                  <a:cubicBezTo>
                    <a:pt x="129074" y="119704"/>
                    <a:pt x="129134" y="119697"/>
                    <a:pt x="129194" y="119697"/>
                  </a:cubicBezTo>
                  <a:cubicBezTo>
                    <a:pt x="131762" y="119697"/>
                    <a:pt x="136191" y="133202"/>
                    <a:pt x="137755" y="133463"/>
                  </a:cubicBezTo>
                  <a:cubicBezTo>
                    <a:pt x="137774" y="133466"/>
                    <a:pt x="137791" y="133468"/>
                    <a:pt x="137808" y="133468"/>
                  </a:cubicBezTo>
                  <a:cubicBezTo>
                    <a:pt x="139281" y="133468"/>
                    <a:pt x="135953" y="120599"/>
                    <a:pt x="132952" y="115850"/>
                  </a:cubicBezTo>
                  <a:cubicBezTo>
                    <a:pt x="129950" y="111047"/>
                    <a:pt x="119476" y="95669"/>
                    <a:pt x="115139" y="89465"/>
                  </a:cubicBezTo>
                  <a:cubicBezTo>
                    <a:pt x="110803" y="83227"/>
                    <a:pt x="94992" y="57408"/>
                    <a:pt x="89788" y="53639"/>
                  </a:cubicBezTo>
                  <a:cubicBezTo>
                    <a:pt x="84618" y="49870"/>
                    <a:pt x="77079" y="48636"/>
                    <a:pt x="77079" y="46968"/>
                  </a:cubicBezTo>
                  <a:lnTo>
                    <a:pt x="77079" y="40530"/>
                  </a:lnTo>
                  <a:cubicBezTo>
                    <a:pt x="82616" y="37161"/>
                    <a:pt x="83283" y="28755"/>
                    <a:pt x="83283" y="28755"/>
                  </a:cubicBezTo>
                  <a:cubicBezTo>
                    <a:pt x="83283" y="28755"/>
                    <a:pt x="88654" y="28755"/>
                    <a:pt x="88654" y="23851"/>
                  </a:cubicBezTo>
                  <a:cubicBezTo>
                    <a:pt x="88654" y="19483"/>
                    <a:pt x="85900" y="19244"/>
                    <a:pt x="85299" y="19244"/>
                  </a:cubicBezTo>
                  <a:cubicBezTo>
                    <a:pt x="85226" y="19244"/>
                    <a:pt x="85185" y="19248"/>
                    <a:pt x="85185" y="19248"/>
                  </a:cubicBezTo>
                  <a:cubicBezTo>
                    <a:pt x="85185" y="1735"/>
                    <a:pt x="72909" y="1"/>
                    <a:pt x="69640"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1"/>
            <p:cNvSpPr/>
            <p:nvPr/>
          </p:nvSpPr>
          <p:spPr>
            <a:xfrm>
              <a:off x="3398425" y="3589375"/>
              <a:ext cx="771425" cy="768375"/>
            </a:xfrm>
            <a:custGeom>
              <a:rect b="b" l="l" r="r" t="t"/>
              <a:pathLst>
                <a:path extrusionOk="0" h="30735" w="30857">
                  <a:moveTo>
                    <a:pt x="17026" y="0"/>
                  </a:moveTo>
                  <a:cubicBezTo>
                    <a:pt x="11821" y="0"/>
                    <a:pt x="6370" y="927"/>
                    <a:pt x="4471" y="3048"/>
                  </a:cubicBezTo>
                  <a:cubicBezTo>
                    <a:pt x="4471" y="3048"/>
                    <a:pt x="1735" y="6084"/>
                    <a:pt x="2069" y="9586"/>
                  </a:cubicBezTo>
                  <a:cubicBezTo>
                    <a:pt x="2202" y="10820"/>
                    <a:pt x="2736" y="12121"/>
                    <a:pt x="3904" y="13389"/>
                  </a:cubicBezTo>
                  <a:cubicBezTo>
                    <a:pt x="3904" y="13389"/>
                    <a:pt x="1" y="17725"/>
                    <a:pt x="5305" y="21928"/>
                  </a:cubicBezTo>
                  <a:cubicBezTo>
                    <a:pt x="5305" y="21928"/>
                    <a:pt x="5271" y="22195"/>
                    <a:pt x="5238" y="22662"/>
                  </a:cubicBezTo>
                  <a:cubicBezTo>
                    <a:pt x="4971" y="24730"/>
                    <a:pt x="4504" y="30735"/>
                    <a:pt x="7072" y="30735"/>
                  </a:cubicBezTo>
                  <a:cubicBezTo>
                    <a:pt x="10241" y="30735"/>
                    <a:pt x="9474" y="26665"/>
                    <a:pt x="9474" y="26665"/>
                  </a:cubicBezTo>
                  <a:lnTo>
                    <a:pt x="9474" y="26665"/>
                  </a:lnTo>
                  <a:cubicBezTo>
                    <a:pt x="9474" y="26665"/>
                    <a:pt x="12323" y="27538"/>
                    <a:pt x="16052" y="27538"/>
                  </a:cubicBezTo>
                  <a:cubicBezTo>
                    <a:pt x="19429" y="27538"/>
                    <a:pt x="23527" y="26823"/>
                    <a:pt x="26887" y="24097"/>
                  </a:cubicBezTo>
                  <a:cubicBezTo>
                    <a:pt x="30856" y="20928"/>
                    <a:pt x="28888" y="18059"/>
                    <a:pt x="27654" y="16825"/>
                  </a:cubicBezTo>
                  <a:cubicBezTo>
                    <a:pt x="27220" y="16391"/>
                    <a:pt x="26887" y="16158"/>
                    <a:pt x="26887" y="16158"/>
                  </a:cubicBezTo>
                  <a:cubicBezTo>
                    <a:pt x="26887" y="16158"/>
                    <a:pt x="28955" y="15157"/>
                    <a:pt x="28554" y="12522"/>
                  </a:cubicBezTo>
                  <a:cubicBezTo>
                    <a:pt x="28154" y="9886"/>
                    <a:pt x="25119" y="9219"/>
                    <a:pt x="25119" y="9219"/>
                  </a:cubicBezTo>
                  <a:cubicBezTo>
                    <a:pt x="25119" y="9219"/>
                    <a:pt x="28254" y="6651"/>
                    <a:pt x="28254" y="3048"/>
                  </a:cubicBezTo>
                  <a:cubicBezTo>
                    <a:pt x="28254" y="1137"/>
                    <a:pt x="22791" y="0"/>
                    <a:pt x="17026"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1"/>
            <p:cNvSpPr/>
            <p:nvPr/>
          </p:nvSpPr>
          <p:spPr>
            <a:xfrm>
              <a:off x="3450125" y="3829025"/>
              <a:ext cx="358950" cy="138775"/>
            </a:xfrm>
            <a:custGeom>
              <a:rect b="b" l="l" r="r" t="t"/>
              <a:pathLst>
                <a:path extrusionOk="0" h="5551" w="14358">
                  <a:moveTo>
                    <a:pt x="1" y="0"/>
                  </a:moveTo>
                  <a:cubicBezTo>
                    <a:pt x="134" y="1234"/>
                    <a:pt x="668" y="2535"/>
                    <a:pt x="1836" y="3803"/>
                  </a:cubicBezTo>
                  <a:cubicBezTo>
                    <a:pt x="4104" y="5123"/>
                    <a:pt x="8361" y="5550"/>
                    <a:pt x="11273" y="5550"/>
                  </a:cubicBezTo>
                  <a:cubicBezTo>
                    <a:pt x="13072" y="5550"/>
                    <a:pt x="14357" y="5387"/>
                    <a:pt x="14344" y="5171"/>
                  </a:cubicBezTo>
                  <a:cubicBezTo>
                    <a:pt x="14311" y="4637"/>
                    <a:pt x="13577" y="4637"/>
                    <a:pt x="13544" y="4637"/>
                  </a:cubicBezTo>
                  <a:cubicBezTo>
                    <a:pt x="6739" y="4537"/>
                    <a:pt x="2069" y="363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1"/>
            <p:cNvSpPr/>
            <p:nvPr/>
          </p:nvSpPr>
          <p:spPr>
            <a:xfrm>
              <a:off x="3722000" y="3993300"/>
              <a:ext cx="367775" cy="77675"/>
            </a:xfrm>
            <a:custGeom>
              <a:rect b="b" l="l" r="r" t="t"/>
              <a:pathLst>
                <a:path extrusionOk="0" h="3107" w="14711">
                  <a:moveTo>
                    <a:pt x="13944" y="1"/>
                  </a:moveTo>
                  <a:cubicBezTo>
                    <a:pt x="10341" y="1835"/>
                    <a:pt x="4937" y="1869"/>
                    <a:pt x="567" y="1869"/>
                  </a:cubicBezTo>
                  <a:cubicBezTo>
                    <a:pt x="567" y="1869"/>
                    <a:pt x="0" y="1935"/>
                    <a:pt x="0" y="2536"/>
                  </a:cubicBezTo>
                  <a:cubicBezTo>
                    <a:pt x="0" y="2806"/>
                    <a:pt x="1601" y="3106"/>
                    <a:pt x="3895" y="3106"/>
                  </a:cubicBezTo>
                  <a:cubicBezTo>
                    <a:pt x="6981" y="3106"/>
                    <a:pt x="11324" y="2562"/>
                    <a:pt x="14711" y="668"/>
                  </a:cubicBezTo>
                  <a:cubicBezTo>
                    <a:pt x="14277" y="234"/>
                    <a:pt x="13944" y="1"/>
                    <a:pt x="139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1"/>
            <p:cNvSpPr/>
            <p:nvPr/>
          </p:nvSpPr>
          <p:spPr>
            <a:xfrm>
              <a:off x="3529350" y="4137575"/>
              <a:ext cx="335625" cy="60800"/>
            </a:xfrm>
            <a:custGeom>
              <a:rect b="b" l="l" r="r" t="t"/>
              <a:pathLst>
                <a:path extrusionOk="0" h="2432" w="13425">
                  <a:moveTo>
                    <a:pt x="68" y="0"/>
                  </a:moveTo>
                  <a:cubicBezTo>
                    <a:pt x="68" y="0"/>
                    <a:pt x="34" y="267"/>
                    <a:pt x="1" y="734"/>
                  </a:cubicBezTo>
                  <a:cubicBezTo>
                    <a:pt x="101" y="801"/>
                    <a:pt x="2069" y="1802"/>
                    <a:pt x="4137" y="2102"/>
                  </a:cubicBezTo>
                  <a:cubicBezTo>
                    <a:pt x="5854" y="2340"/>
                    <a:pt x="7351" y="2432"/>
                    <a:pt x="8610" y="2432"/>
                  </a:cubicBezTo>
                  <a:cubicBezTo>
                    <a:pt x="11755" y="2432"/>
                    <a:pt x="13425" y="1863"/>
                    <a:pt x="13377" y="1601"/>
                  </a:cubicBezTo>
                  <a:cubicBezTo>
                    <a:pt x="13344" y="1435"/>
                    <a:pt x="13177" y="1393"/>
                    <a:pt x="13018" y="1393"/>
                  </a:cubicBezTo>
                  <a:cubicBezTo>
                    <a:pt x="12860" y="1393"/>
                    <a:pt x="12710" y="1435"/>
                    <a:pt x="12710" y="1435"/>
                  </a:cubicBezTo>
                  <a:cubicBezTo>
                    <a:pt x="11649" y="1525"/>
                    <a:pt x="10237" y="1611"/>
                    <a:pt x="8705" y="1611"/>
                  </a:cubicBezTo>
                  <a:cubicBezTo>
                    <a:pt x="5709" y="1611"/>
                    <a:pt x="2253" y="1281"/>
                    <a:pt x="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1"/>
            <p:cNvSpPr/>
            <p:nvPr/>
          </p:nvSpPr>
          <p:spPr>
            <a:xfrm>
              <a:off x="3438450" y="3276500"/>
              <a:ext cx="576275" cy="423700"/>
            </a:xfrm>
            <a:custGeom>
              <a:rect b="b" l="l" r="r" t="t"/>
              <a:pathLst>
                <a:path extrusionOk="0" h="16948" w="23051">
                  <a:moveTo>
                    <a:pt x="14702" y="1"/>
                  </a:moveTo>
                  <a:cubicBezTo>
                    <a:pt x="10541" y="1"/>
                    <a:pt x="5774" y="1184"/>
                    <a:pt x="2836" y="3688"/>
                  </a:cubicBezTo>
                  <a:cubicBezTo>
                    <a:pt x="2836" y="3688"/>
                    <a:pt x="1" y="5923"/>
                    <a:pt x="1068" y="11327"/>
                  </a:cubicBezTo>
                  <a:cubicBezTo>
                    <a:pt x="1768" y="14868"/>
                    <a:pt x="3556" y="16948"/>
                    <a:pt x="6441" y="16948"/>
                  </a:cubicBezTo>
                  <a:cubicBezTo>
                    <a:pt x="7959" y="16948"/>
                    <a:pt x="9782" y="16372"/>
                    <a:pt x="11909" y="15130"/>
                  </a:cubicBezTo>
                  <a:cubicBezTo>
                    <a:pt x="18080" y="11560"/>
                    <a:pt x="23051" y="8892"/>
                    <a:pt x="22984" y="3955"/>
                  </a:cubicBezTo>
                  <a:cubicBezTo>
                    <a:pt x="22967" y="1376"/>
                    <a:pt x="19187" y="1"/>
                    <a:pt x="1470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1"/>
            <p:cNvSpPr/>
            <p:nvPr/>
          </p:nvSpPr>
          <p:spPr>
            <a:xfrm>
              <a:off x="3693650" y="3312025"/>
              <a:ext cx="505700" cy="469000"/>
            </a:xfrm>
            <a:custGeom>
              <a:rect b="b" l="l" r="r" t="t"/>
              <a:pathLst>
                <a:path extrusionOk="0" h="18760" w="20228">
                  <a:moveTo>
                    <a:pt x="13644" y="1"/>
                  </a:moveTo>
                  <a:cubicBezTo>
                    <a:pt x="12935" y="1"/>
                    <a:pt x="12147" y="105"/>
                    <a:pt x="11275" y="332"/>
                  </a:cubicBezTo>
                  <a:cubicBezTo>
                    <a:pt x="9640" y="766"/>
                    <a:pt x="11008" y="3868"/>
                    <a:pt x="9140" y="5736"/>
                  </a:cubicBezTo>
                  <a:cubicBezTo>
                    <a:pt x="7272" y="7604"/>
                    <a:pt x="0" y="9539"/>
                    <a:pt x="3236" y="15743"/>
                  </a:cubicBezTo>
                  <a:cubicBezTo>
                    <a:pt x="4378" y="17911"/>
                    <a:pt x="6282" y="18760"/>
                    <a:pt x="8365" y="18760"/>
                  </a:cubicBezTo>
                  <a:cubicBezTo>
                    <a:pt x="12244" y="18760"/>
                    <a:pt x="16746" y="15818"/>
                    <a:pt x="18113" y="12975"/>
                  </a:cubicBezTo>
                  <a:cubicBezTo>
                    <a:pt x="20040" y="9030"/>
                    <a:pt x="20228" y="1"/>
                    <a:pt x="13644"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1"/>
            <p:cNvSpPr/>
            <p:nvPr/>
          </p:nvSpPr>
          <p:spPr>
            <a:xfrm>
              <a:off x="3641950" y="3604050"/>
              <a:ext cx="583500" cy="325350"/>
            </a:xfrm>
            <a:custGeom>
              <a:rect b="b" l="l" r="r" t="t"/>
              <a:pathLst>
                <a:path extrusionOk="0" h="13014" w="23340">
                  <a:moveTo>
                    <a:pt x="7194" y="1"/>
                  </a:moveTo>
                  <a:cubicBezTo>
                    <a:pt x="6367" y="1"/>
                    <a:pt x="5443" y="70"/>
                    <a:pt x="4403" y="226"/>
                  </a:cubicBezTo>
                  <a:cubicBezTo>
                    <a:pt x="4403" y="226"/>
                    <a:pt x="0" y="3262"/>
                    <a:pt x="1835" y="8399"/>
                  </a:cubicBezTo>
                  <a:cubicBezTo>
                    <a:pt x="2919" y="11434"/>
                    <a:pt x="6902" y="13014"/>
                    <a:pt x="11006" y="13014"/>
                  </a:cubicBezTo>
                  <a:cubicBezTo>
                    <a:pt x="13848" y="13014"/>
                    <a:pt x="16747" y="12256"/>
                    <a:pt x="18780" y="10700"/>
                  </a:cubicBezTo>
                  <a:cubicBezTo>
                    <a:pt x="23340" y="7181"/>
                    <a:pt x="21078" y="3297"/>
                    <a:pt x="18020" y="3297"/>
                  </a:cubicBezTo>
                  <a:cubicBezTo>
                    <a:pt x="17745" y="3297"/>
                    <a:pt x="17463" y="3329"/>
                    <a:pt x="17179" y="3395"/>
                  </a:cubicBezTo>
                  <a:cubicBezTo>
                    <a:pt x="16939" y="3452"/>
                    <a:pt x="16715" y="3477"/>
                    <a:pt x="16502" y="3477"/>
                  </a:cubicBezTo>
                  <a:cubicBezTo>
                    <a:pt x="14037" y="3477"/>
                    <a:pt x="13078" y="1"/>
                    <a:pt x="7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1"/>
            <p:cNvSpPr/>
            <p:nvPr/>
          </p:nvSpPr>
          <p:spPr>
            <a:xfrm>
              <a:off x="3717825" y="2877050"/>
              <a:ext cx="426750" cy="278450"/>
            </a:xfrm>
            <a:custGeom>
              <a:rect b="b" l="l" r="r" t="t"/>
              <a:pathLst>
                <a:path extrusionOk="0" h="11138" w="17070">
                  <a:moveTo>
                    <a:pt x="5050" y="0"/>
                  </a:moveTo>
                  <a:cubicBezTo>
                    <a:pt x="4188" y="0"/>
                    <a:pt x="3144" y="443"/>
                    <a:pt x="2069" y="1953"/>
                  </a:cubicBezTo>
                  <a:cubicBezTo>
                    <a:pt x="1" y="4922"/>
                    <a:pt x="2436" y="10760"/>
                    <a:pt x="9874" y="11127"/>
                  </a:cubicBezTo>
                  <a:cubicBezTo>
                    <a:pt x="10017" y="11134"/>
                    <a:pt x="10155" y="11137"/>
                    <a:pt x="10288" y="11137"/>
                  </a:cubicBezTo>
                  <a:cubicBezTo>
                    <a:pt x="17070" y="11137"/>
                    <a:pt x="10881" y="2116"/>
                    <a:pt x="6105" y="219"/>
                  </a:cubicBezTo>
                  <a:cubicBezTo>
                    <a:pt x="5801" y="93"/>
                    <a:pt x="5445" y="0"/>
                    <a:pt x="50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1"/>
            <p:cNvSpPr/>
            <p:nvPr/>
          </p:nvSpPr>
          <p:spPr>
            <a:xfrm>
              <a:off x="3719500" y="2429675"/>
              <a:ext cx="158475" cy="316100"/>
            </a:xfrm>
            <a:custGeom>
              <a:rect b="b" l="l" r="r" t="t"/>
              <a:pathLst>
                <a:path extrusionOk="0" h="12644" w="6339">
                  <a:moveTo>
                    <a:pt x="2202" y="1"/>
                  </a:moveTo>
                  <a:cubicBezTo>
                    <a:pt x="2202" y="8707"/>
                    <a:pt x="0" y="10909"/>
                    <a:pt x="0" y="10909"/>
                  </a:cubicBezTo>
                  <a:lnTo>
                    <a:pt x="534" y="12643"/>
                  </a:lnTo>
                  <a:cubicBezTo>
                    <a:pt x="534" y="12643"/>
                    <a:pt x="3169" y="11009"/>
                    <a:pt x="3169" y="8807"/>
                  </a:cubicBezTo>
                  <a:cubicBezTo>
                    <a:pt x="3169" y="11009"/>
                    <a:pt x="5804" y="12643"/>
                    <a:pt x="5804" y="12643"/>
                  </a:cubicBezTo>
                  <a:lnTo>
                    <a:pt x="6338" y="10909"/>
                  </a:lnTo>
                  <a:cubicBezTo>
                    <a:pt x="6338" y="10909"/>
                    <a:pt x="4170" y="8707"/>
                    <a:pt x="4170"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1"/>
            <p:cNvSpPr/>
            <p:nvPr/>
          </p:nvSpPr>
          <p:spPr>
            <a:xfrm>
              <a:off x="3712825" y="2281250"/>
              <a:ext cx="172650" cy="170975"/>
            </a:xfrm>
            <a:custGeom>
              <a:rect b="b" l="l" r="r" t="t"/>
              <a:pathLst>
                <a:path extrusionOk="0" h="6839" w="6906">
                  <a:moveTo>
                    <a:pt x="3366" y="0"/>
                  </a:moveTo>
                  <a:cubicBezTo>
                    <a:pt x="3242" y="0"/>
                    <a:pt x="0" y="32"/>
                    <a:pt x="0" y="3403"/>
                  </a:cubicBezTo>
                  <a:cubicBezTo>
                    <a:pt x="0" y="6806"/>
                    <a:pt x="3308" y="6838"/>
                    <a:pt x="3433" y="6838"/>
                  </a:cubicBezTo>
                  <a:cubicBezTo>
                    <a:pt x="3435" y="6838"/>
                    <a:pt x="3436" y="6838"/>
                    <a:pt x="3436" y="6838"/>
                  </a:cubicBezTo>
                  <a:cubicBezTo>
                    <a:pt x="3436" y="6838"/>
                    <a:pt x="3437" y="6838"/>
                    <a:pt x="3440" y="6838"/>
                  </a:cubicBezTo>
                  <a:cubicBezTo>
                    <a:pt x="3566" y="6838"/>
                    <a:pt x="6905" y="6806"/>
                    <a:pt x="6905" y="3403"/>
                  </a:cubicBezTo>
                  <a:cubicBezTo>
                    <a:pt x="6905" y="32"/>
                    <a:pt x="3663" y="0"/>
                    <a:pt x="3540" y="0"/>
                  </a:cubicBezTo>
                  <a:cubicBezTo>
                    <a:pt x="3537" y="0"/>
                    <a:pt x="3536" y="0"/>
                    <a:pt x="3536" y="0"/>
                  </a:cubicBezTo>
                  <a:lnTo>
                    <a:pt x="3369" y="0"/>
                  </a:lnTo>
                  <a:cubicBezTo>
                    <a:pt x="3369" y="0"/>
                    <a:pt x="3368" y="0"/>
                    <a:pt x="3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1"/>
            <p:cNvSpPr/>
            <p:nvPr/>
          </p:nvSpPr>
          <p:spPr>
            <a:xfrm>
              <a:off x="3300850" y="2653900"/>
              <a:ext cx="482050" cy="721500"/>
            </a:xfrm>
            <a:custGeom>
              <a:rect b="b" l="l" r="r" t="t"/>
              <a:pathLst>
                <a:path extrusionOk="0" h="28860" w="19282">
                  <a:moveTo>
                    <a:pt x="13638" y="0"/>
                  </a:moveTo>
                  <a:cubicBezTo>
                    <a:pt x="10541" y="0"/>
                    <a:pt x="7150" y="4607"/>
                    <a:pt x="3937" y="13348"/>
                  </a:cubicBezTo>
                  <a:cubicBezTo>
                    <a:pt x="1" y="24055"/>
                    <a:pt x="3303" y="27858"/>
                    <a:pt x="9041" y="28725"/>
                  </a:cubicBezTo>
                  <a:cubicBezTo>
                    <a:pt x="9663" y="28816"/>
                    <a:pt x="10232" y="28859"/>
                    <a:pt x="10752" y="28859"/>
                  </a:cubicBezTo>
                  <a:cubicBezTo>
                    <a:pt x="16754" y="28859"/>
                    <a:pt x="16241" y="23083"/>
                    <a:pt x="16179" y="17251"/>
                  </a:cubicBezTo>
                  <a:cubicBezTo>
                    <a:pt x="16112" y="10879"/>
                    <a:pt x="19281" y="3307"/>
                    <a:pt x="15679" y="705"/>
                  </a:cubicBezTo>
                  <a:cubicBezTo>
                    <a:pt x="15017" y="234"/>
                    <a:pt x="14335" y="0"/>
                    <a:pt x="136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1"/>
            <p:cNvSpPr/>
            <p:nvPr/>
          </p:nvSpPr>
          <p:spPr>
            <a:xfrm>
              <a:off x="3815400" y="2653900"/>
              <a:ext cx="482025" cy="721500"/>
            </a:xfrm>
            <a:custGeom>
              <a:rect b="b" l="l" r="r" t="t"/>
              <a:pathLst>
                <a:path extrusionOk="0" h="28860" w="19281">
                  <a:moveTo>
                    <a:pt x="5631" y="0"/>
                  </a:moveTo>
                  <a:cubicBezTo>
                    <a:pt x="4937" y="0"/>
                    <a:pt x="4258" y="234"/>
                    <a:pt x="3603" y="705"/>
                  </a:cubicBezTo>
                  <a:cubicBezTo>
                    <a:pt x="0" y="3307"/>
                    <a:pt x="3136" y="10879"/>
                    <a:pt x="3069" y="17251"/>
                  </a:cubicBezTo>
                  <a:cubicBezTo>
                    <a:pt x="3038" y="23083"/>
                    <a:pt x="2528" y="28859"/>
                    <a:pt x="8504" y="28859"/>
                  </a:cubicBezTo>
                  <a:cubicBezTo>
                    <a:pt x="9022" y="28859"/>
                    <a:pt x="9588" y="28816"/>
                    <a:pt x="10208" y="28725"/>
                  </a:cubicBezTo>
                  <a:cubicBezTo>
                    <a:pt x="15945" y="27858"/>
                    <a:pt x="19281" y="24055"/>
                    <a:pt x="15345" y="13348"/>
                  </a:cubicBezTo>
                  <a:cubicBezTo>
                    <a:pt x="12131" y="4607"/>
                    <a:pt x="8718" y="0"/>
                    <a:pt x="56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1"/>
            <p:cNvSpPr/>
            <p:nvPr/>
          </p:nvSpPr>
          <p:spPr>
            <a:xfrm>
              <a:off x="3508500" y="1250500"/>
              <a:ext cx="581275" cy="295250"/>
            </a:xfrm>
            <a:custGeom>
              <a:rect b="b" l="l" r="r" t="t"/>
              <a:pathLst>
                <a:path extrusionOk="0" h="11810" w="23251">
                  <a:moveTo>
                    <a:pt x="11609" y="1"/>
                  </a:moveTo>
                  <a:cubicBezTo>
                    <a:pt x="5205" y="1"/>
                    <a:pt x="1" y="2669"/>
                    <a:pt x="1" y="5905"/>
                  </a:cubicBezTo>
                  <a:cubicBezTo>
                    <a:pt x="1" y="9174"/>
                    <a:pt x="5205" y="11809"/>
                    <a:pt x="11609" y="11809"/>
                  </a:cubicBezTo>
                  <a:cubicBezTo>
                    <a:pt x="18047" y="11809"/>
                    <a:pt x="23251" y="9174"/>
                    <a:pt x="23251" y="5905"/>
                  </a:cubicBezTo>
                  <a:cubicBezTo>
                    <a:pt x="23251" y="2669"/>
                    <a:pt x="18047" y="1"/>
                    <a:pt x="11609"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1"/>
            <p:cNvSpPr/>
            <p:nvPr/>
          </p:nvSpPr>
          <p:spPr>
            <a:xfrm>
              <a:off x="4818600" y="3337825"/>
              <a:ext cx="721150" cy="1100100"/>
            </a:xfrm>
            <a:custGeom>
              <a:rect b="b" l="l" r="r" t="t"/>
              <a:pathLst>
                <a:path extrusionOk="0" h="44004" w="28846">
                  <a:moveTo>
                    <a:pt x="4704" y="1"/>
                  </a:moveTo>
                  <a:lnTo>
                    <a:pt x="1" y="10375"/>
                  </a:lnTo>
                  <a:cubicBezTo>
                    <a:pt x="3103" y="15745"/>
                    <a:pt x="12543" y="25719"/>
                    <a:pt x="12543" y="25719"/>
                  </a:cubicBezTo>
                  <a:cubicBezTo>
                    <a:pt x="13260" y="31909"/>
                    <a:pt x="16172" y="39308"/>
                    <a:pt x="18483" y="39308"/>
                  </a:cubicBezTo>
                  <a:cubicBezTo>
                    <a:pt x="18538" y="39308"/>
                    <a:pt x="18593" y="39304"/>
                    <a:pt x="18648" y="39296"/>
                  </a:cubicBezTo>
                  <a:cubicBezTo>
                    <a:pt x="21016" y="38929"/>
                    <a:pt x="16012" y="30923"/>
                    <a:pt x="18581" y="30256"/>
                  </a:cubicBezTo>
                  <a:cubicBezTo>
                    <a:pt x="18639" y="30240"/>
                    <a:pt x="18699" y="30233"/>
                    <a:pt x="18759" y="30233"/>
                  </a:cubicBezTo>
                  <a:cubicBezTo>
                    <a:pt x="21327" y="30233"/>
                    <a:pt x="25756" y="43738"/>
                    <a:pt x="27320" y="43999"/>
                  </a:cubicBezTo>
                  <a:cubicBezTo>
                    <a:pt x="27339" y="44002"/>
                    <a:pt x="27356" y="44004"/>
                    <a:pt x="27373" y="44004"/>
                  </a:cubicBezTo>
                  <a:cubicBezTo>
                    <a:pt x="28846" y="44004"/>
                    <a:pt x="25518" y="31135"/>
                    <a:pt x="22517" y="26386"/>
                  </a:cubicBezTo>
                  <a:cubicBezTo>
                    <a:pt x="19515" y="21583"/>
                    <a:pt x="9041" y="6205"/>
                    <a:pt x="4704"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0" name="Shape 1100"/>
        <p:cNvGrpSpPr/>
        <p:nvPr/>
      </p:nvGrpSpPr>
      <p:grpSpPr>
        <a:xfrm>
          <a:off x="0" y="0"/>
          <a:ext cx="0" cy="0"/>
          <a:chOff x="0" y="0"/>
          <a:chExt cx="0" cy="0"/>
        </a:xfrm>
      </p:grpSpPr>
      <p:sp>
        <p:nvSpPr>
          <p:cNvPr id="1101" name="Google Shape;1101;p52"/>
          <p:cNvSpPr txBox="1"/>
          <p:nvPr>
            <p:ph idx="1" type="body"/>
          </p:nvPr>
        </p:nvSpPr>
        <p:spPr>
          <a:xfrm>
            <a:off x="709400" y="1244150"/>
            <a:ext cx="3862500" cy="3357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323C40"/>
                </a:solidFill>
              </a:rPr>
              <a:t>PHOTOS:</a:t>
            </a:r>
            <a:endParaRPr>
              <a:solidFill>
                <a:srgbClr val="323C40"/>
              </a:solidFill>
            </a:endParaRPr>
          </a:p>
          <a:p>
            <a:pPr indent="-304800" lvl="0" marL="457200" rtl="0" algn="l">
              <a:lnSpc>
                <a:spcPct val="115000"/>
              </a:lnSpc>
              <a:spcBef>
                <a:spcPts val="0"/>
              </a:spcBef>
              <a:spcAft>
                <a:spcPts val="0"/>
              </a:spcAft>
              <a:buSzPts val="1200"/>
              <a:buChar char="▪"/>
            </a:pPr>
            <a:r>
              <a:rPr lang="en">
                <a:solidFill>
                  <a:srgbClr val="323C40"/>
                </a:solidFill>
                <a:uFill>
                  <a:noFill/>
                </a:uFill>
                <a:hlinkClick r:id="rId3">
                  <a:extLst>
                    <a:ext uri="{A12FA001-AC4F-418D-AE19-62706E023703}">
                      <ahyp:hlinkClr val="tx"/>
                    </a:ext>
                  </a:extLst>
                </a:hlinkClick>
              </a:rPr>
              <a:t>Mother and daughter with cold and fever</a:t>
            </a:r>
            <a:endParaRPr/>
          </a:p>
          <a:p>
            <a:pPr indent="-304800" lvl="0" marL="457200" rtl="0" algn="l">
              <a:lnSpc>
                <a:spcPct val="115000"/>
              </a:lnSpc>
              <a:spcBef>
                <a:spcPts val="0"/>
              </a:spcBef>
              <a:spcAft>
                <a:spcPts val="0"/>
              </a:spcAft>
              <a:buClr>
                <a:srgbClr val="37C2D1"/>
              </a:buClr>
              <a:buSzPts val="1200"/>
              <a:buChar char="▪"/>
            </a:pPr>
            <a:r>
              <a:rPr lang="en">
                <a:solidFill>
                  <a:srgbClr val="323C40"/>
                </a:solidFill>
                <a:uFill>
                  <a:noFill/>
                </a:uFill>
                <a:hlinkClick r:id="rId4">
                  <a:extLst>
                    <a:ext uri="{A12FA001-AC4F-418D-AE19-62706E023703}">
                      <ahyp:hlinkClr val="tx"/>
                    </a:ext>
                  </a:extLst>
                </a:hlinkClick>
              </a:rPr>
              <a:t>Doctor giving patient some pills</a:t>
            </a:r>
            <a:endParaRPr>
              <a:solidFill>
                <a:srgbClr val="323C40"/>
              </a:solidFill>
            </a:endParaRPr>
          </a:p>
          <a:p>
            <a:pPr indent="-304800" lvl="0" marL="457200" rtl="0" algn="l">
              <a:lnSpc>
                <a:spcPct val="115000"/>
              </a:lnSpc>
              <a:spcBef>
                <a:spcPts val="0"/>
              </a:spcBef>
              <a:spcAft>
                <a:spcPts val="0"/>
              </a:spcAft>
              <a:buSzPts val="1200"/>
              <a:buChar char="▪"/>
            </a:pPr>
            <a:r>
              <a:rPr lang="en">
                <a:solidFill>
                  <a:schemeClr val="accent3"/>
                </a:solidFill>
                <a:uFill>
                  <a:noFill/>
                </a:uFill>
                <a:hlinkClick r:id="rId5">
                  <a:extLst>
                    <a:ext uri="{A12FA001-AC4F-418D-AE19-62706E023703}">
                      <ahyp:hlinkClr val="tx"/>
                    </a:ext>
                  </a:extLst>
                </a:hlinkClick>
              </a:rPr>
              <a:t>Warm tea with lemon and spices</a:t>
            </a:r>
            <a:endParaRPr/>
          </a:p>
          <a:p>
            <a:pPr indent="-304800" lvl="0" marL="457200" rtl="0" algn="l">
              <a:lnSpc>
                <a:spcPct val="115000"/>
              </a:lnSpc>
              <a:spcBef>
                <a:spcPts val="0"/>
              </a:spcBef>
              <a:spcAft>
                <a:spcPts val="0"/>
              </a:spcAft>
              <a:buSzPts val="1200"/>
              <a:buChar char="▪"/>
            </a:pPr>
            <a:r>
              <a:rPr lang="en">
                <a:solidFill>
                  <a:srgbClr val="323C40"/>
                </a:solidFill>
                <a:uFill>
                  <a:noFill/>
                </a:uFill>
                <a:hlinkClick r:id="rId6">
                  <a:extLst>
                    <a:ext uri="{A12FA001-AC4F-418D-AE19-62706E023703}">
                      <ahyp:hlinkClr val="tx"/>
                    </a:ext>
                  </a:extLst>
                </a:hlinkClick>
              </a:rPr>
              <a:t>Man holding thermometer</a:t>
            </a:r>
            <a:endParaRPr>
              <a:solidFill>
                <a:srgbClr val="323C40"/>
              </a:solidFill>
            </a:endParaRPr>
          </a:p>
          <a:p>
            <a:pPr indent="-304800" lvl="0" marL="457200" rtl="0" algn="l">
              <a:lnSpc>
                <a:spcPct val="115000"/>
              </a:lnSpc>
              <a:spcBef>
                <a:spcPts val="0"/>
              </a:spcBef>
              <a:spcAft>
                <a:spcPts val="0"/>
              </a:spcAft>
              <a:buSzPts val="1200"/>
              <a:buChar char="▪"/>
            </a:pPr>
            <a:r>
              <a:rPr lang="en">
                <a:solidFill>
                  <a:srgbClr val="323C40"/>
                </a:solidFill>
                <a:uFill>
                  <a:noFill/>
                </a:uFill>
                <a:hlinkClick r:id="rId7">
                  <a:extLst>
                    <a:ext uri="{A12FA001-AC4F-418D-AE19-62706E023703}">
                      <ahyp:hlinkClr val="tx"/>
                    </a:ext>
                  </a:extLst>
                </a:hlinkClick>
              </a:rPr>
              <a:t>Girl getting vaccine</a:t>
            </a:r>
            <a:endParaRPr/>
          </a:p>
          <a:p>
            <a:pPr indent="-304800" lvl="0" marL="457200" marR="0" rtl="0" algn="l">
              <a:lnSpc>
                <a:spcPct val="115000"/>
              </a:lnSpc>
              <a:spcBef>
                <a:spcPts val="0"/>
              </a:spcBef>
              <a:spcAft>
                <a:spcPts val="0"/>
              </a:spcAft>
              <a:buClr>
                <a:schemeClr val="accent1"/>
              </a:buClr>
              <a:buSzPts val="1200"/>
              <a:buChar char="▪"/>
            </a:pPr>
            <a:r>
              <a:rPr lang="en">
                <a:solidFill>
                  <a:schemeClr val="accent3"/>
                </a:solidFill>
                <a:uFill>
                  <a:noFill/>
                </a:uFill>
                <a:hlinkClick r:id="rId8">
                  <a:extLst>
                    <a:ext uri="{A12FA001-AC4F-418D-AE19-62706E023703}">
                      <ahyp:hlinkClr val="tx"/>
                    </a:ext>
                  </a:extLst>
                </a:hlinkClick>
              </a:rPr>
              <a:t>Woman coughing in couch</a:t>
            </a:r>
            <a:endParaRPr>
              <a:solidFill>
                <a:schemeClr val="accent3"/>
              </a:solidFill>
            </a:endParaRPr>
          </a:p>
          <a:p>
            <a:pPr indent="-304800" lvl="0" marL="457200" rtl="0" algn="l">
              <a:lnSpc>
                <a:spcPct val="115000"/>
              </a:lnSpc>
              <a:spcBef>
                <a:spcPts val="0"/>
              </a:spcBef>
              <a:spcAft>
                <a:spcPts val="0"/>
              </a:spcAft>
              <a:buSzPts val="1200"/>
              <a:buChar char="▪"/>
            </a:pPr>
            <a:r>
              <a:rPr lang="en">
                <a:solidFill>
                  <a:schemeClr val="accent3"/>
                </a:solidFill>
                <a:uFill>
                  <a:noFill/>
                </a:uFill>
                <a:hlinkClick r:id="rId9">
                  <a:extLst>
                    <a:ext uri="{A12FA001-AC4F-418D-AE19-62706E023703}">
                      <ahyp:hlinkClr val="tx"/>
                    </a:ext>
                  </a:extLst>
                </a:hlinkClick>
              </a:rPr>
              <a:t>Doctor filling medical form</a:t>
            </a:r>
            <a:endParaRPr/>
          </a:p>
          <a:p>
            <a:pPr indent="-304800" lvl="0" marL="457200" rtl="0" algn="l">
              <a:lnSpc>
                <a:spcPct val="115000"/>
              </a:lnSpc>
              <a:spcBef>
                <a:spcPts val="0"/>
              </a:spcBef>
              <a:spcAft>
                <a:spcPts val="0"/>
              </a:spcAft>
              <a:buSzPts val="1200"/>
              <a:buChar char="▪"/>
            </a:pPr>
            <a:r>
              <a:rPr lang="en">
                <a:solidFill>
                  <a:srgbClr val="323C40"/>
                </a:solidFill>
                <a:uFill>
                  <a:noFill/>
                </a:uFill>
                <a:hlinkClick r:id="rId10">
                  <a:extLst>
                    <a:ext uri="{A12FA001-AC4F-418D-AE19-62706E023703}">
                      <ahyp:hlinkClr val="tx"/>
                    </a:ext>
                  </a:extLst>
                </a:hlinkClick>
              </a:rPr>
              <a:t>Microscope in laboratory</a:t>
            </a:r>
            <a:endParaRPr>
              <a:solidFill>
                <a:schemeClr val="accent3"/>
              </a:solidFill>
            </a:endParaRPr>
          </a:p>
          <a:p>
            <a:pPr indent="-304800" lvl="0" marL="457200" rtl="0" algn="l">
              <a:lnSpc>
                <a:spcPct val="115000"/>
              </a:lnSpc>
              <a:spcBef>
                <a:spcPts val="0"/>
              </a:spcBef>
              <a:spcAft>
                <a:spcPts val="0"/>
              </a:spcAft>
              <a:buClr>
                <a:schemeClr val="accent1"/>
              </a:buClr>
              <a:buSzPts val="1200"/>
              <a:buChar char="▪"/>
            </a:pPr>
            <a:r>
              <a:rPr lang="en">
                <a:solidFill>
                  <a:schemeClr val="accent3"/>
                </a:solidFill>
                <a:uFill>
                  <a:noFill/>
                </a:uFill>
                <a:hlinkClick r:id="rId11">
                  <a:extLst>
                    <a:ext uri="{A12FA001-AC4F-418D-AE19-62706E023703}">
                      <ahyp:hlinkClr val="tx"/>
                    </a:ext>
                  </a:extLst>
                </a:hlinkClick>
              </a:rPr>
              <a:t>Happy family at home</a:t>
            </a:r>
            <a:endParaRPr>
              <a:solidFill>
                <a:schemeClr val="accent3"/>
              </a:solidFill>
            </a:endParaRPr>
          </a:p>
          <a:p>
            <a:pPr indent="-304800" lvl="0" marL="457200" rtl="0" algn="l">
              <a:lnSpc>
                <a:spcPct val="115000"/>
              </a:lnSpc>
              <a:spcBef>
                <a:spcPts val="0"/>
              </a:spcBef>
              <a:spcAft>
                <a:spcPts val="0"/>
              </a:spcAft>
              <a:buClr>
                <a:schemeClr val="accent1"/>
              </a:buClr>
              <a:buSzPts val="1200"/>
              <a:buChar char="▪"/>
            </a:pPr>
            <a:r>
              <a:rPr lang="en">
                <a:solidFill>
                  <a:schemeClr val="accent3"/>
                </a:solidFill>
                <a:uFill>
                  <a:noFill/>
                </a:uFill>
                <a:hlinkClick r:id="rId12">
                  <a:extLst>
                    <a:ext uri="{A12FA001-AC4F-418D-AE19-62706E023703}">
                      <ahyp:hlinkClr val="tx"/>
                    </a:ext>
                  </a:extLst>
                </a:hlinkClick>
              </a:rPr>
              <a:t>Young female entrepreneur</a:t>
            </a:r>
            <a:endParaRPr>
              <a:solidFill>
                <a:schemeClr val="accent3"/>
              </a:solidFill>
            </a:endParaRPr>
          </a:p>
          <a:p>
            <a:pPr indent="-304800" lvl="0" marL="457200" rtl="0" algn="l">
              <a:lnSpc>
                <a:spcPct val="115000"/>
              </a:lnSpc>
              <a:spcBef>
                <a:spcPts val="0"/>
              </a:spcBef>
              <a:spcAft>
                <a:spcPts val="0"/>
              </a:spcAft>
              <a:buClr>
                <a:schemeClr val="accent1"/>
              </a:buClr>
              <a:buSzPts val="1200"/>
              <a:buChar char="▪"/>
            </a:pPr>
            <a:r>
              <a:rPr lang="en">
                <a:solidFill>
                  <a:schemeClr val="accent3"/>
                </a:solidFill>
                <a:uFill>
                  <a:noFill/>
                </a:uFill>
                <a:hlinkClick r:id="rId13">
                  <a:extLst>
                    <a:ext uri="{A12FA001-AC4F-418D-AE19-62706E023703}">
                      <ahyp:hlinkClr val="tx"/>
                    </a:ext>
                  </a:extLst>
                </a:hlinkClick>
              </a:rPr>
              <a:t>Businessman smiling</a:t>
            </a:r>
            <a:endParaRPr>
              <a:solidFill>
                <a:schemeClr val="accent3"/>
              </a:solidFill>
            </a:endParaRPr>
          </a:p>
          <a:p>
            <a:pPr indent="-304800" lvl="0" marL="457200" rtl="0" algn="l">
              <a:lnSpc>
                <a:spcPct val="115000"/>
              </a:lnSpc>
              <a:spcBef>
                <a:spcPts val="0"/>
              </a:spcBef>
              <a:spcAft>
                <a:spcPts val="0"/>
              </a:spcAft>
              <a:buClr>
                <a:schemeClr val="accent1"/>
              </a:buClr>
              <a:buSzPts val="1200"/>
              <a:buChar char="▪"/>
            </a:pPr>
            <a:r>
              <a:rPr lang="en">
                <a:solidFill>
                  <a:schemeClr val="accent3"/>
                </a:solidFill>
                <a:uFill>
                  <a:noFill/>
                </a:uFill>
                <a:hlinkClick r:id="rId14">
                  <a:extLst>
                    <a:ext uri="{A12FA001-AC4F-418D-AE19-62706E023703}">
                      <ahyp:hlinkClr val="tx"/>
                    </a:ext>
                  </a:extLst>
                </a:hlinkClick>
              </a:rPr>
              <a:t>Young female entrepreneur smiling</a:t>
            </a:r>
            <a:endParaRPr/>
          </a:p>
        </p:txBody>
      </p:sp>
      <p:sp>
        <p:nvSpPr>
          <p:cNvPr id="1102" name="Google Shape;1102;p52"/>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103" name="Google Shape;1103;p52"/>
          <p:cNvSpPr txBox="1"/>
          <p:nvPr>
            <p:ph idx="1" type="body"/>
          </p:nvPr>
        </p:nvSpPr>
        <p:spPr>
          <a:xfrm>
            <a:off x="4571900" y="1244150"/>
            <a:ext cx="3862500" cy="3357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chemeClr val="accent3"/>
                </a:solidFill>
              </a:rPr>
              <a:t>VECTORS:</a:t>
            </a:r>
            <a:endParaRPr>
              <a:solidFill>
                <a:schemeClr val="accent3"/>
              </a:solidFill>
            </a:endParaRPr>
          </a:p>
          <a:p>
            <a:pPr indent="-304800" lvl="0" marL="457200" rtl="0" algn="l">
              <a:lnSpc>
                <a:spcPct val="115000"/>
              </a:lnSpc>
              <a:spcBef>
                <a:spcPts val="0"/>
              </a:spcBef>
              <a:spcAft>
                <a:spcPts val="0"/>
              </a:spcAft>
              <a:buClr>
                <a:srgbClr val="37C2D1"/>
              </a:buClr>
              <a:buSzPts val="1200"/>
              <a:buChar char="▪"/>
            </a:pPr>
            <a:r>
              <a:rPr lang="en">
                <a:solidFill>
                  <a:schemeClr val="accent3"/>
                </a:solidFill>
                <a:uFill>
                  <a:noFill/>
                </a:uFill>
                <a:hlinkClick r:id="rId15">
                  <a:extLst>
                    <a:ext uri="{A12FA001-AC4F-418D-AE19-62706E023703}">
                      <ahyp:hlinkClr val="tx"/>
                    </a:ext>
                  </a:extLst>
                </a:hlinkClick>
              </a:rPr>
              <a:t>Human body with organs</a:t>
            </a:r>
            <a:endParaRPr/>
          </a:p>
          <a:p>
            <a:pPr indent="-304800" lvl="0" marL="457200" rtl="0" algn="l">
              <a:lnSpc>
                <a:spcPct val="115000"/>
              </a:lnSpc>
              <a:spcBef>
                <a:spcPts val="0"/>
              </a:spcBef>
              <a:spcAft>
                <a:spcPts val="0"/>
              </a:spcAft>
              <a:buClr>
                <a:srgbClr val="37C2D1"/>
              </a:buClr>
              <a:buSzPts val="1200"/>
              <a:buChar char="▪"/>
            </a:pPr>
            <a:r>
              <a:rPr lang="en">
                <a:solidFill>
                  <a:srgbClr val="323C40"/>
                </a:solidFill>
                <a:uFill>
                  <a:noFill/>
                </a:uFill>
                <a:hlinkClick r:id="rId16">
                  <a:extLst>
                    <a:ext uri="{A12FA001-AC4F-418D-AE19-62706E023703}">
                      <ahyp:hlinkClr val="tx"/>
                    </a:ext>
                  </a:extLst>
                </a:hlinkClick>
              </a:rPr>
              <a:t>Human body with organs 2</a:t>
            </a:r>
            <a:endParaRPr>
              <a:solidFill>
                <a:srgbClr val="323C40"/>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7" name="Shape 1107"/>
        <p:cNvGrpSpPr/>
        <p:nvPr/>
      </p:nvGrpSpPr>
      <p:grpSpPr>
        <a:xfrm>
          <a:off x="0" y="0"/>
          <a:ext cx="0" cy="0"/>
          <a:chOff x="0" y="0"/>
          <a:chExt cx="0" cy="0"/>
        </a:xfrm>
      </p:grpSpPr>
      <p:sp>
        <p:nvSpPr>
          <p:cNvPr id="1108" name="Google Shape;1108;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109" name="Google Shape;1109;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10" name="Google Shape;1110;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4" name="Shape 1114"/>
        <p:cNvGrpSpPr/>
        <p:nvPr/>
      </p:nvGrpSpPr>
      <p:grpSpPr>
        <a:xfrm>
          <a:off x="0" y="0"/>
          <a:ext cx="0" cy="0"/>
          <a:chOff x="0" y="0"/>
          <a:chExt cx="0" cy="0"/>
        </a:xfrm>
      </p:grpSpPr>
      <p:sp>
        <p:nvSpPr>
          <p:cNvPr id="1115" name="Google Shape;1115;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116" name="Google Shape;1116;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117" name="Google Shape;1117;p5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Fjalla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https://fonts.google.com/specimen/Fjalla+One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Questrial</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https://fonts.google.com/specimen/Questrial</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118" name="Google Shape;1118;p54"/>
          <p:cNvGrpSpPr/>
          <p:nvPr/>
        </p:nvGrpSpPr>
        <p:grpSpPr>
          <a:xfrm>
            <a:off x="2583563" y="3498875"/>
            <a:ext cx="3976875" cy="754200"/>
            <a:chOff x="2052655" y="3498875"/>
            <a:chExt cx="3976875" cy="754200"/>
          </a:xfrm>
        </p:grpSpPr>
        <p:sp>
          <p:nvSpPr>
            <p:cNvPr id="1119" name="Google Shape;1119;p54"/>
            <p:cNvSpPr/>
            <p:nvPr/>
          </p:nvSpPr>
          <p:spPr>
            <a:xfrm>
              <a:off x="3114480" y="3498875"/>
              <a:ext cx="791400" cy="754200"/>
            </a:xfrm>
            <a:prstGeom prst="roundRect">
              <a:avLst>
                <a:gd fmla="val 16667" name="adj"/>
              </a:avLst>
            </a:pr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4"/>
            <p:cNvSpPr/>
            <p:nvPr/>
          </p:nvSpPr>
          <p:spPr>
            <a:xfrm>
              <a:off x="4176300" y="3498875"/>
              <a:ext cx="791400" cy="754200"/>
            </a:xfrm>
            <a:prstGeom prst="roundRect">
              <a:avLst>
                <a:gd fmla="val 16667" name="adj"/>
              </a:avLst>
            </a:prstGeom>
            <a:solidFill>
              <a:srgbClr val="323C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4"/>
            <p:cNvSpPr/>
            <p:nvPr/>
          </p:nvSpPr>
          <p:spPr>
            <a:xfrm>
              <a:off x="5238120" y="3498875"/>
              <a:ext cx="791400" cy="754200"/>
            </a:xfrm>
            <a:prstGeom prst="roundRect">
              <a:avLst>
                <a:gd fmla="val 16667" name="adj"/>
              </a:avLst>
            </a:prstGeom>
            <a:solidFill>
              <a:srgbClr val="C1CBD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4"/>
            <p:cNvSpPr/>
            <p:nvPr/>
          </p:nvSpPr>
          <p:spPr>
            <a:xfrm>
              <a:off x="2052655" y="3498875"/>
              <a:ext cx="791400" cy="754200"/>
            </a:xfrm>
            <a:prstGeom prst="roundRect">
              <a:avLst>
                <a:gd fmla="val 16667" name="adj"/>
              </a:avLst>
            </a:prstGeom>
            <a:solidFill>
              <a:srgbClr val="37C2D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#0097a7</a:t>
              </a:r>
              <a:endParaRPr sz="1000">
                <a:solidFill>
                  <a:srgbClr val="FFFFFF"/>
                </a:solidFill>
              </a:endParaRPr>
            </a:p>
          </p:txBody>
        </p:sp>
        <p:sp>
          <p:nvSpPr>
            <p:cNvPr id="1124" name="Google Shape;1124;p5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#323c40</a:t>
              </a:r>
              <a:endParaRPr sz="1000">
                <a:solidFill>
                  <a:srgbClr val="FFFFFF"/>
                </a:solidFill>
              </a:endParaRPr>
            </a:p>
          </p:txBody>
        </p:sp>
        <p:sp>
          <p:nvSpPr>
            <p:cNvPr id="1125" name="Google Shape;1125;p54"/>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#c1cbd2</a:t>
              </a:r>
              <a:endParaRPr sz="1000">
                <a:solidFill>
                  <a:srgbClr val="FFFFFF"/>
                </a:solidFill>
              </a:endParaRPr>
            </a:p>
          </p:txBody>
        </p:sp>
        <p:sp>
          <p:nvSpPr>
            <p:cNvPr id="1126" name="Google Shape;1126;p5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#37c2d1</a:t>
              </a:r>
              <a:endParaRPr sz="1000">
                <a:solidFill>
                  <a:srgbClr val="FFFFFF"/>
                </a:solidFil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0" name="Shape 1130"/>
        <p:cNvGrpSpPr/>
        <p:nvPr/>
      </p:nvGrpSpPr>
      <p:grpSpPr>
        <a:xfrm>
          <a:off x="0" y="0"/>
          <a:ext cx="0" cy="0"/>
          <a:chOff x="0" y="0"/>
          <a:chExt cx="0" cy="0"/>
        </a:xfrm>
      </p:grpSpPr>
      <p:sp>
        <p:nvSpPr>
          <p:cNvPr id="1131" name="Google Shape;1131;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132" name="Google Shape;1132;p5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133" name="Google Shape;1133;p55"/>
          <p:cNvGrpSpPr/>
          <p:nvPr/>
        </p:nvGrpSpPr>
        <p:grpSpPr>
          <a:xfrm>
            <a:off x="5082708" y="3095784"/>
            <a:ext cx="442841" cy="514271"/>
            <a:chOff x="4727025" y="1332775"/>
            <a:chExt cx="59900" cy="69625"/>
          </a:xfrm>
        </p:grpSpPr>
        <p:sp>
          <p:nvSpPr>
            <p:cNvPr id="1134" name="Google Shape;1134;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55"/>
          <p:cNvGrpSpPr/>
          <p:nvPr/>
        </p:nvGrpSpPr>
        <p:grpSpPr>
          <a:xfrm>
            <a:off x="5758025" y="2343272"/>
            <a:ext cx="500909" cy="500899"/>
            <a:chOff x="4820425" y="1329900"/>
            <a:chExt cx="70175" cy="70350"/>
          </a:xfrm>
        </p:grpSpPr>
        <p:sp>
          <p:nvSpPr>
            <p:cNvPr id="1137" name="Google Shape;1137;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55"/>
          <p:cNvGrpSpPr/>
          <p:nvPr/>
        </p:nvGrpSpPr>
        <p:grpSpPr>
          <a:xfrm>
            <a:off x="6410648" y="2355062"/>
            <a:ext cx="538135" cy="493119"/>
            <a:chOff x="4903200" y="1331525"/>
            <a:chExt cx="73575" cy="67425"/>
          </a:xfrm>
        </p:grpSpPr>
        <p:sp>
          <p:nvSpPr>
            <p:cNvPr id="1142" name="Google Shape;1142;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43" name="Google Shape;1143;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55"/>
          <p:cNvGrpSpPr/>
          <p:nvPr/>
        </p:nvGrpSpPr>
        <p:grpSpPr>
          <a:xfrm>
            <a:off x="5670599" y="3097040"/>
            <a:ext cx="544563" cy="511895"/>
            <a:chOff x="4815575" y="1416800"/>
            <a:chExt cx="73750" cy="71400"/>
          </a:xfrm>
        </p:grpSpPr>
        <p:sp>
          <p:nvSpPr>
            <p:cNvPr id="1145" name="Google Shape;1145;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 name="Google Shape;1148;p55"/>
          <p:cNvGrpSpPr/>
          <p:nvPr/>
        </p:nvGrpSpPr>
        <p:grpSpPr>
          <a:xfrm>
            <a:off x="6367224" y="3096746"/>
            <a:ext cx="602914" cy="512477"/>
            <a:chOff x="4902475" y="1418875"/>
            <a:chExt cx="74500" cy="63775"/>
          </a:xfrm>
        </p:grpSpPr>
        <p:sp>
          <p:nvSpPr>
            <p:cNvPr id="1149" name="Google Shape;1149;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55"/>
          <p:cNvGrpSpPr/>
          <p:nvPr/>
        </p:nvGrpSpPr>
        <p:grpSpPr>
          <a:xfrm>
            <a:off x="5783096" y="3835985"/>
            <a:ext cx="515391" cy="525699"/>
            <a:chOff x="4818100" y="1507675"/>
            <a:chExt cx="71225" cy="71625"/>
          </a:xfrm>
        </p:grpSpPr>
        <p:sp>
          <p:nvSpPr>
            <p:cNvPr id="1152" name="Google Shape;1152;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 name="Google Shape;1156;p55"/>
          <p:cNvGrpSpPr/>
          <p:nvPr/>
        </p:nvGrpSpPr>
        <p:grpSpPr>
          <a:xfrm>
            <a:off x="5121199" y="3857517"/>
            <a:ext cx="522956" cy="489869"/>
            <a:chOff x="4721450" y="1509475"/>
            <a:chExt cx="79350" cy="74325"/>
          </a:xfrm>
        </p:grpSpPr>
        <p:sp>
          <p:nvSpPr>
            <p:cNvPr id="1157" name="Google Shape;1157;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55"/>
          <p:cNvGrpSpPr/>
          <p:nvPr/>
        </p:nvGrpSpPr>
        <p:grpSpPr>
          <a:xfrm>
            <a:off x="6444441" y="3837269"/>
            <a:ext cx="525704" cy="535436"/>
            <a:chOff x="4906800" y="1507500"/>
            <a:chExt cx="70350" cy="71075"/>
          </a:xfrm>
        </p:grpSpPr>
        <p:sp>
          <p:nvSpPr>
            <p:cNvPr id="1162" name="Google Shape;1162;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 name="Google Shape;1167;p55"/>
          <p:cNvGrpSpPr/>
          <p:nvPr/>
        </p:nvGrpSpPr>
        <p:grpSpPr>
          <a:xfrm>
            <a:off x="4477263" y="2343250"/>
            <a:ext cx="508054" cy="508095"/>
            <a:chOff x="3736598" y="2170606"/>
            <a:chExt cx="404889" cy="404889"/>
          </a:xfrm>
        </p:grpSpPr>
        <p:sp>
          <p:nvSpPr>
            <p:cNvPr id="1168" name="Google Shape;1168;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55"/>
          <p:cNvGrpSpPr/>
          <p:nvPr/>
        </p:nvGrpSpPr>
        <p:grpSpPr>
          <a:xfrm>
            <a:off x="3765303" y="2343345"/>
            <a:ext cx="575790" cy="507904"/>
            <a:chOff x="3161917" y="2170682"/>
            <a:chExt cx="458870" cy="404737"/>
          </a:xfrm>
        </p:grpSpPr>
        <p:sp>
          <p:nvSpPr>
            <p:cNvPr id="1173" name="Google Shape;1173;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74" name="Google Shape;1174;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55"/>
          <p:cNvGrpSpPr/>
          <p:nvPr/>
        </p:nvGrpSpPr>
        <p:grpSpPr>
          <a:xfrm>
            <a:off x="3792833" y="3103717"/>
            <a:ext cx="520730" cy="498567"/>
            <a:chOff x="3179914" y="2889488"/>
            <a:chExt cx="422876" cy="404911"/>
          </a:xfrm>
        </p:grpSpPr>
        <p:sp>
          <p:nvSpPr>
            <p:cNvPr id="1177" name="Google Shape;1177;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 name="Google Shape;1183;p55"/>
          <p:cNvGrpSpPr/>
          <p:nvPr/>
        </p:nvGrpSpPr>
        <p:grpSpPr>
          <a:xfrm>
            <a:off x="4421513" y="3103677"/>
            <a:ext cx="516145" cy="498648"/>
            <a:chOff x="3729467" y="2889422"/>
            <a:chExt cx="419153" cy="404977"/>
          </a:xfrm>
        </p:grpSpPr>
        <p:sp>
          <p:nvSpPr>
            <p:cNvPr id="1184" name="Google Shape;1184;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 name="Google Shape;1191;p5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 name="Google Shape;1195;p55"/>
          <p:cNvGrpSpPr/>
          <p:nvPr/>
        </p:nvGrpSpPr>
        <p:grpSpPr>
          <a:xfrm>
            <a:off x="7141841" y="2550562"/>
            <a:ext cx="166473" cy="141497"/>
            <a:chOff x="4660325" y="1866850"/>
            <a:chExt cx="68350" cy="58100"/>
          </a:xfrm>
        </p:grpSpPr>
        <p:sp>
          <p:nvSpPr>
            <p:cNvPr id="1196" name="Google Shape;1196;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55"/>
          <p:cNvGrpSpPr/>
          <p:nvPr/>
        </p:nvGrpSpPr>
        <p:grpSpPr>
          <a:xfrm>
            <a:off x="7451186" y="2576286"/>
            <a:ext cx="162515" cy="90049"/>
            <a:chOff x="4791775" y="1877500"/>
            <a:chExt cx="66725" cy="36975"/>
          </a:xfrm>
        </p:grpSpPr>
        <p:sp>
          <p:nvSpPr>
            <p:cNvPr id="1199" name="Google Shape;1199;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55"/>
          <p:cNvGrpSpPr/>
          <p:nvPr/>
        </p:nvGrpSpPr>
        <p:grpSpPr>
          <a:xfrm>
            <a:off x="7772899" y="2576286"/>
            <a:ext cx="144979" cy="90049"/>
            <a:chOff x="4923925" y="1877500"/>
            <a:chExt cx="59525" cy="36975"/>
          </a:xfrm>
        </p:grpSpPr>
        <p:sp>
          <p:nvSpPr>
            <p:cNvPr id="1202" name="Google Shape;1202;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55"/>
          <p:cNvGrpSpPr/>
          <p:nvPr/>
        </p:nvGrpSpPr>
        <p:grpSpPr>
          <a:xfrm>
            <a:off x="8067390" y="2558477"/>
            <a:ext cx="141447" cy="125667"/>
            <a:chOff x="5058450" y="1870100"/>
            <a:chExt cx="58075" cy="51600"/>
          </a:xfrm>
        </p:grpSpPr>
        <p:sp>
          <p:nvSpPr>
            <p:cNvPr id="1205" name="Google Shape;1205;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55"/>
          <p:cNvGrpSpPr/>
          <p:nvPr/>
        </p:nvGrpSpPr>
        <p:grpSpPr>
          <a:xfrm>
            <a:off x="7481905" y="2980885"/>
            <a:ext cx="101077" cy="107645"/>
            <a:chOff x="4811425" y="2065025"/>
            <a:chExt cx="41500" cy="44200"/>
          </a:xfrm>
        </p:grpSpPr>
        <p:sp>
          <p:nvSpPr>
            <p:cNvPr id="1208" name="Google Shape;1208;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55"/>
          <p:cNvGrpSpPr/>
          <p:nvPr/>
        </p:nvGrpSpPr>
        <p:grpSpPr>
          <a:xfrm>
            <a:off x="7774342" y="2981098"/>
            <a:ext cx="120867" cy="107218"/>
            <a:chOff x="4929875" y="2065025"/>
            <a:chExt cx="49625" cy="44025"/>
          </a:xfrm>
        </p:grpSpPr>
        <p:sp>
          <p:nvSpPr>
            <p:cNvPr id="1211" name="Google Shape;1211;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55"/>
          <p:cNvGrpSpPr/>
          <p:nvPr/>
        </p:nvGrpSpPr>
        <p:grpSpPr>
          <a:xfrm>
            <a:off x="8103011" y="2984112"/>
            <a:ext cx="70206" cy="101191"/>
            <a:chOff x="5083925" y="2066350"/>
            <a:chExt cx="28825" cy="41550"/>
          </a:xfrm>
        </p:grpSpPr>
        <p:sp>
          <p:nvSpPr>
            <p:cNvPr id="1214" name="Google Shape;1214;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55"/>
          <p:cNvGrpSpPr/>
          <p:nvPr/>
        </p:nvGrpSpPr>
        <p:grpSpPr>
          <a:xfrm>
            <a:off x="7134565" y="2999759"/>
            <a:ext cx="181026" cy="69896"/>
            <a:chOff x="4659775" y="2072775"/>
            <a:chExt cx="74325" cy="28700"/>
          </a:xfrm>
        </p:grpSpPr>
        <p:sp>
          <p:nvSpPr>
            <p:cNvPr id="1217" name="Google Shape;1217;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55"/>
          <p:cNvGrpSpPr/>
          <p:nvPr/>
        </p:nvGrpSpPr>
        <p:grpSpPr>
          <a:xfrm>
            <a:off x="8054421" y="2790324"/>
            <a:ext cx="167387" cy="89197"/>
            <a:chOff x="4662475" y="1976500"/>
            <a:chExt cx="68725" cy="36625"/>
          </a:xfrm>
        </p:grpSpPr>
        <p:sp>
          <p:nvSpPr>
            <p:cNvPr id="1221" name="Google Shape;1221;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55"/>
          <p:cNvGrpSpPr/>
          <p:nvPr/>
        </p:nvGrpSpPr>
        <p:grpSpPr>
          <a:xfrm>
            <a:off x="7751326" y="2793764"/>
            <a:ext cx="166899" cy="82317"/>
            <a:chOff x="4920150" y="1977875"/>
            <a:chExt cx="68525" cy="33800"/>
          </a:xfrm>
        </p:grpSpPr>
        <p:sp>
          <p:nvSpPr>
            <p:cNvPr id="1225" name="Google Shape;1225;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55"/>
          <p:cNvGrpSpPr/>
          <p:nvPr/>
        </p:nvGrpSpPr>
        <p:grpSpPr>
          <a:xfrm>
            <a:off x="7162483" y="3197682"/>
            <a:ext cx="125190" cy="127859"/>
            <a:chOff x="4676550" y="2160575"/>
            <a:chExt cx="51400" cy="52500"/>
          </a:xfrm>
        </p:grpSpPr>
        <p:sp>
          <p:nvSpPr>
            <p:cNvPr id="1229" name="Google Shape;1229;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55"/>
          <p:cNvGrpSpPr/>
          <p:nvPr/>
        </p:nvGrpSpPr>
        <p:grpSpPr>
          <a:xfrm>
            <a:off x="7459741" y="3204714"/>
            <a:ext cx="145405" cy="113794"/>
            <a:chOff x="4768325" y="2163475"/>
            <a:chExt cx="59700" cy="46725"/>
          </a:xfrm>
        </p:grpSpPr>
        <p:sp>
          <p:nvSpPr>
            <p:cNvPr id="1233" name="Google Shape;1233;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 name="Google Shape;1235;p5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 name="Google Shape;1241;p55"/>
          <p:cNvGrpSpPr/>
          <p:nvPr/>
        </p:nvGrpSpPr>
        <p:grpSpPr>
          <a:xfrm>
            <a:off x="7476059" y="3459808"/>
            <a:ext cx="112768" cy="106853"/>
            <a:chOff x="4768575" y="2253950"/>
            <a:chExt cx="46300" cy="43875"/>
          </a:xfrm>
        </p:grpSpPr>
        <p:sp>
          <p:nvSpPr>
            <p:cNvPr id="1242" name="Google Shape;1242;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55"/>
          <p:cNvGrpSpPr/>
          <p:nvPr/>
        </p:nvGrpSpPr>
        <p:grpSpPr>
          <a:xfrm>
            <a:off x="7775682" y="3948834"/>
            <a:ext cx="118187" cy="146246"/>
            <a:chOff x="4960900" y="2433225"/>
            <a:chExt cx="48525" cy="60050"/>
          </a:xfrm>
        </p:grpSpPr>
        <p:sp>
          <p:nvSpPr>
            <p:cNvPr id="1245" name="Google Shape;1245;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55"/>
          <p:cNvGrpSpPr/>
          <p:nvPr/>
        </p:nvGrpSpPr>
        <p:grpSpPr>
          <a:xfrm>
            <a:off x="7464247" y="4212895"/>
            <a:ext cx="136394" cy="143810"/>
            <a:chOff x="4854075" y="2527625"/>
            <a:chExt cx="56000" cy="59050"/>
          </a:xfrm>
        </p:grpSpPr>
        <p:sp>
          <p:nvSpPr>
            <p:cNvPr id="1248" name="Google Shape;1248;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 name="Google Shape;1250;p5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55"/>
          <p:cNvGrpSpPr/>
          <p:nvPr/>
        </p:nvGrpSpPr>
        <p:grpSpPr>
          <a:xfrm>
            <a:off x="8088458" y="3676639"/>
            <a:ext cx="99312" cy="160797"/>
            <a:chOff x="5059700" y="2334775"/>
            <a:chExt cx="40775" cy="66025"/>
          </a:xfrm>
        </p:grpSpPr>
        <p:sp>
          <p:nvSpPr>
            <p:cNvPr id="1254" name="Google Shape;1254;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55"/>
          <p:cNvGrpSpPr/>
          <p:nvPr/>
        </p:nvGrpSpPr>
        <p:grpSpPr>
          <a:xfrm>
            <a:off x="8045622" y="3941771"/>
            <a:ext cx="184984" cy="160371"/>
            <a:chOff x="5037700" y="2430325"/>
            <a:chExt cx="75950" cy="65850"/>
          </a:xfrm>
        </p:grpSpPr>
        <p:sp>
          <p:nvSpPr>
            <p:cNvPr id="1264" name="Google Shape;1264;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55"/>
          <p:cNvGrpSpPr/>
          <p:nvPr/>
        </p:nvGrpSpPr>
        <p:grpSpPr>
          <a:xfrm>
            <a:off x="7465128" y="3708223"/>
            <a:ext cx="173014" cy="97629"/>
            <a:chOff x="4756975" y="2341800"/>
            <a:chExt cx="91975" cy="51925"/>
          </a:xfrm>
        </p:grpSpPr>
        <p:sp>
          <p:nvSpPr>
            <p:cNvPr id="1267" name="Google Shape;1267;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55"/>
          <p:cNvGrpSpPr/>
          <p:nvPr/>
        </p:nvGrpSpPr>
        <p:grpSpPr>
          <a:xfrm>
            <a:off x="7732065" y="4196920"/>
            <a:ext cx="212497" cy="175761"/>
            <a:chOff x="4943575" y="2516350"/>
            <a:chExt cx="98675" cy="81700"/>
          </a:xfrm>
        </p:grpSpPr>
        <p:sp>
          <p:nvSpPr>
            <p:cNvPr id="1288" name="Google Shape;1288;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 name="Google Shape;1366;p55"/>
          <p:cNvGrpSpPr/>
          <p:nvPr/>
        </p:nvGrpSpPr>
        <p:grpSpPr>
          <a:xfrm>
            <a:off x="1990126" y="3423163"/>
            <a:ext cx="965351" cy="134611"/>
            <a:chOff x="4411970" y="2962952"/>
            <a:chExt cx="706544" cy="104212"/>
          </a:xfrm>
        </p:grpSpPr>
        <p:sp>
          <p:nvSpPr>
            <p:cNvPr id="1367" name="Google Shape;1367;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55"/>
          <p:cNvGrpSpPr/>
          <p:nvPr/>
        </p:nvGrpSpPr>
        <p:grpSpPr>
          <a:xfrm>
            <a:off x="1990126" y="3012077"/>
            <a:ext cx="960158" cy="289172"/>
            <a:chOff x="4411970" y="2726085"/>
            <a:chExt cx="643107" cy="193659"/>
          </a:xfrm>
        </p:grpSpPr>
        <p:sp>
          <p:nvSpPr>
            <p:cNvPr id="1372" name="Google Shape;1372;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55"/>
          <p:cNvGrpSpPr/>
          <p:nvPr/>
        </p:nvGrpSpPr>
        <p:grpSpPr>
          <a:xfrm>
            <a:off x="993018" y="3278187"/>
            <a:ext cx="833173" cy="259209"/>
            <a:chOff x="4411970" y="4340222"/>
            <a:chExt cx="779467" cy="242683"/>
          </a:xfrm>
        </p:grpSpPr>
        <p:sp>
          <p:nvSpPr>
            <p:cNvPr id="1376" name="Google Shape;1376;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 name="Google Shape;1379;p55"/>
          <p:cNvGrpSpPr/>
          <p:nvPr/>
        </p:nvGrpSpPr>
        <p:grpSpPr>
          <a:xfrm>
            <a:off x="1990126" y="2673933"/>
            <a:ext cx="965160" cy="216230"/>
            <a:chOff x="4411970" y="2468674"/>
            <a:chExt cx="747317" cy="167425"/>
          </a:xfrm>
        </p:grpSpPr>
        <p:sp>
          <p:nvSpPr>
            <p:cNvPr id="1380" name="Google Shape;1380;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55"/>
          <p:cNvGrpSpPr/>
          <p:nvPr/>
        </p:nvGrpSpPr>
        <p:grpSpPr>
          <a:xfrm>
            <a:off x="988873" y="2578650"/>
            <a:ext cx="810451" cy="319148"/>
            <a:chOff x="4411970" y="3686602"/>
            <a:chExt cx="797845" cy="314215"/>
          </a:xfrm>
        </p:grpSpPr>
        <p:sp>
          <p:nvSpPr>
            <p:cNvPr id="1383" name="Google Shape;1383;p5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 name="Google Shape;1388;p55"/>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 name="Google Shape;1389;p55"/>
          <p:cNvGrpSpPr/>
          <p:nvPr/>
        </p:nvGrpSpPr>
        <p:grpSpPr>
          <a:xfrm>
            <a:off x="988970" y="2333174"/>
            <a:ext cx="1970333" cy="208784"/>
            <a:chOff x="6336019" y="3733725"/>
            <a:chExt cx="2566206" cy="351310"/>
          </a:xfrm>
        </p:grpSpPr>
        <p:sp>
          <p:nvSpPr>
            <p:cNvPr id="1390" name="Google Shape;1390;p5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55"/>
          <p:cNvGrpSpPr/>
          <p:nvPr/>
        </p:nvGrpSpPr>
        <p:grpSpPr>
          <a:xfrm>
            <a:off x="1990126" y="3940729"/>
            <a:ext cx="946551" cy="153200"/>
            <a:chOff x="4404545" y="3301592"/>
            <a:chExt cx="782403" cy="129272"/>
          </a:xfrm>
        </p:grpSpPr>
        <p:sp>
          <p:nvSpPr>
            <p:cNvPr id="1395" name="Google Shape;1395;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55"/>
          <p:cNvGrpSpPr/>
          <p:nvPr/>
        </p:nvGrpSpPr>
        <p:grpSpPr>
          <a:xfrm>
            <a:off x="1990126" y="3679688"/>
            <a:ext cx="962257" cy="139127"/>
            <a:chOff x="4411970" y="3131459"/>
            <a:chExt cx="710520" cy="117397"/>
          </a:xfrm>
        </p:grpSpPr>
        <p:sp>
          <p:nvSpPr>
            <p:cNvPr id="1398" name="Google Shape;1398;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00" name="Google Shape;1400;p55"/>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 name="Google Shape;1401;p55"/>
          <p:cNvGrpSpPr/>
          <p:nvPr/>
        </p:nvGrpSpPr>
        <p:grpSpPr>
          <a:xfrm>
            <a:off x="990271" y="3614482"/>
            <a:ext cx="823838" cy="458988"/>
            <a:chOff x="4411970" y="1801825"/>
            <a:chExt cx="734586" cy="409262"/>
          </a:xfrm>
        </p:grpSpPr>
        <p:sp>
          <p:nvSpPr>
            <p:cNvPr id="1402" name="Google Shape;1402;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 name="Google Shape;1404;p55"/>
          <p:cNvGrpSpPr/>
          <p:nvPr/>
        </p:nvGrpSpPr>
        <p:grpSpPr>
          <a:xfrm>
            <a:off x="990271" y="4162908"/>
            <a:ext cx="856348" cy="212039"/>
            <a:chOff x="4411970" y="2233974"/>
            <a:chExt cx="763574" cy="189068"/>
          </a:xfrm>
        </p:grpSpPr>
        <p:sp>
          <p:nvSpPr>
            <p:cNvPr id="1405" name="Google Shape;1405;p5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55"/>
          <p:cNvGrpSpPr/>
          <p:nvPr/>
        </p:nvGrpSpPr>
        <p:grpSpPr>
          <a:xfrm>
            <a:off x="3100467" y="2338244"/>
            <a:ext cx="511602" cy="511602"/>
            <a:chOff x="5681300" y="2527788"/>
            <a:chExt cx="805800" cy="805800"/>
          </a:xfrm>
        </p:grpSpPr>
        <p:sp>
          <p:nvSpPr>
            <p:cNvPr id="1408" name="Google Shape;1408;p5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55"/>
          <p:cNvGrpSpPr/>
          <p:nvPr/>
        </p:nvGrpSpPr>
        <p:grpSpPr>
          <a:xfrm>
            <a:off x="3097662" y="3104827"/>
            <a:ext cx="513021" cy="512935"/>
            <a:chOff x="4049800" y="640400"/>
            <a:chExt cx="858900" cy="858900"/>
          </a:xfrm>
        </p:grpSpPr>
        <p:sp>
          <p:nvSpPr>
            <p:cNvPr id="1411" name="Google Shape;1411;p5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55"/>
          <p:cNvGrpSpPr/>
          <p:nvPr/>
        </p:nvGrpSpPr>
        <p:grpSpPr>
          <a:xfrm>
            <a:off x="3014861" y="3756719"/>
            <a:ext cx="686489" cy="686585"/>
            <a:chOff x="5080188" y="927900"/>
            <a:chExt cx="961200" cy="961200"/>
          </a:xfrm>
        </p:grpSpPr>
        <p:sp>
          <p:nvSpPr>
            <p:cNvPr id="1414" name="Google Shape;1414;p5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 name="Google Shape;1422;p55"/>
          <p:cNvGrpSpPr/>
          <p:nvPr/>
        </p:nvGrpSpPr>
        <p:grpSpPr>
          <a:xfrm>
            <a:off x="3798012" y="3849448"/>
            <a:ext cx="510373" cy="510937"/>
            <a:chOff x="7508249" y="1522825"/>
            <a:chExt cx="1326332" cy="1322987"/>
          </a:xfrm>
        </p:grpSpPr>
        <p:sp>
          <p:nvSpPr>
            <p:cNvPr id="1423" name="Google Shape;1423;p5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 name="Google Shape;1433;p55"/>
          <p:cNvGrpSpPr/>
          <p:nvPr/>
        </p:nvGrpSpPr>
        <p:grpSpPr>
          <a:xfrm>
            <a:off x="4489605" y="3850853"/>
            <a:ext cx="492652" cy="503348"/>
            <a:chOff x="6039282" y="1042577"/>
            <a:chExt cx="734315" cy="731929"/>
          </a:xfrm>
        </p:grpSpPr>
        <p:sp>
          <p:nvSpPr>
            <p:cNvPr id="1434" name="Google Shape;1434;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 name="Google Shape;1455;p55"/>
          <p:cNvGrpSpPr/>
          <p:nvPr/>
        </p:nvGrpSpPr>
        <p:grpSpPr>
          <a:xfrm>
            <a:off x="5130019" y="2346894"/>
            <a:ext cx="483304" cy="504902"/>
            <a:chOff x="1825800" y="1651625"/>
            <a:chExt cx="568125" cy="591775"/>
          </a:xfrm>
        </p:grpSpPr>
        <p:sp>
          <p:nvSpPr>
            <p:cNvPr id="1456" name="Google Shape;1456;p5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 name="Google Shape;1462;p5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5"/>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 name="Shape 158"/>
        <p:cNvGrpSpPr/>
        <p:nvPr/>
      </p:nvGrpSpPr>
      <p:grpSpPr>
        <a:xfrm>
          <a:off x="0" y="0"/>
          <a:ext cx="0" cy="0"/>
          <a:chOff x="0" y="0"/>
          <a:chExt cx="0" cy="0"/>
        </a:xfrm>
      </p:grpSpPr>
      <p:sp>
        <p:nvSpPr>
          <p:cNvPr id="159" name="Google Shape;159;p29"/>
          <p:cNvSpPr/>
          <p:nvPr/>
        </p:nvSpPr>
        <p:spPr>
          <a:xfrm>
            <a:off x="5829250" y="-6925"/>
            <a:ext cx="1500300" cy="51504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9"/>
          <p:cNvSpPr txBox="1"/>
          <p:nvPr>
            <p:ph type="title"/>
          </p:nvPr>
        </p:nvSpPr>
        <p:spPr>
          <a:xfrm>
            <a:off x="5572013" y="971625"/>
            <a:ext cx="2027400" cy="58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01</a:t>
            </a:r>
            <a:endParaRPr>
              <a:solidFill>
                <a:srgbClr val="FFFFFF"/>
              </a:solidFill>
            </a:endParaRPr>
          </a:p>
        </p:txBody>
      </p:sp>
      <p:sp>
        <p:nvSpPr>
          <p:cNvPr id="161" name="Google Shape;161;p29"/>
          <p:cNvSpPr txBox="1"/>
          <p:nvPr>
            <p:ph idx="1" type="subTitle"/>
          </p:nvPr>
        </p:nvSpPr>
        <p:spPr>
          <a:xfrm>
            <a:off x="1544588" y="971625"/>
            <a:ext cx="3862500" cy="33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323C40"/>
                </a:solidFill>
              </a:rPr>
              <a:t>ABOUT THE DISEASE</a:t>
            </a:r>
            <a:endParaRPr>
              <a:solidFill>
                <a:srgbClr val="323C40"/>
              </a:solidFill>
            </a:endParaRPr>
          </a:p>
        </p:txBody>
      </p:sp>
      <p:sp>
        <p:nvSpPr>
          <p:cNvPr id="162" name="Google Shape;162;p29"/>
          <p:cNvSpPr txBox="1"/>
          <p:nvPr>
            <p:ph idx="2" type="subTitle"/>
          </p:nvPr>
        </p:nvSpPr>
        <p:spPr>
          <a:xfrm>
            <a:off x="1544588" y="1225425"/>
            <a:ext cx="3862500" cy="33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63" name="Google Shape;163;p29"/>
          <p:cNvSpPr txBox="1"/>
          <p:nvPr>
            <p:ph idx="3" type="title"/>
          </p:nvPr>
        </p:nvSpPr>
        <p:spPr>
          <a:xfrm>
            <a:off x="5572013" y="1843775"/>
            <a:ext cx="2027400" cy="58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02</a:t>
            </a:r>
            <a:endParaRPr>
              <a:solidFill>
                <a:srgbClr val="FFFFFF"/>
              </a:solidFill>
            </a:endParaRPr>
          </a:p>
        </p:txBody>
      </p:sp>
      <p:sp>
        <p:nvSpPr>
          <p:cNvPr id="164" name="Google Shape;164;p29"/>
          <p:cNvSpPr txBox="1"/>
          <p:nvPr>
            <p:ph idx="4" type="subTitle"/>
          </p:nvPr>
        </p:nvSpPr>
        <p:spPr>
          <a:xfrm>
            <a:off x="1544588" y="1843775"/>
            <a:ext cx="3862500" cy="33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323C40"/>
                </a:solidFill>
              </a:rPr>
              <a:t>DIAGNOSIS</a:t>
            </a:r>
            <a:endParaRPr>
              <a:solidFill>
                <a:srgbClr val="323C40"/>
              </a:solidFill>
            </a:endParaRPr>
          </a:p>
        </p:txBody>
      </p:sp>
      <p:sp>
        <p:nvSpPr>
          <p:cNvPr id="165" name="Google Shape;165;p29"/>
          <p:cNvSpPr txBox="1"/>
          <p:nvPr>
            <p:ph idx="5" type="subTitle"/>
          </p:nvPr>
        </p:nvSpPr>
        <p:spPr>
          <a:xfrm>
            <a:off x="1544588" y="2097575"/>
            <a:ext cx="3862500" cy="33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66" name="Google Shape;166;p29"/>
          <p:cNvSpPr txBox="1"/>
          <p:nvPr>
            <p:ph idx="6" type="title"/>
          </p:nvPr>
        </p:nvSpPr>
        <p:spPr>
          <a:xfrm>
            <a:off x="5572013" y="2715925"/>
            <a:ext cx="2027400" cy="58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03</a:t>
            </a:r>
            <a:endParaRPr>
              <a:solidFill>
                <a:srgbClr val="FFFFFF"/>
              </a:solidFill>
            </a:endParaRPr>
          </a:p>
        </p:txBody>
      </p:sp>
      <p:sp>
        <p:nvSpPr>
          <p:cNvPr id="167" name="Google Shape;167;p29"/>
          <p:cNvSpPr txBox="1"/>
          <p:nvPr>
            <p:ph idx="7" type="subTitle"/>
          </p:nvPr>
        </p:nvSpPr>
        <p:spPr>
          <a:xfrm>
            <a:off x="1544588" y="2715925"/>
            <a:ext cx="3862500" cy="33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323C40"/>
                </a:solidFill>
              </a:rPr>
              <a:t>RECOMMENDATIONS</a:t>
            </a:r>
            <a:endParaRPr>
              <a:solidFill>
                <a:srgbClr val="323C40"/>
              </a:solidFill>
            </a:endParaRPr>
          </a:p>
        </p:txBody>
      </p:sp>
      <p:sp>
        <p:nvSpPr>
          <p:cNvPr id="168" name="Google Shape;168;p29"/>
          <p:cNvSpPr txBox="1"/>
          <p:nvPr>
            <p:ph idx="8" type="subTitle"/>
          </p:nvPr>
        </p:nvSpPr>
        <p:spPr>
          <a:xfrm>
            <a:off x="1544588" y="2969725"/>
            <a:ext cx="3862500" cy="33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69" name="Google Shape;169;p29"/>
          <p:cNvSpPr txBox="1"/>
          <p:nvPr>
            <p:ph idx="9" type="title"/>
          </p:nvPr>
        </p:nvSpPr>
        <p:spPr>
          <a:xfrm>
            <a:off x="5572013" y="3588075"/>
            <a:ext cx="2027400" cy="58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04</a:t>
            </a:r>
            <a:endParaRPr>
              <a:solidFill>
                <a:srgbClr val="FFFFFF"/>
              </a:solidFill>
            </a:endParaRPr>
          </a:p>
        </p:txBody>
      </p:sp>
      <p:sp>
        <p:nvSpPr>
          <p:cNvPr id="170" name="Google Shape;170;p29"/>
          <p:cNvSpPr txBox="1"/>
          <p:nvPr>
            <p:ph idx="13" type="subTitle"/>
          </p:nvPr>
        </p:nvSpPr>
        <p:spPr>
          <a:xfrm>
            <a:off x="1544588" y="3588075"/>
            <a:ext cx="3862500" cy="33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323C40"/>
                </a:solidFill>
              </a:rPr>
              <a:t>PATHOLOGY</a:t>
            </a:r>
            <a:endParaRPr>
              <a:solidFill>
                <a:srgbClr val="323C40"/>
              </a:solidFill>
            </a:endParaRPr>
          </a:p>
        </p:txBody>
      </p:sp>
      <p:sp>
        <p:nvSpPr>
          <p:cNvPr id="171" name="Google Shape;171;p29"/>
          <p:cNvSpPr txBox="1"/>
          <p:nvPr>
            <p:ph idx="14" type="subTitle"/>
          </p:nvPr>
        </p:nvSpPr>
        <p:spPr>
          <a:xfrm>
            <a:off x="1544588" y="3841875"/>
            <a:ext cx="3862500" cy="33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72" name="Google Shape;172;p29"/>
          <p:cNvSpPr/>
          <p:nvPr/>
        </p:nvSpPr>
        <p:spPr>
          <a:xfrm rot="10800000">
            <a:off x="6355150" y="-238150"/>
            <a:ext cx="448500" cy="4485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9" name="Shape 1469"/>
        <p:cNvGrpSpPr/>
        <p:nvPr/>
      </p:nvGrpSpPr>
      <p:grpSpPr>
        <a:xfrm>
          <a:off x="0" y="0"/>
          <a:ext cx="0" cy="0"/>
          <a:chOff x="0" y="0"/>
          <a:chExt cx="0" cy="0"/>
        </a:xfrm>
      </p:grpSpPr>
      <p:grpSp>
        <p:nvGrpSpPr>
          <p:cNvPr id="1470" name="Google Shape;1470;p56"/>
          <p:cNvGrpSpPr/>
          <p:nvPr/>
        </p:nvGrpSpPr>
        <p:grpSpPr>
          <a:xfrm>
            <a:off x="745571" y="1168666"/>
            <a:ext cx="2492868" cy="1379876"/>
            <a:chOff x="2654821" y="2311071"/>
            <a:chExt cx="2279715" cy="1262120"/>
          </a:xfrm>
        </p:grpSpPr>
        <p:grpSp>
          <p:nvGrpSpPr>
            <p:cNvPr id="1471" name="Google Shape;1471;p56"/>
            <p:cNvGrpSpPr/>
            <p:nvPr/>
          </p:nvGrpSpPr>
          <p:grpSpPr>
            <a:xfrm>
              <a:off x="4034269" y="2840745"/>
              <a:ext cx="40212" cy="36437"/>
              <a:chOff x="4293400" y="2574725"/>
              <a:chExt cx="84425" cy="80100"/>
            </a:xfrm>
          </p:grpSpPr>
          <p:sp>
            <p:nvSpPr>
              <p:cNvPr id="1472" name="Google Shape;1472;p5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473" name="Google Shape;1473;p5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56"/>
            <p:cNvGrpSpPr/>
            <p:nvPr/>
          </p:nvGrpSpPr>
          <p:grpSpPr>
            <a:xfrm>
              <a:off x="3894606" y="2334874"/>
              <a:ext cx="913198" cy="518984"/>
              <a:chOff x="4000175" y="1462675"/>
              <a:chExt cx="1917275" cy="1140875"/>
            </a:xfrm>
          </p:grpSpPr>
          <p:sp>
            <p:nvSpPr>
              <p:cNvPr id="1475" name="Google Shape;1475;p5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476" name="Google Shape;1476;p56"/>
              <p:cNvGrpSpPr/>
              <p:nvPr/>
            </p:nvGrpSpPr>
            <p:grpSpPr>
              <a:xfrm>
                <a:off x="4000175" y="1462675"/>
                <a:ext cx="1917275" cy="1140875"/>
                <a:chOff x="4000175" y="1462675"/>
                <a:chExt cx="1917275" cy="1140875"/>
              </a:xfrm>
            </p:grpSpPr>
            <p:sp>
              <p:nvSpPr>
                <p:cNvPr id="1477" name="Google Shape;1477;p5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478" name="Google Shape;1478;p5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482" name="Google Shape;1482;p5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83" name="Google Shape;1483;p56"/>
            <p:cNvGrpSpPr/>
            <p:nvPr/>
          </p:nvGrpSpPr>
          <p:grpSpPr>
            <a:xfrm>
              <a:off x="3875768" y="2846704"/>
              <a:ext cx="44796" cy="47366"/>
              <a:chOff x="3960625" y="2587825"/>
              <a:chExt cx="94050" cy="104125"/>
            </a:xfrm>
          </p:grpSpPr>
          <p:sp>
            <p:nvSpPr>
              <p:cNvPr id="1484" name="Google Shape;1484;p5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485" name="Google Shape;1485;p5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 name="Google Shape;1486;p56"/>
            <p:cNvGrpSpPr/>
            <p:nvPr/>
          </p:nvGrpSpPr>
          <p:grpSpPr>
            <a:xfrm>
              <a:off x="3782759" y="2807162"/>
              <a:ext cx="82686" cy="85487"/>
              <a:chOff x="3765350" y="2500900"/>
              <a:chExt cx="173600" cy="187925"/>
            </a:xfrm>
          </p:grpSpPr>
          <p:sp>
            <p:nvSpPr>
              <p:cNvPr id="1487" name="Google Shape;1487;p5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488" name="Google Shape;1488;p5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56"/>
            <p:cNvGrpSpPr/>
            <p:nvPr/>
          </p:nvGrpSpPr>
          <p:grpSpPr>
            <a:xfrm>
              <a:off x="3775674" y="2798496"/>
              <a:ext cx="40545" cy="23564"/>
              <a:chOff x="3750475" y="2481850"/>
              <a:chExt cx="85125" cy="51800"/>
            </a:xfrm>
          </p:grpSpPr>
          <p:sp>
            <p:nvSpPr>
              <p:cNvPr id="1494" name="Google Shape;1494;p5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496" name="Google Shape;1496;p56"/>
            <p:cNvGrpSpPr/>
            <p:nvPr/>
          </p:nvGrpSpPr>
          <p:grpSpPr>
            <a:xfrm>
              <a:off x="3716946" y="2776024"/>
              <a:ext cx="81971" cy="76912"/>
              <a:chOff x="3627175" y="2432450"/>
              <a:chExt cx="172100" cy="169075"/>
            </a:xfrm>
          </p:grpSpPr>
          <p:sp>
            <p:nvSpPr>
              <p:cNvPr id="1497" name="Google Shape;1497;p5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499" name="Google Shape;1499;p5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500" name="Google Shape;1500;p56"/>
            <p:cNvGrpSpPr/>
            <p:nvPr/>
          </p:nvGrpSpPr>
          <p:grpSpPr>
            <a:xfrm>
              <a:off x="3685682" y="2845624"/>
              <a:ext cx="29311" cy="45055"/>
              <a:chOff x="3561536" y="2585450"/>
              <a:chExt cx="61539" cy="99045"/>
            </a:xfrm>
          </p:grpSpPr>
          <p:sp>
            <p:nvSpPr>
              <p:cNvPr id="1501" name="Google Shape;1501;p5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503" name="Google Shape;1503;p56"/>
            <p:cNvGrpSpPr/>
            <p:nvPr/>
          </p:nvGrpSpPr>
          <p:grpSpPr>
            <a:xfrm>
              <a:off x="3849905" y="2572252"/>
              <a:ext cx="74339" cy="119559"/>
              <a:chOff x="3906325" y="1984500"/>
              <a:chExt cx="156075" cy="262825"/>
            </a:xfrm>
          </p:grpSpPr>
          <p:sp>
            <p:nvSpPr>
              <p:cNvPr id="1504" name="Google Shape;1504;p5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505" name="Google Shape;1505;p5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 name="Google Shape;1506;p56"/>
            <p:cNvGrpSpPr/>
            <p:nvPr/>
          </p:nvGrpSpPr>
          <p:grpSpPr>
            <a:xfrm>
              <a:off x="2654821" y="2414345"/>
              <a:ext cx="667570" cy="558731"/>
              <a:chOff x="1397225" y="1637375"/>
              <a:chExt cx="1401575" cy="1228250"/>
            </a:xfrm>
          </p:grpSpPr>
          <p:sp>
            <p:nvSpPr>
              <p:cNvPr id="1507" name="Google Shape;1507;p5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508" name="Google Shape;1508;p56"/>
              <p:cNvGrpSpPr/>
              <p:nvPr/>
            </p:nvGrpSpPr>
            <p:grpSpPr>
              <a:xfrm>
                <a:off x="1397225" y="1637375"/>
                <a:ext cx="1398775" cy="1228250"/>
                <a:chOff x="1397225" y="1637375"/>
                <a:chExt cx="1398775" cy="1228250"/>
              </a:xfrm>
            </p:grpSpPr>
            <p:sp>
              <p:nvSpPr>
                <p:cNvPr id="1509" name="Google Shape;1509;p5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1" name="Google Shape;1511;p56"/>
            <p:cNvGrpSpPr/>
            <p:nvPr/>
          </p:nvGrpSpPr>
          <p:grpSpPr>
            <a:xfrm>
              <a:off x="3230417" y="3103734"/>
              <a:ext cx="282982" cy="280332"/>
              <a:chOff x="2605700" y="3152850"/>
              <a:chExt cx="594125" cy="616250"/>
            </a:xfrm>
          </p:grpSpPr>
          <p:sp>
            <p:nvSpPr>
              <p:cNvPr id="1512" name="Google Shape;1512;p5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513" name="Google Shape;1513;p5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514" name="Google Shape;1514;p56"/>
            <p:cNvGrpSpPr/>
            <p:nvPr/>
          </p:nvGrpSpPr>
          <p:grpSpPr>
            <a:xfrm>
              <a:off x="3265985" y="3226989"/>
              <a:ext cx="87151" cy="346202"/>
              <a:chOff x="2680375" y="3423800"/>
              <a:chExt cx="182975" cy="761050"/>
            </a:xfrm>
          </p:grpSpPr>
          <p:sp>
            <p:nvSpPr>
              <p:cNvPr id="1515" name="Google Shape;1515;p5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516" name="Google Shape;1516;p5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 name="Google Shape;1517;p56"/>
            <p:cNvGrpSpPr/>
            <p:nvPr/>
          </p:nvGrpSpPr>
          <p:grpSpPr>
            <a:xfrm>
              <a:off x="3855466" y="3289811"/>
              <a:ext cx="112514" cy="94210"/>
              <a:chOff x="3918000" y="3561900"/>
              <a:chExt cx="236225" cy="207100"/>
            </a:xfrm>
          </p:grpSpPr>
          <p:sp>
            <p:nvSpPr>
              <p:cNvPr id="1518" name="Google Shape;1518;p5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519" name="Google Shape;1519;p5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 name="Google Shape;1520;p5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523" name="Google Shape;1523;p56"/>
            <p:cNvGrpSpPr/>
            <p:nvPr/>
          </p:nvGrpSpPr>
          <p:grpSpPr>
            <a:xfrm>
              <a:off x="2905224" y="2311071"/>
              <a:ext cx="596721" cy="528992"/>
              <a:chOff x="1922950" y="1410350"/>
              <a:chExt cx="1252825" cy="1162875"/>
            </a:xfrm>
          </p:grpSpPr>
          <p:sp>
            <p:nvSpPr>
              <p:cNvPr id="1524" name="Google Shape;1524;p5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540" name="Google Shape;1540;p5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560" name="Google Shape;1560;p5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561" name="Google Shape;1561;p5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 name="Google Shape;1562;p56"/>
            <p:cNvGrpSpPr/>
            <p:nvPr/>
          </p:nvGrpSpPr>
          <p:grpSpPr>
            <a:xfrm>
              <a:off x="3280929" y="3294542"/>
              <a:ext cx="109894" cy="272224"/>
              <a:chOff x="2711750" y="3572300"/>
              <a:chExt cx="230725" cy="598425"/>
            </a:xfrm>
          </p:grpSpPr>
          <p:sp>
            <p:nvSpPr>
              <p:cNvPr id="1563" name="Google Shape;1563;p5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 name="Google Shape;1565;p5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 name="Google Shape;1566;p56"/>
            <p:cNvGrpSpPr/>
            <p:nvPr/>
          </p:nvGrpSpPr>
          <p:grpSpPr>
            <a:xfrm>
              <a:off x="3790439" y="2408636"/>
              <a:ext cx="73017" cy="75684"/>
              <a:chOff x="3781475" y="1624825"/>
              <a:chExt cx="153300" cy="166375"/>
            </a:xfrm>
          </p:grpSpPr>
          <p:sp>
            <p:nvSpPr>
              <p:cNvPr id="1567" name="Google Shape;1567;p5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 name="Google Shape;1571;p5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 name="Google Shape;1578;p56"/>
            <p:cNvGrpSpPr/>
            <p:nvPr/>
          </p:nvGrpSpPr>
          <p:grpSpPr>
            <a:xfrm>
              <a:off x="4403342" y="3107749"/>
              <a:ext cx="316680" cy="101374"/>
              <a:chOff x="5068275" y="3161675"/>
              <a:chExt cx="664875" cy="222850"/>
            </a:xfrm>
          </p:grpSpPr>
          <p:sp>
            <p:nvSpPr>
              <p:cNvPr id="1579" name="Google Shape;1579;p5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3" name="Google Shape;1583;p5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 name="Google Shape;1612;p56"/>
            <p:cNvGrpSpPr/>
            <p:nvPr/>
          </p:nvGrpSpPr>
          <p:grpSpPr>
            <a:xfrm>
              <a:off x="3697513" y="2707266"/>
              <a:ext cx="59549" cy="79733"/>
              <a:chOff x="3586375" y="2281300"/>
              <a:chExt cx="125025" cy="175275"/>
            </a:xfrm>
          </p:grpSpPr>
          <p:sp>
            <p:nvSpPr>
              <p:cNvPr id="1613" name="Google Shape;1613;p5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5" name="Google Shape;1615;p5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6" name="Google Shape;1616;p56"/>
            <p:cNvGrpSpPr/>
            <p:nvPr/>
          </p:nvGrpSpPr>
          <p:grpSpPr>
            <a:xfrm>
              <a:off x="4513224" y="3221724"/>
              <a:ext cx="274563" cy="280321"/>
              <a:chOff x="5298975" y="3412225"/>
              <a:chExt cx="576450" cy="616225"/>
            </a:xfrm>
          </p:grpSpPr>
          <p:sp>
            <p:nvSpPr>
              <p:cNvPr id="1617" name="Google Shape;1617;p5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618" name="Google Shape;1618;p5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56"/>
            <p:cNvGrpSpPr/>
            <p:nvPr/>
          </p:nvGrpSpPr>
          <p:grpSpPr>
            <a:xfrm>
              <a:off x="4824403" y="3421846"/>
              <a:ext cx="110132" cy="130647"/>
              <a:chOff x="5952300" y="3852150"/>
              <a:chExt cx="231225" cy="287200"/>
            </a:xfrm>
          </p:grpSpPr>
          <p:sp>
            <p:nvSpPr>
              <p:cNvPr id="1620" name="Google Shape;1620;p5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2" name="Google Shape;1622;p5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 name="Google Shape;1630;p56"/>
            <p:cNvGrpSpPr/>
            <p:nvPr/>
          </p:nvGrpSpPr>
          <p:grpSpPr>
            <a:xfrm>
              <a:off x="4295710" y="3079670"/>
              <a:ext cx="14968" cy="27135"/>
              <a:chOff x="4842300" y="3099950"/>
              <a:chExt cx="31425" cy="59650"/>
            </a:xfrm>
          </p:grpSpPr>
          <p:sp>
            <p:nvSpPr>
              <p:cNvPr id="1631" name="Google Shape;1631;p5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5" name="Google Shape;1635;p5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3" name="Google Shape;1643;p56"/>
            <p:cNvGrpSpPr/>
            <p:nvPr/>
          </p:nvGrpSpPr>
          <p:grpSpPr>
            <a:xfrm>
              <a:off x="3831056" y="2816010"/>
              <a:ext cx="37378" cy="27612"/>
              <a:chOff x="3866750" y="2520350"/>
              <a:chExt cx="78475" cy="60700"/>
            </a:xfrm>
          </p:grpSpPr>
          <p:sp>
            <p:nvSpPr>
              <p:cNvPr id="1644" name="Google Shape;1644;p5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8" name="Google Shape;1648;p5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65" name="Google Shape;1665;p5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677" name="Google Shape;1677;p5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0" name="Google Shape;1690;p56"/>
            <p:cNvGrpSpPr/>
            <p:nvPr/>
          </p:nvGrpSpPr>
          <p:grpSpPr>
            <a:xfrm>
              <a:off x="3632736" y="3051591"/>
              <a:ext cx="63288" cy="45217"/>
              <a:chOff x="3450375" y="3038225"/>
              <a:chExt cx="132875" cy="99400"/>
            </a:xfrm>
          </p:grpSpPr>
          <p:sp>
            <p:nvSpPr>
              <p:cNvPr id="1691" name="Google Shape;1691;p5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3" name="Google Shape;1693;p5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02" name="Google Shape;1702;p5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12" name="Google Shape;1712;p5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718" name="Google Shape;1718;p5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 name="Google Shape;1728;p56"/>
          <p:cNvGrpSpPr/>
          <p:nvPr/>
        </p:nvGrpSpPr>
        <p:grpSpPr>
          <a:xfrm>
            <a:off x="3554131" y="1233340"/>
            <a:ext cx="2078182" cy="1366558"/>
            <a:chOff x="235800" y="830650"/>
            <a:chExt cx="6978450" cy="4588844"/>
          </a:xfrm>
        </p:grpSpPr>
        <p:sp>
          <p:nvSpPr>
            <p:cNvPr id="1729" name="Google Shape;1729;p5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 name="Google Shape;1735;p56"/>
          <p:cNvGrpSpPr/>
          <p:nvPr/>
        </p:nvGrpSpPr>
        <p:grpSpPr>
          <a:xfrm>
            <a:off x="742628" y="3064442"/>
            <a:ext cx="2622876" cy="1333540"/>
            <a:chOff x="238125" y="1038125"/>
            <a:chExt cx="7146800" cy="3633625"/>
          </a:xfrm>
        </p:grpSpPr>
        <p:sp>
          <p:nvSpPr>
            <p:cNvPr id="1736" name="Google Shape;1736;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8" name="Google Shape;3308;p56"/>
          <p:cNvGrpSpPr/>
          <p:nvPr/>
        </p:nvGrpSpPr>
        <p:grpSpPr>
          <a:xfrm>
            <a:off x="3597785" y="3065882"/>
            <a:ext cx="2241344" cy="1330656"/>
            <a:chOff x="230250" y="739925"/>
            <a:chExt cx="7124425" cy="4229675"/>
          </a:xfrm>
        </p:grpSpPr>
        <p:sp>
          <p:nvSpPr>
            <p:cNvPr id="3309" name="Google Shape;3309;p56"/>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6"/>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6"/>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6"/>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56"/>
          <p:cNvGrpSpPr/>
          <p:nvPr/>
        </p:nvGrpSpPr>
        <p:grpSpPr>
          <a:xfrm>
            <a:off x="5857556" y="1206552"/>
            <a:ext cx="2590840" cy="1380235"/>
            <a:chOff x="233350" y="949250"/>
            <a:chExt cx="7137300" cy="3802300"/>
          </a:xfrm>
        </p:grpSpPr>
        <p:sp>
          <p:nvSpPr>
            <p:cNvPr id="3898" name="Google Shape;3898;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9" name="Google Shape;3949;p56"/>
          <p:cNvGrpSpPr/>
          <p:nvPr/>
        </p:nvGrpSpPr>
        <p:grpSpPr>
          <a:xfrm>
            <a:off x="7671985" y="3251325"/>
            <a:ext cx="104231" cy="320340"/>
            <a:chOff x="7564426" y="3224343"/>
            <a:chExt cx="119985" cy="368801"/>
          </a:xfrm>
        </p:grpSpPr>
        <p:sp>
          <p:nvSpPr>
            <p:cNvPr id="3950" name="Google Shape;3950;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2" name="Google Shape;3952;p56"/>
          <p:cNvGrpSpPr/>
          <p:nvPr/>
        </p:nvGrpSpPr>
        <p:grpSpPr>
          <a:xfrm>
            <a:off x="7371473" y="3245427"/>
            <a:ext cx="189489" cy="332132"/>
            <a:chOff x="8370831" y="3202002"/>
            <a:chExt cx="218129" cy="382376"/>
          </a:xfrm>
        </p:grpSpPr>
        <p:sp>
          <p:nvSpPr>
            <p:cNvPr id="3953" name="Google Shape;3953;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5" name="Google Shape;3955;p56"/>
          <p:cNvGrpSpPr/>
          <p:nvPr/>
        </p:nvGrpSpPr>
        <p:grpSpPr>
          <a:xfrm>
            <a:off x="8094863" y="3656559"/>
            <a:ext cx="309429" cy="267000"/>
            <a:chOff x="6742064" y="3750480"/>
            <a:chExt cx="399315" cy="344560"/>
          </a:xfrm>
        </p:grpSpPr>
        <p:sp>
          <p:nvSpPr>
            <p:cNvPr id="3956" name="Google Shape;3956;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56"/>
          <p:cNvGrpSpPr/>
          <p:nvPr/>
        </p:nvGrpSpPr>
        <p:grpSpPr>
          <a:xfrm>
            <a:off x="7633882" y="4007606"/>
            <a:ext cx="180437" cy="281608"/>
            <a:chOff x="7248525" y="3739696"/>
            <a:chExt cx="230531" cy="359790"/>
          </a:xfrm>
        </p:grpSpPr>
        <p:sp>
          <p:nvSpPr>
            <p:cNvPr id="3959" name="Google Shape;3959;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56"/>
          <p:cNvGrpSpPr/>
          <p:nvPr/>
        </p:nvGrpSpPr>
        <p:grpSpPr>
          <a:xfrm>
            <a:off x="7879801" y="3650830"/>
            <a:ext cx="162896" cy="278710"/>
            <a:chOff x="7601242" y="3729267"/>
            <a:chExt cx="222566" cy="380803"/>
          </a:xfrm>
        </p:grpSpPr>
        <p:sp>
          <p:nvSpPr>
            <p:cNvPr id="3962" name="Google Shape;3962;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4" name="Google Shape;3964;p56"/>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5" name="Google Shape;3965;p56"/>
          <p:cNvGrpSpPr/>
          <p:nvPr/>
        </p:nvGrpSpPr>
        <p:grpSpPr>
          <a:xfrm>
            <a:off x="7369446" y="3651971"/>
            <a:ext cx="193543" cy="275990"/>
            <a:chOff x="8304647" y="3738687"/>
            <a:chExt cx="225076" cy="320956"/>
          </a:xfrm>
        </p:grpSpPr>
        <p:sp>
          <p:nvSpPr>
            <p:cNvPr id="3966" name="Google Shape;3966;p5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56"/>
          <p:cNvGrpSpPr/>
          <p:nvPr/>
        </p:nvGrpSpPr>
        <p:grpSpPr>
          <a:xfrm>
            <a:off x="7641939" y="3651971"/>
            <a:ext cx="178492" cy="275990"/>
            <a:chOff x="8615101" y="3738687"/>
            <a:chExt cx="207573" cy="320956"/>
          </a:xfrm>
        </p:grpSpPr>
        <p:sp>
          <p:nvSpPr>
            <p:cNvPr id="3970" name="Google Shape;3970;p5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3" name="Google Shape;3973;p56"/>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4" name="Google Shape;3974;p56"/>
          <p:cNvGrpSpPr/>
          <p:nvPr/>
        </p:nvGrpSpPr>
        <p:grpSpPr>
          <a:xfrm>
            <a:off x="6036644" y="3773459"/>
            <a:ext cx="557670" cy="511283"/>
            <a:chOff x="6015419" y="3716859"/>
            <a:chExt cx="557671" cy="511283"/>
          </a:xfrm>
        </p:grpSpPr>
        <p:sp>
          <p:nvSpPr>
            <p:cNvPr id="3975" name="Google Shape;3975;p5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6" name="Google Shape;3976;p56"/>
            <p:cNvGrpSpPr/>
            <p:nvPr/>
          </p:nvGrpSpPr>
          <p:grpSpPr>
            <a:xfrm>
              <a:off x="6036094" y="3716980"/>
              <a:ext cx="529860" cy="510468"/>
              <a:chOff x="6036094" y="3716980"/>
              <a:chExt cx="529860" cy="510468"/>
            </a:xfrm>
          </p:grpSpPr>
          <p:sp>
            <p:nvSpPr>
              <p:cNvPr id="3977" name="Google Shape;3977;p5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7" name="Google Shape;3987;p56"/>
          <p:cNvGrpSpPr/>
          <p:nvPr/>
        </p:nvGrpSpPr>
        <p:grpSpPr>
          <a:xfrm>
            <a:off x="6665529" y="3130228"/>
            <a:ext cx="576302" cy="511871"/>
            <a:chOff x="6644304" y="3073628"/>
            <a:chExt cx="576302" cy="511871"/>
          </a:xfrm>
        </p:grpSpPr>
        <p:sp>
          <p:nvSpPr>
            <p:cNvPr id="3988" name="Google Shape;3988;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9" name="Google Shape;3989;p56"/>
            <p:cNvGrpSpPr/>
            <p:nvPr/>
          </p:nvGrpSpPr>
          <p:grpSpPr>
            <a:xfrm>
              <a:off x="6712169" y="3085440"/>
              <a:ext cx="481622" cy="494913"/>
              <a:chOff x="6712169" y="3085440"/>
              <a:chExt cx="481622" cy="494913"/>
            </a:xfrm>
          </p:grpSpPr>
          <p:sp>
            <p:nvSpPr>
              <p:cNvPr id="3990" name="Google Shape;3990;p5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5" name="Google Shape;3995;p5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8" name="Google Shape;3998;p56"/>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9" name="Google Shape;3999;p56"/>
          <p:cNvGrpSpPr/>
          <p:nvPr/>
        </p:nvGrpSpPr>
        <p:grpSpPr>
          <a:xfrm>
            <a:off x="6673379" y="3773223"/>
            <a:ext cx="560631" cy="511352"/>
            <a:chOff x="6652154" y="3716623"/>
            <a:chExt cx="560631" cy="511352"/>
          </a:xfrm>
        </p:grpSpPr>
        <p:sp>
          <p:nvSpPr>
            <p:cNvPr id="4000" name="Google Shape;4000;p5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1" name="Google Shape;4001;p56"/>
            <p:cNvGrpSpPr/>
            <p:nvPr/>
          </p:nvGrpSpPr>
          <p:grpSpPr>
            <a:xfrm>
              <a:off x="6669657" y="3716715"/>
              <a:ext cx="466779" cy="464290"/>
              <a:chOff x="6669657" y="3716715"/>
              <a:chExt cx="466779" cy="464290"/>
            </a:xfrm>
          </p:grpSpPr>
          <p:sp>
            <p:nvSpPr>
              <p:cNvPr id="4002" name="Google Shape;4002;p5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15" name="Google Shape;4015;p56"/>
          <p:cNvGrpSpPr/>
          <p:nvPr/>
        </p:nvGrpSpPr>
        <p:grpSpPr>
          <a:xfrm>
            <a:off x="7867470" y="4054631"/>
            <a:ext cx="187557" cy="187557"/>
            <a:chOff x="8565775" y="671075"/>
            <a:chExt cx="441000" cy="441000"/>
          </a:xfrm>
        </p:grpSpPr>
        <p:sp>
          <p:nvSpPr>
            <p:cNvPr id="4016" name="Google Shape;4016;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8" name="Google Shape;4018;p56"/>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0" name="Google Shape;4020;p56"/>
          <p:cNvGrpSpPr/>
          <p:nvPr/>
        </p:nvGrpSpPr>
        <p:grpSpPr>
          <a:xfrm>
            <a:off x="6021325" y="3132850"/>
            <a:ext cx="587871" cy="512373"/>
            <a:chOff x="6000100" y="3076250"/>
            <a:chExt cx="587871" cy="512373"/>
          </a:xfrm>
        </p:grpSpPr>
        <p:sp>
          <p:nvSpPr>
            <p:cNvPr id="4021" name="Google Shape;4021;p5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22" name="Google Shape;4022;p56"/>
            <p:cNvGrpSpPr/>
            <p:nvPr/>
          </p:nvGrpSpPr>
          <p:grpSpPr>
            <a:xfrm>
              <a:off x="6031360" y="3076713"/>
              <a:ext cx="539107" cy="480965"/>
              <a:chOff x="6031360" y="3076713"/>
              <a:chExt cx="539107" cy="480965"/>
            </a:xfrm>
          </p:grpSpPr>
          <p:sp>
            <p:nvSpPr>
              <p:cNvPr id="4023" name="Google Shape;4023;p5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33" name="Shape 4033"/>
        <p:cNvGrpSpPr/>
        <p:nvPr/>
      </p:nvGrpSpPr>
      <p:grpSpPr>
        <a:xfrm>
          <a:off x="0" y="0"/>
          <a:ext cx="0" cy="0"/>
          <a:chOff x="0" y="0"/>
          <a:chExt cx="0" cy="0"/>
        </a:xfrm>
      </p:grpSpPr>
      <p:grpSp>
        <p:nvGrpSpPr>
          <p:cNvPr id="4034" name="Google Shape;4034;p57"/>
          <p:cNvGrpSpPr/>
          <p:nvPr/>
        </p:nvGrpSpPr>
        <p:grpSpPr>
          <a:xfrm>
            <a:off x="729274" y="1175734"/>
            <a:ext cx="2507799" cy="206239"/>
            <a:chOff x="106648" y="895722"/>
            <a:chExt cx="4481413" cy="374300"/>
          </a:xfrm>
        </p:grpSpPr>
        <p:grpSp>
          <p:nvGrpSpPr>
            <p:cNvPr id="4035" name="Google Shape;4035;p57"/>
            <p:cNvGrpSpPr/>
            <p:nvPr/>
          </p:nvGrpSpPr>
          <p:grpSpPr>
            <a:xfrm>
              <a:off x="2233276" y="895722"/>
              <a:ext cx="1082667" cy="223591"/>
              <a:chOff x="4808316" y="2800065"/>
              <a:chExt cx="1999386" cy="412910"/>
            </a:xfrm>
          </p:grpSpPr>
          <p:sp>
            <p:nvSpPr>
              <p:cNvPr id="4036" name="Google Shape;4036;p5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7" name="Google Shape;4037;p57"/>
              <p:cNvGrpSpPr/>
              <p:nvPr/>
            </p:nvGrpSpPr>
            <p:grpSpPr>
              <a:xfrm>
                <a:off x="4808316" y="2800065"/>
                <a:ext cx="92400" cy="411825"/>
                <a:chOff x="845575" y="2563700"/>
                <a:chExt cx="92400" cy="411825"/>
              </a:xfrm>
            </p:grpSpPr>
            <p:cxnSp>
              <p:nvCxnSpPr>
                <p:cNvPr id="4038" name="Google Shape;4038;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039" name="Google Shape;4039;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40" name="Google Shape;4040;p57"/>
            <p:cNvGrpSpPr/>
            <p:nvPr/>
          </p:nvGrpSpPr>
          <p:grpSpPr>
            <a:xfrm>
              <a:off x="106648" y="895722"/>
              <a:ext cx="1088401" cy="223591"/>
              <a:chOff x="881025" y="2800065"/>
              <a:chExt cx="2009975" cy="412910"/>
            </a:xfrm>
          </p:grpSpPr>
          <p:sp>
            <p:nvSpPr>
              <p:cNvPr id="4041" name="Google Shape;4041;p5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2" name="Google Shape;4042;p57"/>
              <p:cNvGrpSpPr/>
              <p:nvPr/>
            </p:nvGrpSpPr>
            <p:grpSpPr>
              <a:xfrm>
                <a:off x="881025" y="2800065"/>
                <a:ext cx="92400" cy="411825"/>
                <a:chOff x="845575" y="2563700"/>
                <a:chExt cx="92400" cy="411825"/>
              </a:xfrm>
            </p:grpSpPr>
            <p:cxnSp>
              <p:nvCxnSpPr>
                <p:cNvPr id="4043" name="Google Shape;4043;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044" name="Google Shape;4044;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45" name="Google Shape;4045;p57"/>
            <p:cNvGrpSpPr/>
            <p:nvPr/>
          </p:nvGrpSpPr>
          <p:grpSpPr>
            <a:xfrm>
              <a:off x="1172346" y="1047018"/>
              <a:ext cx="1083151" cy="223003"/>
              <a:chOff x="2849073" y="3079467"/>
              <a:chExt cx="2000279" cy="411825"/>
            </a:xfrm>
          </p:grpSpPr>
          <p:sp>
            <p:nvSpPr>
              <p:cNvPr id="4046" name="Google Shape;4046;p5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7" name="Google Shape;4047;p57"/>
              <p:cNvGrpSpPr/>
              <p:nvPr/>
            </p:nvGrpSpPr>
            <p:grpSpPr>
              <a:xfrm rot="10800000">
                <a:off x="2849073" y="3079467"/>
                <a:ext cx="92400" cy="411825"/>
                <a:chOff x="2070100" y="2563700"/>
                <a:chExt cx="92400" cy="411825"/>
              </a:xfrm>
            </p:grpSpPr>
            <p:cxnSp>
              <p:nvCxnSpPr>
                <p:cNvPr id="4048" name="Google Shape;4048;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049" name="Google Shape;4049;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50" name="Google Shape;4050;p57"/>
            <p:cNvGrpSpPr/>
            <p:nvPr/>
          </p:nvGrpSpPr>
          <p:grpSpPr>
            <a:xfrm>
              <a:off x="3290132" y="1047018"/>
              <a:ext cx="1297929" cy="223003"/>
              <a:chOff x="6760035" y="3079467"/>
              <a:chExt cx="2396914" cy="411825"/>
            </a:xfrm>
          </p:grpSpPr>
          <p:sp>
            <p:nvSpPr>
              <p:cNvPr id="4051" name="Google Shape;4051;p5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2" name="Google Shape;4052;p57"/>
              <p:cNvGrpSpPr/>
              <p:nvPr/>
            </p:nvGrpSpPr>
            <p:grpSpPr>
              <a:xfrm rot="10800000">
                <a:off x="6760035" y="3079467"/>
                <a:ext cx="92400" cy="411825"/>
                <a:chOff x="2070100" y="2563700"/>
                <a:chExt cx="92400" cy="411825"/>
              </a:xfrm>
            </p:grpSpPr>
            <p:cxnSp>
              <p:nvCxnSpPr>
                <p:cNvPr id="4053" name="Google Shape;4053;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054" name="Google Shape;4054;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55" name="Google Shape;4055;p57"/>
          <p:cNvGrpSpPr/>
          <p:nvPr/>
        </p:nvGrpSpPr>
        <p:grpSpPr>
          <a:xfrm>
            <a:off x="2147036" y="3575105"/>
            <a:ext cx="1086701" cy="799429"/>
            <a:chOff x="2183288" y="3555572"/>
            <a:chExt cx="1136241" cy="835873"/>
          </a:xfrm>
        </p:grpSpPr>
        <p:sp>
          <p:nvSpPr>
            <p:cNvPr id="4056" name="Google Shape;4056;p5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7" name="Google Shape;4057;p57"/>
            <p:cNvGrpSpPr/>
            <p:nvPr/>
          </p:nvGrpSpPr>
          <p:grpSpPr>
            <a:xfrm>
              <a:off x="2205895" y="3637269"/>
              <a:ext cx="1089848" cy="724993"/>
              <a:chOff x="2205895" y="3637269"/>
              <a:chExt cx="1089848" cy="724993"/>
            </a:xfrm>
          </p:grpSpPr>
          <p:sp>
            <p:nvSpPr>
              <p:cNvPr id="4058" name="Google Shape;4058;p5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4" name="Google Shape;4064;p5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65" name="Google Shape;4065;p5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066" name="Google Shape;4066;p57"/>
            <p:cNvGrpSpPr/>
            <p:nvPr/>
          </p:nvGrpSpPr>
          <p:grpSpPr>
            <a:xfrm>
              <a:off x="3173850" y="3779426"/>
              <a:ext cx="145679" cy="70048"/>
              <a:chOff x="3173850" y="3779426"/>
              <a:chExt cx="145679" cy="70048"/>
            </a:xfrm>
          </p:grpSpPr>
          <p:cxnSp>
            <p:nvCxnSpPr>
              <p:cNvPr id="4067" name="Google Shape;4067;p5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068" name="Google Shape;4068;p5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9" name="Google Shape;4069;p57"/>
            <p:cNvGrpSpPr/>
            <p:nvPr/>
          </p:nvGrpSpPr>
          <p:grpSpPr>
            <a:xfrm>
              <a:off x="2183288" y="4139483"/>
              <a:ext cx="145133" cy="70048"/>
              <a:chOff x="2183288" y="4139483"/>
              <a:chExt cx="145133" cy="70048"/>
            </a:xfrm>
          </p:grpSpPr>
          <p:cxnSp>
            <p:nvCxnSpPr>
              <p:cNvPr id="4070" name="Google Shape;4070;p5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071" name="Google Shape;4071;p5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2" name="Google Shape;4072;p5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73" name="Google Shape;4073;p5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074" name="Google Shape;4074;p57"/>
            <p:cNvGrpSpPr/>
            <p:nvPr/>
          </p:nvGrpSpPr>
          <p:grpSpPr>
            <a:xfrm>
              <a:off x="2943836" y="4268886"/>
              <a:ext cx="60717" cy="122559"/>
              <a:chOff x="2943836" y="4268886"/>
              <a:chExt cx="60717" cy="122559"/>
            </a:xfrm>
          </p:grpSpPr>
          <p:sp>
            <p:nvSpPr>
              <p:cNvPr id="4075" name="Google Shape;4075;p5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076" name="Google Shape;4076;p5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077" name="Google Shape;4077;p57"/>
          <p:cNvGrpSpPr/>
          <p:nvPr/>
        </p:nvGrpSpPr>
        <p:grpSpPr>
          <a:xfrm>
            <a:off x="3409981" y="1496104"/>
            <a:ext cx="1675870" cy="758251"/>
            <a:chOff x="3530532" y="1496185"/>
            <a:chExt cx="1562000" cy="706730"/>
          </a:xfrm>
        </p:grpSpPr>
        <p:cxnSp>
          <p:nvCxnSpPr>
            <p:cNvPr id="4078" name="Google Shape;4078;p5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079" name="Google Shape;4079;p57"/>
            <p:cNvGrpSpPr/>
            <p:nvPr/>
          </p:nvGrpSpPr>
          <p:grpSpPr>
            <a:xfrm>
              <a:off x="3530532" y="1496185"/>
              <a:ext cx="323430" cy="463587"/>
              <a:chOff x="3530532" y="1496185"/>
              <a:chExt cx="323430" cy="463587"/>
            </a:xfrm>
          </p:grpSpPr>
          <p:grpSp>
            <p:nvGrpSpPr>
              <p:cNvPr id="4080" name="Google Shape;4080;p57"/>
              <p:cNvGrpSpPr/>
              <p:nvPr/>
            </p:nvGrpSpPr>
            <p:grpSpPr>
              <a:xfrm>
                <a:off x="3567462" y="1496185"/>
                <a:ext cx="286500" cy="361376"/>
                <a:chOff x="3567462" y="1496185"/>
                <a:chExt cx="286500" cy="361376"/>
              </a:xfrm>
            </p:grpSpPr>
            <p:cxnSp>
              <p:nvCxnSpPr>
                <p:cNvPr id="4081" name="Google Shape;4081;p5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082" name="Google Shape;4082;p5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3" name="Google Shape;4083;p5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57"/>
            <p:cNvGrpSpPr/>
            <p:nvPr/>
          </p:nvGrpSpPr>
          <p:grpSpPr>
            <a:xfrm>
              <a:off x="3891569" y="1779209"/>
              <a:ext cx="323945" cy="423706"/>
              <a:chOff x="3891569" y="1779209"/>
              <a:chExt cx="323945" cy="423706"/>
            </a:xfrm>
          </p:grpSpPr>
          <p:grpSp>
            <p:nvGrpSpPr>
              <p:cNvPr id="4085" name="Google Shape;4085;p57"/>
              <p:cNvGrpSpPr/>
              <p:nvPr/>
            </p:nvGrpSpPr>
            <p:grpSpPr>
              <a:xfrm>
                <a:off x="3929014" y="1881638"/>
                <a:ext cx="286500" cy="321278"/>
                <a:chOff x="3929014" y="1881638"/>
                <a:chExt cx="286500" cy="321278"/>
              </a:xfrm>
            </p:grpSpPr>
            <p:cxnSp>
              <p:nvCxnSpPr>
                <p:cNvPr id="4086" name="Google Shape;4086;p5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087" name="Google Shape;4087;p5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8" name="Google Shape;4088;p5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57"/>
            <p:cNvGrpSpPr/>
            <p:nvPr/>
          </p:nvGrpSpPr>
          <p:grpSpPr>
            <a:xfrm>
              <a:off x="4252606" y="1496185"/>
              <a:ext cx="324721" cy="463587"/>
              <a:chOff x="4252606" y="1496185"/>
              <a:chExt cx="324721" cy="463587"/>
            </a:xfrm>
          </p:grpSpPr>
          <p:grpSp>
            <p:nvGrpSpPr>
              <p:cNvPr id="4090" name="Google Shape;4090;p57"/>
              <p:cNvGrpSpPr/>
              <p:nvPr/>
            </p:nvGrpSpPr>
            <p:grpSpPr>
              <a:xfrm>
                <a:off x="4290828" y="1496185"/>
                <a:ext cx="286500" cy="361376"/>
                <a:chOff x="4290828" y="1496185"/>
                <a:chExt cx="286500" cy="361376"/>
              </a:xfrm>
            </p:grpSpPr>
            <p:cxnSp>
              <p:nvCxnSpPr>
                <p:cNvPr id="4091" name="Google Shape;4091;p5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092" name="Google Shape;4092;p5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3" name="Google Shape;4093;p5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4" name="Google Shape;4094;p57"/>
            <p:cNvGrpSpPr/>
            <p:nvPr/>
          </p:nvGrpSpPr>
          <p:grpSpPr>
            <a:xfrm>
              <a:off x="4613643" y="1763716"/>
              <a:ext cx="325308" cy="439200"/>
              <a:chOff x="4613643" y="1763716"/>
              <a:chExt cx="325308" cy="439200"/>
            </a:xfrm>
          </p:grpSpPr>
          <p:grpSp>
            <p:nvGrpSpPr>
              <p:cNvPr id="4095" name="Google Shape;4095;p57"/>
              <p:cNvGrpSpPr/>
              <p:nvPr/>
            </p:nvGrpSpPr>
            <p:grpSpPr>
              <a:xfrm>
                <a:off x="4652451" y="1879538"/>
                <a:ext cx="286500" cy="323378"/>
                <a:chOff x="4652451" y="1879538"/>
                <a:chExt cx="286500" cy="323378"/>
              </a:xfrm>
            </p:grpSpPr>
            <p:cxnSp>
              <p:nvCxnSpPr>
                <p:cNvPr id="4096" name="Google Shape;4096;p5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097" name="Google Shape;4097;p5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8" name="Google Shape;4098;p5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9" name="Google Shape;4099;p57"/>
          <p:cNvGrpSpPr/>
          <p:nvPr/>
        </p:nvGrpSpPr>
        <p:grpSpPr>
          <a:xfrm>
            <a:off x="3421841" y="2349730"/>
            <a:ext cx="1652173" cy="391517"/>
            <a:chOff x="3512551" y="2358270"/>
            <a:chExt cx="1597383" cy="378533"/>
          </a:xfrm>
        </p:grpSpPr>
        <p:cxnSp>
          <p:nvCxnSpPr>
            <p:cNvPr id="4100" name="Google Shape;4100;p57"/>
            <p:cNvCxnSpPr>
              <a:stCxn id="4101" idx="6"/>
              <a:endCxn id="410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103" name="Google Shape;4103;p57"/>
            <p:cNvGrpSpPr/>
            <p:nvPr/>
          </p:nvGrpSpPr>
          <p:grpSpPr>
            <a:xfrm>
              <a:off x="3512551" y="2358270"/>
              <a:ext cx="225647" cy="307714"/>
              <a:chOff x="2182679" y="2004714"/>
              <a:chExt cx="792300" cy="1080458"/>
            </a:xfrm>
          </p:grpSpPr>
          <p:cxnSp>
            <p:nvCxnSpPr>
              <p:cNvPr id="4104" name="Google Shape;4104;p57"/>
              <p:cNvCxnSpPr>
                <a:stCxn id="410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101" name="Google Shape;4101;p5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 name="Google Shape;4106;p57"/>
            <p:cNvGrpSpPr/>
            <p:nvPr/>
          </p:nvGrpSpPr>
          <p:grpSpPr>
            <a:xfrm>
              <a:off x="3969644" y="2440153"/>
              <a:ext cx="225853" cy="296651"/>
              <a:chOff x="3775710" y="1729289"/>
              <a:chExt cx="136500" cy="179289"/>
            </a:xfrm>
          </p:grpSpPr>
          <p:cxnSp>
            <p:nvCxnSpPr>
              <p:cNvPr id="4107" name="Google Shape;4107;p5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108" name="Google Shape;4108;p5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0" name="Google Shape;4110;p57"/>
            <p:cNvGrpSpPr/>
            <p:nvPr/>
          </p:nvGrpSpPr>
          <p:grpSpPr>
            <a:xfrm>
              <a:off x="4427051" y="2358270"/>
              <a:ext cx="225647" cy="307714"/>
              <a:chOff x="5393704" y="2004714"/>
              <a:chExt cx="792300" cy="1080458"/>
            </a:xfrm>
          </p:grpSpPr>
          <p:cxnSp>
            <p:nvCxnSpPr>
              <p:cNvPr id="4111" name="Google Shape;4111;p57"/>
              <p:cNvCxnSpPr>
                <a:stCxn id="411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113" name="Google Shape;4113;p5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57"/>
            <p:cNvGrpSpPr/>
            <p:nvPr/>
          </p:nvGrpSpPr>
          <p:grpSpPr>
            <a:xfrm>
              <a:off x="4884287" y="2440252"/>
              <a:ext cx="225647" cy="296532"/>
              <a:chOff x="6999166" y="2292572"/>
              <a:chExt cx="792300" cy="1041192"/>
            </a:xfrm>
          </p:grpSpPr>
          <p:cxnSp>
            <p:nvCxnSpPr>
              <p:cNvPr id="4115" name="Google Shape;4115;p5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102" name="Google Shape;4102;p5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17" name="Google Shape;4117;p57"/>
          <p:cNvGrpSpPr/>
          <p:nvPr/>
        </p:nvGrpSpPr>
        <p:grpSpPr>
          <a:xfrm>
            <a:off x="6842649" y="1185930"/>
            <a:ext cx="1581844" cy="732818"/>
            <a:chOff x="634175" y="2986275"/>
            <a:chExt cx="3147949" cy="1458344"/>
          </a:xfrm>
        </p:grpSpPr>
        <p:cxnSp>
          <p:nvCxnSpPr>
            <p:cNvPr id="4118" name="Google Shape;4118;p57"/>
            <p:cNvCxnSpPr>
              <a:stCxn id="4119" idx="4"/>
              <a:endCxn id="412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121" name="Google Shape;4121;p57"/>
            <p:cNvCxnSpPr>
              <a:stCxn id="4120" idx="0"/>
              <a:endCxn id="412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123" name="Google Shape;4123;p57"/>
            <p:cNvCxnSpPr>
              <a:stCxn id="4122" idx="4"/>
              <a:endCxn id="412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125" name="Google Shape;4125;p57"/>
            <p:cNvCxnSpPr>
              <a:stCxn id="4124" idx="0"/>
              <a:endCxn id="412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126" name="Google Shape;4126;p5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122" name="Google Shape;4122;p5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119" name="Google Shape;4119;p5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124" name="Google Shape;4124;p5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120" name="Google Shape;4120;p5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127" name="Google Shape;4127;p57"/>
          <p:cNvGrpSpPr/>
          <p:nvPr/>
        </p:nvGrpSpPr>
        <p:grpSpPr>
          <a:xfrm>
            <a:off x="3410364" y="2880240"/>
            <a:ext cx="1675128" cy="313674"/>
            <a:chOff x="998425" y="1182125"/>
            <a:chExt cx="1065400" cy="199500"/>
          </a:xfrm>
        </p:grpSpPr>
        <p:sp>
          <p:nvSpPr>
            <p:cNvPr id="4128" name="Google Shape;4128;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57"/>
          <p:cNvGrpSpPr/>
          <p:nvPr/>
        </p:nvGrpSpPr>
        <p:grpSpPr>
          <a:xfrm>
            <a:off x="3410363" y="3836206"/>
            <a:ext cx="1675129" cy="525345"/>
            <a:chOff x="5194708" y="3484366"/>
            <a:chExt cx="3148148" cy="987304"/>
          </a:xfrm>
        </p:grpSpPr>
        <p:grpSp>
          <p:nvGrpSpPr>
            <p:cNvPr id="4134" name="Google Shape;4134;p57"/>
            <p:cNvGrpSpPr/>
            <p:nvPr/>
          </p:nvGrpSpPr>
          <p:grpSpPr>
            <a:xfrm>
              <a:off x="7531521" y="3484366"/>
              <a:ext cx="811335" cy="987304"/>
              <a:chOff x="3379425" y="1617275"/>
              <a:chExt cx="1090650" cy="1327200"/>
            </a:xfrm>
          </p:grpSpPr>
          <p:sp>
            <p:nvSpPr>
              <p:cNvPr id="4135" name="Google Shape;4135;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8" name="Google Shape;4138;p57"/>
            <p:cNvGrpSpPr/>
            <p:nvPr/>
          </p:nvGrpSpPr>
          <p:grpSpPr>
            <a:xfrm>
              <a:off x="6752546" y="3484366"/>
              <a:ext cx="811428" cy="987304"/>
              <a:chOff x="2332275" y="1617275"/>
              <a:chExt cx="1090775" cy="1327200"/>
            </a:xfrm>
          </p:grpSpPr>
          <p:sp>
            <p:nvSpPr>
              <p:cNvPr id="4139" name="Google Shape;4139;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2" name="Google Shape;4142;p57"/>
            <p:cNvGrpSpPr/>
            <p:nvPr/>
          </p:nvGrpSpPr>
          <p:grpSpPr>
            <a:xfrm>
              <a:off x="5973664" y="3484366"/>
              <a:ext cx="811335" cy="987304"/>
              <a:chOff x="1285250" y="1617275"/>
              <a:chExt cx="1090650" cy="1327200"/>
            </a:xfrm>
          </p:grpSpPr>
          <p:sp>
            <p:nvSpPr>
              <p:cNvPr id="4143" name="Google Shape;4143;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57"/>
            <p:cNvGrpSpPr/>
            <p:nvPr/>
          </p:nvGrpSpPr>
          <p:grpSpPr>
            <a:xfrm>
              <a:off x="5194708" y="3484366"/>
              <a:ext cx="811409" cy="987304"/>
              <a:chOff x="238125" y="1617275"/>
              <a:chExt cx="1090750" cy="1327200"/>
            </a:xfrm>
          </p:grpSpPr>
          <p:sp>
            <p:nvSpPr>
              <p:cNvPr id="4147" name="Google Shape;4147;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50" name="Google Shape;4150;p57"/>
          <p:cNvGrpSpPr/>
          <p:nvPr/>
        </p:nvGrpSpPr>
        <p:grpSpPr>
          <a:xfrm>
            <a:off x="6844048" y="2482095"/>
            <a:ext cx="1579046" cy="522230"/>
            <a:chOff x="6853641" y="2534077"/>
            <a:chExt cx="1515545" cy="501229"/>
          </a:xfrm>
        </p:grpSpPr>
        <p:grpSp>
          <p:nvGrpSpPr>
            <p:cNvPr id="4151" name="Google Shape;4151;p57"/>
            <p:cNvGrpSpPr/>
            <p:nvPr/>
          </p:nvGrpSpPr>
          <p:grpSpPr>
            <a:xfrm>
              <a:off x="6853641" y="2618923"/>
              <a:ext cx="1515545" cy="324556"/>
              <a:chOff x="6853641" y="2618923"/>
              <a:chExt cx="1515545" cy="324556"/>
            </a:xfrm>
          </p:grpSpPr>
          <p:sp>
            <p:nvSpPr>
              <p:cNvPr id="4152" name="Google Shape;4152;p5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57" name="Google Shape;4157;p5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2" name="Google Shape;4162;p57"/>
          <p:cNvGrpSpPr/>
          <p:nvPr/>
        </p:nvGrpSpPr>
        <p:grpSpPr>
          <a:xfrm>
            <a:off x="3438940" y="3357136"/>
            <a:ext cx="1617976" cy="346616"/>
            <a:chOff x="1808063" y="4294338"/>
            <a:chExt cx="3370782" cy="721817"/>
          </a:xfrm>
        </p:grpSpPr>
        <p:sp>
          <p:nvSpPr>
            <p:cNvPr id="4163" name="Google Shape;4163;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57"/>
          <p:cNvGrpSpPr/>
          <p:nvPr/>
        </p:nvGrpSpPr>
        <p:grpSpPr>
          <a:xfrm>
            <a:off x="5264936" y="4023886"/>
            <a:ext cx="1417067" cy="350605"/>
            <a:chOff x="4234950" y="2101012"/>
            <a:chExt cx="4219974" cy="1044090"/>
          </a:xfrm>
        </p:grpSpPr>
        <p:sp>
          <p:nvSpPr>
            <p:cNvPr id="4174" name="Google Shape;4174;p5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0" name="Google Shape;4190;p57"/>
          <p:cNvGrpSpPr/>
          <p:nvPr/>
        </p:nvGrpSpPr>
        <p:grpSpPr>
          <a:xfrm>
            <a:off x="6840408" y="2014643"/>
            <a:ext cx="1586327" cy="371557"/>
            <a:chOff x="1247650" y="2075423"/>
            <a:chExt cx="6648477" cy="1557238"/>
          </a:xfrm>
        </p:grpSpPr>
        <p:sp>
          <p:nvSpPr>
            <p:cNvPr id="4191" name="Google Shape;4191;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57"/>
          <p:cNvGrpSpPr/>
          <p:nvPr/>
        </p:nvGrpSpPr>
        <p:grpSpPr>
          <a:xfrm>
            <a:off x="5271678" y="1167833"/>
            <a:ext cx="1415601" cy="1648533"/>
            <a:chOff x="1839112" y="2209163"/>
            <a:chExt cx="1918159" cy="2233784"/>
          </a:xfrm>
        </p:grpSpPr>
        <p:sp>
          <p:nvSpPr>
            <p:cNvPr id="4198" name="Google Shape;4198;p5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01" name="Google Shape;4201;p57"/>
            <p:cNvCxnSpPr>
              <a:stCxn id="4198" idx="6"/>
              <a:endCxn id="419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202" name="Google Shape;4202;p57"/>
            <p:cNvCxnSpPr>
              <a:stCxn id="4199" idx="4"/>
              <a:endCxn id="420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204" name="Google Shape;4204;p57"/>
            <p:cNvCxnSpPr>
              <a:stCxn id="4203" idx="6"/>
              <a:endCxn id="420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205" name="Google Shape;4205;p57"/>
            <p:cNvCxnSpPr>
              <a:stCxn id="4200" idx="4"/>
              <a:endCxn id="420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203" name="Google Shape;4203;p5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08" name="Google Shape;4208;p57"/>
            <p:cNvCxnSpPr>
              <a:endCxn id="420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209" name="Google Shape;4209;p57"/>
          <p:cNvGrpSpPr/>
          <p:nvPr/>
        </p:nvGrpSpPr>
        <p:grpSpPr>
          <a:xfrm>
            <a:off x="3428944" y="1185917"/>
            <a:ext cx="1637968" cy="154942"/>
            <a:chOff x="238125" y="2506075"/>
            <a:chExt cx="7115411" cy="673075"/>
          </a:xfrm>
        </p:grpSpPr>
        <p:sp>
          <p:nvSpPr>
            <p:cNvPr id="4210" name="Google Shape;4210;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5" name="Google Shape;4215;p57"/>
          <p:cNvGrpSpPr/>
          <p:nvPr/>
        </p:nvGrpSpPr>
        <p:grpSpPr>
          <a:xfrm>
            <a:off x="1969680" y="1500635"/>
            <a:ext cx="1262932" cy="785408"/>
            <a:chOff x="548861" y="389676"/>
            <a:chExt cx="3843371" cy="2390163"/>
          </a:xfrm>
        </p:grpSpPr>
        <p:cxnSp>
          <p:nvCxnSpPr>
            <p:cNvPr id="4216" name="Google Shape;4216;p5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217" name="Google Shape;4217;p5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218" name="Google Shape;4218;p5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219" name="Google Shape;4219;p5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220" name="Google Shape;4220;p5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221" name="Google Shape;4221;p5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22" name="Google Shape;4222;p5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223" name="Google Shape;4223;p5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57"/>
          <p:cNvGrpSpPr/>
          <p:nvPr/>
        </p:nvGrpSpPr>
        <p:grpSpPr>
          <a:xfrm>
            <a:off x="757812" y="2607512"/>
            <a:ext cx="1412054" cy="633562"/>
            <a:chOff x="1187400" y="2529299"/>
            <a:chExt cx="6769193" cy="2241903"/>
          </a:xfrm>
        </p:grpSpPr>
        <p:sp>
          <p:nvSpPr>
            <p:cNvPr id="4230" name="Google Shape;4230;p5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231" name="Google Shape;4231;p5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232" name="Google Shape;4232;p5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233" name="Google Shape;4233;p5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234" name="Google Shape;4234;p5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235" name="Google Shape;4235;p5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236" name="Google Shape;4236;p5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237" name="Google Shape;4237;p57"/>
            <p:cNvCxnSpPr>
              <a:stCxn id="4230" idx="2"/>
              <a:endCxn id="423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238" name="Google Shape;4238;p57"/>
            <p:cNvCxnSpPr>
              <a:stCxn id="4232" idx="0"/>
              <a:endCxn id="423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239" name="Google Shape;4239;p57"/>
            <p:cNvCxnSpPr>
              <a:stCxn id="4232" idx="2"/>
              <a:endCxn id="423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240" name="Google Shape;4240;p57"/>
            <p:cNvCxnSpPr>
              <a:stCxn id="4233" idx="0"/>
              <a:endCxn id="423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241" name="Google Shape;4241;p57"/>
            <p:cNvCxnSpPr>
              <a:stCxn id="4231" idx="2"/>
              <a:endCxn id="423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242" name="Google Shape;4242;p57"/>
            <p:cNvCxnSpPr>
              <a:stCxn id="4235" idx="0"/>
              <a:endCxn id="423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243" name="Google Shape;4243;p57"/>
          <p:cNvGrpSpPr/>
          <p:nvPr/>
        </p:nvGrpSpPr>
        <p:grpSpPr>
          <a:xfrm>
            <a:off x="6844058" y="3100221"/>
            <a:ext cx="1579035" cy="540873"/>
            <a:chOff x="6895650" y="3126697"/>
            <a:chExt cx="1436662" cy="492105"/>
          </a:xfrm>
        </p:grpSpPr>
        <p:sp>
          <p:nvSpPr>
            <p:cNvPr id="4244" name="Google Shape;4244;p5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9" name="Google Shape;4249;p57"/>
            <p:cNvGrpSpPr/>
            <p:nvPr/>
          </p:nvGrpSpPr>
          <p:grpSpPr>
            <a:xfrm>
              <a:off x="6995957" y="3335810"/>
              <a:ext cx="1230393" cy="71754"/>
              <a:chOff x="6995957" y="3287964"/>
              <a:chExt cx="1230393" cy="71754"/>
            </a:xfrm>
          </p:grpSpPr>
          <p:sp>
            <p:nvSpPr>
              <p:cNvPr id="4250" name="Google Shape;4250;p5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5" name="Google Shape;4255;p57"/>
          <p:cNvGrpSpPr/>
          <p:nvPr/>
        </p:nvGrpSpPr>
        <p:grpSpPr>
          <a:xfrm>
            <a:off x="6842640" y="3736984"/>
            <a:ext cx="1581862" cy="650625"/>
            <a:chOff x="6777990" y="3710194"/>
            <a:chExt cx="1646915" cy="677382"/>
          </a:xfrm>
        </p:grpSpPr>
        <p:grpSp>
          <p:nvGrpSpPr>
            <p:cNvPr id="4256" name="Google Shape;4256;p57"/>
            <p:cNvGrpSpPr/>
            <p:nvPr/>
          </p:nvGrpSpPr>
          <p:grpSpPr>
            <a:xfrm>
              <a:off x="6777990" y="3874492"/>
              <a:ext cx="411129" cy="513083"/>
              <a:chOff x="6777990" y="3874492"/>
              <a:chExt cx="411129" cy="513083"/>
            </a:xfrm>
          </p:grpSpPr>
          <p:cxnSp>
            <p:nvCxnSpPr>
              <p:cNvPr id="4257" name="Google Shape;4257;p5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258" name="Google Shape;4258;p5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7"/>
            <p:cNvGrpSpPr/>
            <p:nvPr/>
          </p:nvGrpSpPr>
          <p:grpSpPr>
            <a:xfrm>
              <a:off x="7188425" y="3710194"/>
              <a:ext cx="411123" cy="520535"/>
              <a:chOff x="7188425" y="3710194"/>
              <a:chExt cx="411123" cy="520535"/>
            </a:xfrm>
          </p:grpSpPr>
          <p:cxnSp>
            <p:nvCxnSpPr>
              <p:cNvPr id="4260" name="Google Shape;4260;p5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261" name="Google Shape;4261;p5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2" name="Google Shape;4262;p57"/>
            <p:cNvGrpSpPr/>
            <p:nvPr/>
          </p:nvGrpSpPr>
          <p:grpSpPr>
            <a:xfrm>
              <a:off x="7603341" y="3874492"/>
              <a:ext cx="411474" cy="513083"/>
              <a:chOff x="7603341" y="3874492"/>
              <a:chExt cx="411474" cy="513083"/>
            </a:xfrm>
          </p:grpSpPr>
          <p:cxnSp>
            <p:nvCxnSpPr>
              <p:cNvPr id="4263" name="Google Shape;4263;p5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264" name="Google Shape;4264;p5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57"/>
            <p:cNvGrpSpPr/>
            <p:nvPr/>
          </p:nvGrpSpPr>
          <p:grpSpPr>
            <a:xfrm>
              <a:off x="8013776" y="3722847"/>
              <a:ext cx="411129" cy="507881"/>
              <a:chOff x="8013776" y="3722847"/>
              <a:chExt cx="411129" cy="507881"/>
            </a:xfrm>
          </p:grpSpPr>
          <p:cxnSp>
            <p:nvCxnSpPr>
              <p:cNvPr id="4266" name="Google Shape;4266;p5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267" name="Google Shape;4267;p5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68" name="Google Shape;4268;p57"/>
          <p:cNvGrpSpPr/>
          <p:nvPr/>
        </p:nvGrpSpPr>
        <p:grpSpPr>
          <a:xfrm>
            <a:off x="5262155" y="2909824"/>
            <a:ext cx="1421889" cy="1020603"/>
            <a:chOff x="5190863" y="2824811"/>
            <a:chExt cx="1544860" cy="1108869"/>
          </a:xfrm>
        </p:grpSpPr>
        <p:grpSp>
          <p:nvGrpSpPr>
            <p:cNvPr id="4269" name="Google Shape;4269;p57"/>
            <p:cNvGrpSpPr/>
            <p:nvPr/>
          </p:nvGrpSpPr>
          <p:grpSpPr>
            <a:xfrm>
              <a:off x="5938695" y="3176919"/>
              <a:ext cx="685761" cy="404739"/>
              <a:chOff x="5938695" y="3176919"/>
              <a:chExt cx="685761" cy="404739"/>
            </a:xfrm>
          </p:grpSpPr>
          <p:grpSp>
            <p:nvGrpSpPr>
              <p:cNvPr id="4270" name="Google Shape;4270;p57"/>
              <p:cNvGrpSpPr/>
              <p:nvPr/>
            </p:nvGrpSpPr>
            <p:grpSpPr>
              <a:xfrm>
                <a:off x="5938695" y="3176919"/>
                <a:ext cx="685761" cy="404739"/>
                <a:chOff x="5938695" y="3176919"/>
                <a:chExt cx="685761" cy="404739"/>
              </a:xfrm>
            </p:grpSpPr>
            <p:sp>
              <p:nvSpPr>
                <p:cNvPr id="4271" name="Google Shape;4271;p5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3" name="Google Shape;4273;p5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57"/>
            <p:cNvGrpSpPr/>
            <p:nvPr/>
          </p:nvGrpSpPr>
          <p:grpSpPr>
            <a:xfrm>
              <a:off x="5305233" y="3176835"/>
              <a:ext cx="685971" cy="404655"/>
              <a:chOff x="5305233" y="3176835"/>
              <a:chExt cx="685971" cy="404655"/>
            </a:xfrm>
          </p:grpSpPr>
          <p:grpSp>
            <p:nvGrpSpPr>
              <p:cNvPr id="4275" name="Google Shape;4275;p57"/>
              <p:cNvGrpSpPr/>
              <p:nvPr/>
            </p:nvGrpSpPr>
            <p:grpSpPr>
              <a:xfrm>
                <a:off x="5305233" y="3176835"/>
                <a:ext cx="685971" cy="404655"/>
                <a:chOff x="5305233" y="3176835"/>
                <a:chExt cx="685971" cy="404655"/>
              </a:xfrm>
            </p:grpSpPr>
            <p:sp>
              <p:nvSpPr>
                <p:cNvPr id="4276" name="Google Shape;4276;p5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8" name="Google Shape;4278;p5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9" name="Google Shape;4279;p5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0" name="Google Shape;4280;p57"/>
            <p:cNvGrpSpPr/>
            <p:nvPr/>
          </p:nvGrpSpPr>
          <p:grpSpPr>
            <a:xfrm>
              <a:off x="5657361" y="2824811"/>
              <a:ext cx="1078361" cy="404655"/>
              <a:chOff x="5657361" y="2824811"/>
              <a:chExt cx="1078361" cy="404655"/>
            </a:xfrm>
          </p:grpSpPr>
          <p:grpSp>
            <p:nvGrpSpPr>
              <p:cNvPr id="4281" name="Google Shape;4281;p57"/>
              <p:cNvGrpSpPr/>
              <p:nvPr/>
            </p:nvGrpSpPr>
            <p:grpSpPr>
              <a:xfrm>
                <a:off x="5657361" y="2824811"/>
                <a:ext cx="1078361" cy="404655"/>
                <a:chOff x="5657361" y="2824811"/>
                <a:chExt cx="1078361" cy="404655"/>
              </a:xfrm>
            </p:grpSpPr>
            <p:grpSp>
              <p:nvGrpSpPr>
                <p:cNvPr id="4282" name="Google Shape;4282;p57"/>
                <p:cNvGrpSpPr/>
                <p:nvPr/>
              </p:nvGrpSpPr>
              <p:grpSpPr>
                <a:xfrm>
                  <a:off x="5938485" y="2824811"/>
                  <a:ext cx="797237" cy="404655"/>
                  <a:chOff x="5938485" y="2824811"/>
                  <a:chExt cx="797237" cy="404655"/>
                </a:xfrm>
              </p:grpSpPr>
              <p:sp>
                <p:nvSpPr>
                  <p:cNvPr id="4283" name="Google Shape;4283;p5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5" name="Google Shape;4285;p5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6" name="Google Shape;4286;p5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57"/>
            <p:cNvGrpSpPr/>
            <p:nvPr/>
          </p:nvGrpSpPr>
          <p:grpSpPr>
            <a:xfrm>
              <a:off x="5190863" y="3528942"/>
              <a:ext cx="1078026" cy="404739"/>
              <a:chOff x="5190863" y="3528942"/>
              <a:chExt cx="1078026" cy="404739"/>
            </a:xfrm>
          </p:grpSpPr>
          <p:sp>
            <p:nvSpPr>
              <p:cNvPr id="4288" name="Google Shape;4288;p5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9" name="Google Shape;4289;p57"/>
              <p:cNvGrpSpPr/>
              <p:nvPr/>
            </p:nvGrpSpPr>
            <p:grpSpPr>
              <a:xfrm>
                <a:off x="5190863" y="3528942"/>
                <a:ext cx="1078026" cy="404739"/>
                <a:chOff x="5190863" y="3528942"/>
                <a:chExt cx="1078026" cy="404739"/>
              </a:xfrm>
            </p:grpSpPr>
            <p:sp>
              <p:nvSpPr>
                <p:cNvPr id="4290" name="Google Shape;4290;p5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92" name="Google Shape;4292;p57"/>
          <p:cNvGrpSpPr/>
          <p:nvPr/>
        </p:nvGrpSpPr>
        <p:grpSpPr>
          <a:xfrm>
            <a:off x="728162" y="1474292"/>
            <a:ext cx="1086719" cy="879487"/>
            <a:chOff x="803162" y="1474292"/>
            <a:chExt cx="1086719" cy="879487"/>
          </a:xfrm>
        </p:grpSpPr>
        <p:grpSp>
          <p:nvGrpSpPr>
            <p:cNvPr id="4293" name="Google Shape;4293;p57"/>
            <p:cNvGrpSpPr/>
            <p:nvPr/>
          </p:nvGrpSpPr>
          <p:grpSpPr>
            <a:xfrm>
              <a:off x="803162" y="1625948"/>
              <a:ext cx="445856" cy="576579"/>
              <a:chOff x="803162" y="1625948"/>
              <a:chExt cx="445856" cy="576579"/>
            </a:xfrm>
          </p:grpSpPr>
          <p:sp>
            <p:nvSpPr>
              <p:cNvPr id="4294" name="Google Shape;4294;p5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5" name="Google Shape;4295;p57"/>
              <p:cNvGrpSpPr/>
              <p:nvPr/>
            </p:nvGrpSpPr>
            <p:grpSpPr>
              <a:xfrm>
                <a:off x="1056023" y="1625948"/>
                <a:ext cx="192995" cy="576579"/>
                <a:chOff x="1056023" y="1625948"/>
                <a:chExt cx="192995" cy="576579"/>
              </a:xfrm>
            </p:grpSpPr>
            <p:sp>
              <p:nvSpPr>
                <p:cNvPr id="4296" name="Google Shape;4296;p5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01" name="Google Shape;4301;p57"/>
            <p:cNvGrpSpPr/>
            <p:nvPr/>
          </p:nvGrpSpPr>
          <p:grpSpPr>
            <a:xfrm>
              <a:off x="1371406" y="1474292"/>
              <a:ext cx="518475" cy="879487"/>
              <a:chOff x="1398231" y="1474292"/>
              <a:chExt cx="518475" cy="879487"/>
            </a:xfrm>
          </p:grpSpPr>
          <p:grpSp>
            <p:nvGrpSpPr>
              <p:cNvPr id="4302" name="Google Shape;4302;p57"/>
              <p:cNvGrpSpPr/>
              <p:nvPr/>
            </p:nvGrpSpPr>
            <p:grpSpPr>
              <a:xfrm>
                <a:off x="1398231" y="1474292"/>
                <a:ext cx="518475" cy="341643"/>
                <a:chOff x="1398231" y="1474292"/>
                <a:chExt cx="518475" cy="341643"/>
              </a:xfrm>
            </p:grpSpPr>
            <p:sp>
              <p:nvSpPr>
                <p:cNvPr id="4303" name="Google Shape;4303;p5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4" name="Google Shape;4304;p57"/>
                <p:cNvGrpSpPr/>
                <p:nvPr/>
              </p:nvGrpSpPr>
              <p:grpSpPr>
                <a:xfrm>
                  <a:off x="1616453" y="1474292"/>
                  <a:ext cx="300253" cy="341643"/>
                  <a:chOff x="1616453" y="1475379"/>
                  <a:chExt cx="300253" cy="341643"/>
                </a:xfrm>
              </p:grpSpPr>
              <p:sp>
                <p:nvSpPr>
                  <p:cNvPr id="4305" name="Google Shape;4305;p5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2" name="Google Shape;4312;p57"/>
                  <p:cNvGrpSpPr/>
                  <p:nvPr/>
                </p:nvGrpSpPr>
                <p:grpSpPr>
                  <a:xfrm>
                    <a:off x="1839639" y="1475379"/>
                    <a:ext cx="77067" cy="341643"/>
                    <a:chOff x="1839639" y="1475379"/>
                    <a:chExt cx="77067" cy="341643"/>
                  </a:xfrm>
                </p:grpSpPr>
                <p:sp>
                  <p:nvSpPr>
                    <p:cNvPr id="4313" name="Google Shape;4313;p5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15" name="Google Shape;4315;p57"/>
              <p:cNvGrpSpPr/>
              <p:nvPr/>
            </p:nvGrpSpPr>
            <p:grpSpPr>
              <a:xfrm>
                <a:off x="1398451" y="2012951"/>
                <a:ext cx="518255" cy="340828"/>
                <a:chOff x="1398451" y="2012951"/>
                <a:chExt cx="518255" cy="340828"/>
              </a:xfrm>
            </p:grpSpPr>
            <p:sp>
              <p:nvSpPr>
                <p:cNvPr id="4316" name="Google Shape;4316;p5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7" name="Google Shape;4317;p57"/>
                <p:cNvGrpSpPr/>
                <p:nvPr/>
              </p:nvGrpSpPr>
              <p:grpSpPr>
                <a:xfrm>
                  <a:off x="1616453" y="2012951"/>
                  <a:ext cx="300253" cy="340828"/>
                  <a:chOff x="1616453" y="2013538"/>
                  <a:chExt cx="300253" cy="340828"/>
                </a:xfrm>
              </p:grpSpPr>
              <p:sp>
                <p:nvSpPr>
                  <p:cNvPr id="4318" name="Google Shape;4318;p5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5" name="Google Shape;4325;p57"/>
                  <p:cNvGrpSpPr/>
                  <p:nvPr/>
                </p:nvGrpSpPr>
                <p:grpSpPr>
                  <a:xfrm>
                    <a:off x="1839639" y="2013538"/>
                    <a:ext cx="77067" cy="340828"/>
                    <a:chOff x="1839639" y="2013538"/>
                    <a:chExt cx="77067" cy="340828"/>
                  </a:xfrm>
                </p:grpSpPr>
                <p:sp>
                  <p:nvSpPr>
                    <p:cNvPr id="4326" name="Google Shape;4326;p5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328" name="Google Shape;4328;p57"/>
          <p:cNvGrpSpPr/>
          <p:nvPr/>
        </p:nvGrpSpPr>
        <p:grpSpPr>
          <a:xfrm>
            <a:off x="724986" y="3605478"/>
            <a:ext cx="1368681" cy="682918"/>
            <a:chOff x="724986" y="3605478"/>
            <a:chExt cx="1368681" cy="682918"/>
          </a:xfrm>
        </p:grpSpPr>
        <p:grpSp>
          <p:nvGrpSpPr>
            <p:cNvPr id="4329" name="Google Shape;4329;p57"/>
            <p:cNvGrpSpPr/>
            <p:nvPr/>
          </p:nvGrpSpPr>
          <p:grpSpPr>
            <a:xfrm>
              <a:off x="1289102" y="3823629"/>
              <a:ext cx="240442" cy="250435"/>
              <a:chOff x="-165066" y="3843615"/>
              <a:chExt cx="221259" cy="230455"/>
            </a:xfrm>
          </p:grpSpPr>
          <p:sp>
            <p:nvSpPr>
              <p:cNvPr id="4330" name="Google Shape;4330;p5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0" name="Google Shape;4350;p57"/>
            <p:cNvGrpSpPr/>
            <p:nvPr/>
          </p:nvGrpSpPr>
          <p:grpSpPr>
            <a:xfrm>
              <a:off x="724986" y="3605478"/>
              <a:ext cx="1368681" cy="682918"/>
              <a:chOff x="724986" y="3605478"/>
              <a:chExt cx="1368681" cy="682918"/>
            </a:xfrm>
          </p:grpSpPr>
          <p:grpSp>
            <p:nvGrpSpPr>
              <p:cNvPr id="4351" name="Google Shape;4351;p57"/>
              <p:cNvGrpSpPr/>
              <p:nvPr/>
            </p:nvGrpSpPr>
            <p:grpSpPr>
              <a:xfrm>
                <a:off x="1498221" y="4047614"/>
                <a:ext cx="529172" cy="240783"/>
                <a:chOff x="1498221" y="4047614"/>
                <a:chExt cx="529172" cy="240783"/>
              </a:xfrm>
            </p:grpSpPr>
            <p:grpSp>
              <p:nvGrpSpPr>
                <p:cNvPr id="4352" name="Google Shape;4352;p57"/>
                <p:cNvGrpSpPr/>
                <p:nvPr/>
              </p:nvGrpSpPr>
              <p:grpSpPr>
                <a:xfrm>
                  <a:off x="1826655" y="4224370"/>
                  <a:ext cx="200738" cy="25631"/>
                  <a:chOff x="1826655" y="4224370"/>
                  <a:chExt cx="200738" cy="25631"/>
                </a:xfrm>
              </p:grpSpPr>
              <p:sp>
                <p:nvSpPr>
                  <p:cNvPr id="4353" name="Google Shape;4353;p5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57"/>
                <p:cNvGrpSpPr/>
                <p:nvPr/>
              </p:nvGrpSpPr>
              <p:grpSpPr>
                <a:xfrm>
                  <a:off x="1498221" y="4047614"/>
                  <a:ext cx="328444" cy="240783"/>
                  <a:chOff x="1498221" y="4047614"/>
                  <a:chExt cx="328444" cy="240783"/>
                </a:xfrm>
              </p:grpSpPr>
              <p:sp>
                <p:nvSpPr>
                  <p:cNvPr id="4356" name="Google Shape;4356;p5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7" name="Google Shape;4357;p57"/>
                  <p:cNvGrpSpPr/>
                  <p:nvPr/>
                </p:nvGrpSpPr>
                <p:grpSpPr>
                  <a:xfrm>
                    <a:off x="1498221" y="4047614"/>
                    <a:ext cx="150566" cy="190416"/>
                    <a:chOff x="1498221" y="4047614"/>
                    <a:chExt cx="150566" cy="190416"/>
                  </a:xfrm>
                </p:grpSpPr>
                <p:sp>
                  <p:nvSpPr>
                    <p:cNvPr id="4358" name="Google Shape;4358;p5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60" name="Google Shape;4360;p57"/>
              <p:cNvGrpSpPr/>
              <p:nvPr/>
            </p:nvGrpSpPr>
            <p:grpSpPr>
              <a:xfrm>
                <a:off x="1560718" y="3800594"/>
                <a:ext cx="532948" cy="302090"/>
                <a:chOff x="1560718" y="3800594"/>
                <a:chExt cx="532948" cy="302090"/>
              </a:xfrm>
            </p:grpSpPr>
            <p:grpSp>
              <p:nvGrpSpPr>
                <p:cNvPr id="4361" name="Google Shape;4361;p57"/>
                <p:cNvGrpSpPr/>
                <p:nvPr/>
              </p:nvGrpSpPr>
              <p:grpSpPr>
                <a:xfrm>
                  <a:off x="1912179" y="3827344"/>
                  <a:ext cx="181487" cy="25631"/>
                  <a:chOff x="1912179" y="3827344"/>
                  <a:chExt cx="181487" cy="25631"/>
                </a:xfrm>
              </p:grpSpPr>
              <p:sp>
                <p:nvSpPr>
                  <p:cNvPr id="4362" name="Google Shape;4362;p5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57"/>
                <p:cNvGrpSpPr/>
                <p:nvPr/>
              </p:nvGrpSpPr>
              <p:grpSpPr>
                <a:xfrm>
                  <a:off x="1912179" y="4044505"/>
                  <a:ext cx="181487" cy="25622"/>
                  <a:chOff x="1912179" y="4044506"/>
                  <a:chExt cx="181487" cy="25622"/>
                </a:xfrm>
              </p:grpSpPr>
              <p:sp>
                <p:nvSpPr>
                  <p:cNvPr id="4365" name="Google Shape;4365;p5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57"/>
                <p:cNvGrpSpPr/>
                <p:nvPr/>
              </p:nvGrpSpPr>
              <p:grpSpPr>
                <a:xfrm>
                  <a:off x="1560718" y="3800594"/>
                  <a:ext cx="351472" cy="302090"/>
                  <a:chOff x="1560718" y="3800594"/>
                  <a:chExt cx="351472" cy="302090"/>
                </a:xfrm>
              </p:grpSpPr>
              <p:grpSp>
                <p:nvGrpSpPr>
                  <p:cNvPr id="4368" name="Google Shape;4368;p57"/>
                  <p:cNvGrpSpPr/>
                  <p:nvPr/>
                </p:nvGrpSpPr>
                <p:grpSpPr>
                  <a:xfrm>
                    <a:off x="1560718" y="3842857"/>
                    <a:ext cx="173586" cy="217131"/>
                    <a:chOff x="1560718" y="3842857"/>
                    <a:chExt cx="173586" cy="217131"/>
                  </a:xfrm>
                </p:grpSpPr>
                <p:sp>
                  <p:nvSpPr>
                    <p:cNvPr id="4369" name="Google Shape;4369;p5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2" name="Google Shape;4372;p5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374" name="Google Shape;4374;p5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5" name="Google Shape;4375;p57"/>
              <p:cNvGrpSpPr/>
              <p:nvPr/>
            </p:nvGrpSpPr>
            <p:grpSpPr>
              <a:xfrm>
                <a:off x="785350" y="3605478"/>
                <a:ext cx="535311" cy="249245"/>
                <a:chOff x="785350" y="3605478"/>
                <a:chExt cx="535311" cy="249245"/>
              </a:xfrm>
            </p:grpSpPr>
            <p:grpSp>
              <p:nvGrpSpPr>
                <p:cNvPr id="4376" name="Google Shape;4376;p57"/>
                <p:cNvGrpSpPr/>
                <p:nvPr/>
              </p:nvGrpSpPr>
              <p:grpSpPr>
                <a:xfrm>
                  <a:off x="785350" y="3605478"/>
                  <a:ext cx="376191" cy="102736"/>
                  <a:chOff x="785350" y="3605478"/>
                  <a:chExt cx="376191" cy="102736"/>
                </a:xfrm>
              </p:grpSpPr>
              <p:sp>
                <p:nvSpPr>
                  <p:cNvPr id="4377" name="Google Shape;4377;p5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0" name="Google Shape;4380;p57"/>
                <p:cNvGrpSpPr/>
                <p:nvPr/>
              </p:nvGrpSpPr>
              <p:grpSpPr>
                <a:xfrm>
                  <a:off x="1161530" y="3655851"/>
                  <a:ext cx="159131" cy="198872"/>
                  <a:chOff x="1161530" y="3655851"/>
                  <a:chExt cx="159131" cy="198872"/>
                </a:xfrm>
              </p:grpSpPr>
              <p:sp>
                <p:nvSpPr>
                  <p:cNvPr id="4381" name="Google Shape;4381;p5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83" name="Google Shape;4383;p57"/>
              <p:cNvGrpSpPr/>
              <p:nvPr/>
            </p:nvGrpSpPr>
            <p:grpSpPr>
              <a:xfrm>
                <a:off x="785350" y="4047614"/>
                <a:ext cx="535311" cy="240783"/>
                <a:chOff x="785350" y="4047614"/>
                <a:chExt cx="535311" cy="240783"/>
              </a:xfrm>
            </p:grpSpPr>
            <p:grpSp>
              <p:nvGrpSpPr>
                <p:cNvPr id="4384" name="Google Shape;4384;p57"/>
                <p:cNvGrpSpPr/>
                <p:nvPr/>
              </p:nvGrpSpPr>
              <p:grpSpPr>
                <a:xfrm>
                  <a:off x="1161636" y="4047614"/>
                  <a:ext cx="159025" cy="190415"/>
                  <a:chOff x="1161636" y="4047614"/>
                  <a:chExt cx="159025" cy="190415"/>
                </a:xfrm>
              </p:grpSpPr>
              <p:sp>
                <p:nvSpPr>
                  <p:cNvPr id="4385" name="Google Shape;4385;p5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57"/>
                <p:cNvGrpSpPr/>
                <p:nvPr/>
              </p:nvGrpSpPr>
              <p:grpSpPr>
                <a:xfrm>
                  <a:off x="785350" y="4185661"/>
                  <a:ext cx="376191" cy="102736"/>
                  <a:chOff x="785350" y="4185661"/>
                  <a:chExt cx="376191" cy="102736"/>
                </a:xfrm>
              </p:grpSpPr>
              <p:sp>
                <p:nvSpPr>
                  <p:cNvPr id="4388" name="Google Shape;4388;p5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1" name="Google Shape;4391;p57"/>
              <p:cNvGrpSpPr/>
              <p:nvPr/>
            </p:nvGrpSpPr>
            <p:grpSpPr>
              <a:xfrm>
                <a:off x="1501054" y="3605478"/>
                <a:ext cx="526340" cy="249240"/>
                <a:chOff x="1501054" y="3605478"/>
                <a:chExt cx="526340" cy="249240"/>
              </a:xfrm>
            </p:grpSpPr>
            <p:grpSp>
              <p:nvGrpSpPr>
                <p:cNvPr id="4392" name="Google Shape;4392;p57"/>
                <p:cNvGrpSpPr/>
                <p:nvPr/>
              </p:nvGrpSpPr>
              <p:grpSpPr>
                <a:xfrm>
                  <a:off x="1834208" y="3643867"/>
                  <a:ext cx="193185" cy="25622"/>
                  <a:chOff x="1834208" y="3643867"/>
                  <a:chExt cx="193185" cy="25622"/>
                </a:xfrm>
              </p:grpSpPr>
              <p:sp>
                <p:nvSpPr>
                  <p:cNvPr id="4393" name="Google Shape;4393;p5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57"/>
                <p:cNvGrpSpPr/>
                <p:nvPr/>
              </p:nvGrpSpPr>
              <p:grpSpPr>
                <a:xfrm>
                  <a:off x="1501054" y="3605478"/>
                  <a:ext cx="333165" cy="249240"/>
                  <a:chOff x="1501054" y="3605478"/>
                  <a:chExt cx="333165" cy="249240"/>
                </a:xfrm>
              </p:grpSpPr>
              <p:sp>
                <p:nvSpPr>
                  <p:cNvPr id="4396" name="Google Shape;4396;p5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7" name="Google Shape;4397;p57"/>
                  <p:cNvGrpSpPr/>
                  <p:nvPr/>
                </p:nvGrpSpPr>
                <p:grpSpPr>
                  <a:xfrm>
                    <a:off x="1501054" y="3655851"/>
                    <a:ext cx="155286" cy="198867"/>
                    <a:chOff x="1501054" y="3655851"/>
                    <a:chExt cx="155286" cy="198867"/>
                  </a:xfrm>
                </p:grpSpPr>
                <p:sp>
                  <p:nvSpPr>
                    <p:cNvPr id="4398" name="Google Shape;4398;p5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00" name="Google Shape;4400;p57"/>
              <p:cNvGrpSpPr/>
              <p:nvPr/>
            </p:nvGrpSpPr>
            <p:grpSpPr>
              <a:xfrm>
                <a:off x="724986" y="3800594"/>
                <a:ext cx="532950" cy="302090"/>
                <a:chOff x="724986" y="3800594"/>
                <a:chExt cx="532950" cy="302090"/>
              </a:xfrm>
            </p:grpSpPr>
            <p:grpSp>
              <p:nvGrpSpPr>
                <p:cNvPr id="4401" name="Google Shape;4401;p57"/>
                <p:cNvGrpSpPr/>
                <p:nvPr/>
              </p:nvGrpSpPr>
              <p:grpSpPr>
                <a:xfrm>
                  <a:off x="724986" y="4044367"/>
                  <a:ext cx="181314" cy="25626"/>
                  <a:chOff x="724986" y="4044367"/>
                  <a:chExt cx="181314" cy="25626"/>
                </a:xfrm>
              </p:grpSpPr>
              <p:sp>
                <p:nvSpPr>
                  <p:cNvPr id="4402" name="Google Shape;4402;p5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4" name="Google Shape;4404;p57"/>
                <p:cNvGrpSpPr/>
                <p:nvPr/>
              </p:nvGrpSpPr>
              <p:grpSpPr>
                <a:xfrm>
                  <a:off x="906290" y="3800594"/>
                  <a:ext cx="351646" cy="302090"/>
                  <a:chOff x="906290" y="3800594"/>
                  <a:chExt cx="351646" cy="302090"/>
                </a:xfrm>
              </p:grpSpPr>
              <p:grpSp>
                <p:nvGrpSpPr>
                  <p:cNvPr id="4405" name="Google Shape;4405;p57"/>
                  <p:cNvGrpSpPr/>
                  <p:nvPr/>
                </p:nvGrpSpPr>
                <p:grpSpPr>
                  <a:xfrm>
                    <a:off x="1084172" y="3842857"/>
                    <a:ext cx="173764" cy="217131"/>
                    <a:chOff x="1084172" y="3842857"/>
                    <a:chExt cx="173764" cy="217131"/>
                  </a:xfrm>
                </p:grpSpPr>
                <p:grpSp>
                  <p:nvGrpSpPr>
                    <p:cNvPr id="4406" name="Google Shape;4406;p57"/>
                    <p:cNvGrpSpPr/>
                    <p:nvPr/>
                  </p:nvGrpSpPr>
                  <p:grpSpPr>
                    <a:xfrm>
                      <a:off x="1156862" y="3936509"/>
                      <a:ext cx="101073" cy="25622"/>
                      <a:chOff x="1156862" y="3936509"/>
                      <a:chExt cx="101073" cy="25622"/>
                    </a:xfrm>
                  </p:grpSpPr>
                  <p:sp>
                    <p:nvSpPr>
                      <p:cNvPr id="4407" name="Google Shape;4407;p5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9" name="Google Shape;4409;p5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0" name="Google Shape;4410;p5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57"/>
                <p:cNvGrpSpPr/>
                <p:nvPr/>
              </p:nvGrpSpPr>
              <p:grpSpPr>
                <a:xfrm>
                  <a:off x="724986" y="3830189"/>
                  <a:ext cx="189533" cy="25626"/>
                  <a:chOff x="724986" y="3830189"/>
                  <a:chExt cx="189533" cy="25626"/>
                </a:xfrm>
              </p:grpSpPr>
              <p:sp>
                <p:nvSpPr>
                  <p:cNvPr id="4413" name="Google Shape;4413;p5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415" name="Google Shape;4415;p57"/>
          <p:cNvGrpSpPr/>
          <p:nvPr/>
        </p:nvGrpSpPr>
        <p:grpSpPr>
          <a:xfrm>
            <a:off x="2253298" y="2455640"/>
            <a:ext cx="948701" cy="935378"/>
            <a:chOff x="2253298" y="2428317"/>
            <a:chExt cx="948701" cy="935378"/>
          </a:xfrm>
        </p:grpSpPr>
        <p:sp>
          <p:nvSpPr>
            <p:cNvPr id="4416" name="Google Shape;4416;p5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2" name="Shape 4452"/>
        <p:cNvGrpSpPr/>
        <p:nvPr/>
      </p:nvGrpSpPr>
      <p:grpSpPr>
        <a:xfrm>
          <a:off x="0" y="0"/>
          <a:ext cx="0" cy="0"/>
          <a:chOff x="0" y="0"/>
          <a:chExt cx="0" cy="0"/>
        </a:xfrm>
      </p:grpSpPr>
      <p:grpSp>
        <p:nvGrpSpPr>
          <p:cNvPr id="4453" name="Google Shape;4453;p58"/>
          <p:cNvGrpSpPr/>
          <p:nvPr/>
        </p:nvGrpSpPr>
        <p:grpSpPr>
          <a:xfrm>
            <a:off x="3353582" y="1145627"/>
            <a:ext cx="2363393" cy="1017867"/>
            <a:chOff x="3292400" y="1219146"/>
            <a:chExt cx="2615240" cy="1110239"/>
          </a:xfrm>
        </p:grpSpPr>
        <p:sp>
          <p:nvSpPr>
            <p:cNvPr id="4454" name="Google Shape;4454;p5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4455" name="Google Shape;4455;p5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56" name="Google Shape;4456;p5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4457" name="Google Shape;4457;p5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4458" name="Google Shape;4458;p5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4459" name="Google Shape;4459;p5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4460" name="Google Shape;4460;p5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4461" name="Google Shape;4461;p5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4462" name="Google Shape;4462;p5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4463" name="Google Shape;4463;p5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4464" name="Google Shape;4464;p5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465" name="Google Shape;4465;p5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4466" name="Google Shape;4466;p5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4467" name="Google Shape;4467;p5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4468" name="Google Shape;4468;p58"/>
            <p:cNvGrpSpPr/>
            <p:nvPr/>
          </p:nvGrpSpPr>
          <p:grpSpPr>
            <a:xfrm>
              <a:off x="3748438" y="1378608"/>
              <a:ext cx="2159202" cy="903971"/>
              <a:chOff x="1683525" y="2179850"/>
              <a:chExt cx="4519050" cy="2134525"/>
            </a:xfrm>
          </p:grpSpPr>
          <p:sp>
            <p:nvSpPr>
              <p:cNvPr id="4469" name="Google Shape;4469;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0" name="Google Shape;4470;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1" name="Google Shape;4471;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2" name="Google Shape;4472;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3" name="Google Shape;4473;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4" name="Google Shape;4474;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5" name="Google Shape;4475;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6" name="Google Shape;4476;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7" name="Google Shape;4477;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8" name="Google Shape;4478;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79" name="Google Shape;4479;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4480" name="Google Shape;4480;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4481" name="Google Shape;4481;p58"/>
          <p:cNvGraphicFramePr/>
          <p:nvPr/>
        </p:nvGraphicFramePr>
        <p:xfrm>
          <a:off x="5949675" y="2323100"/>
          <a:ext cx="3000000" cy="3000000"/>
        </p:xfrm>
        <a:graphic>
          <a:graphicData uri="http://schemas.openxmlformats.org/drawingml/2006/table">
            <a:tbl>
              <a:tblPr>
                <a:noFill/>
                <a:tableStyleId>{8383AE16-B0EE-4801-B036-28363E5AD65F}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482" name="Google Shape;4482;p58"/>
          <p:cNvGrpSpPr/>
          <p:nvPr/>
        </p:nvGrpSpPr>
        <p:grpSpPr>
          <a:xfrm>
            <a:off x="5926924" y="3381697"/>
            <a:ext cx="2519825" cy="1001454"/>
            <a:chOff x="1906114" y="789980"/>
            <a:chExt cx="1487676" cy="606868"/>
          </a:xfrm>
        </p:grpSpPr>
        <p:cxnSp>
          <p:nvCxnSpPr>
            <p:cNvPr id="4483" name="Google Shape;4483;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484" name="Google Shape;4484;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485" name="Google Shape;4485;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486" name="Google Shape;4486;p5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4487" name="Google Shape;4487;p5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4488" name="Google Shape;4488;p5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4489" name="Google Shape;4489;p5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4490" name="Google Shape;4490;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4497" name="Google Shape;4497;p5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4498" name="Google Shape;4498;p5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4499" name="Google Shape;4499;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0" name="Google Shape;4500;p58"/>
          <p:cNvGrpSpPr/>
          <p:nvPr/>
        </p:nvGrpSpPr>
        <p:grpSpPr>
          <a:xfrm>
            <a:off x="726399" y="1190655"/>
            <a:ext cx="2394370" cy="976502"/>
            <a:chOff x="749309" y="1112739"/>
            <a:chExt cx="2371603" cy="976502"/>
          </a:xfrm>
        </p:grpSpPr>
        <p:sp>
          <p:nvSpPr>
            <p:cNvPr id="4501" name="Google Shape;4501;p5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533" name="Google Shape;4533;p58"/>
          <p:cNvGraphicFramePr/>
          <p:nvPr/>
        </p:nvGraphicFramePr>
        <p:xfrm>
          <a:off x="5949700" y="1188950"/>
          <a:ext cx="3000000" cy="3000000"/>
        </p:xfrm>
        <a:graphic>
          <a:graphicData uri="http://schemas.openxmlformats.org/drawingml/2006/table">
            <a:tbl>
              <a:tblPr>
                <a:noFill/>
                <a:tableStyleId>{8383AE16-B0EE-4801-B036-28363E5AD65F}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534" name="Google Shape;4534;p58"/>
          <p:cNvGraphicFramePr/>
          <p:nvPr/>
        </p:nvGraphicFramePr>
        <p:xfrm>
          <a:off x="3356413" y="2323100"/>
          <a:ext cx="3000000" cy="3000000"/>
        </p:xfrm>
        <a:graphic>
          <a:graphicData uri="http://schemas.openxmlformats.org/drawingml/2006/table">
            <a:tbl>
              <a:tblPr>
                <a:noFill/>
                <a:tableStyleId>{8383AE16-B0EE-4801-B036-28363E5AD65F}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535" name="Google Shape;4535;p58"/>
          <p:cNvGrpSpPr/>
          <p:nvPr/>
        </p:nvGrpSpPr>
        <p:grpSpPr>
          <a:xfrm>
            <a:off x="4100342" y="2709743"/>
            <a:ext cx="1517436" cy="74460"/>
            <a:chOff x="3980086" y="2804397"/>
            <a:chExt cx="1227600" cy="66900"/>
          </a:xfrm>
        </p:grpSpPr>
        <p:sp>
          <p:nvSpPr>
            <p:cNvPr id="4536" name="Google Shape;4536;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58"/>
          <p:cNvGrpSpPr/>
          <p:nvPr/>
        </p:nvGrpSpPr>
        <p:grpSpPr>
          <a:xfrm>
            <a:off x="4725406" y="3002330"/>
            <a:ext cx="892956" cy="74460"/>
            <a:chOff x="3980086" y="2804397"/>
            <a:chExt cx="1227600" cy="66900"/>
          </a:xfrm>
        </p:grpSpPr>
        <p:sp>
          <p:nvSpPr>
            <p:cNvPr id="4539" name="Google Shape;4539;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58"/>
          <p:cNvGrpSpPr/>
          <p:nvPr/>
        </p:nvGrpSpPr>
        <p:grpSpPr>
          <a:xfrm>
            <a:off x="3358498" y="3361213"/>
            <a:ext cx="2363244" cy="1005943"/>
            <a:chOff x="3358415" y="3361302"/>
            <a:chExt cx="2363244" cy="1024695"/>
          </a:xfrm>
        </p:grpSpPr>
        <p:grpSp>
          <p:nvGrpSpPr>
            <p:cNvPr id="4542" name="Google Shape;4542;p58"/>
            <p:cNvGrpSpPr/>
            <p:nvPr/>
          </p:nvGrpSpPr>
          <p:grpSpPr>
            <a:xfrm>
              <a:off x="3358415" y="3361302"/>
              <a:ext cx="441300" cy="1024695"/>
              <a:chOff x="3358415" y="3361302"/>
              <a:chExt cx="441300" cy="1024695"/>
            </a:xfrm>
          </p:grpSpPr>
          <p:sp>
            <p:nvSpPr>
              <p:cNvPr id="4543" name="Google Shape;4543;p5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58"/>
            <p:cNvGrpSpPr/>
            <p:nvPr/>
          </p:nvGrpSpPr>
          <p:grpSpPr>
            <a:xfrm>
              <a:off x="3838901" y="3361302"/>
              <a:ext cx="441300" cy="1024695"/>
              <a:chOff x="3838901" y="3361302"/>
              <a:chExt cx="441300" cy="1024695"/>
            </a:xfrm>
          </p:grpSpPr>
          <p:sp>
            <p:nvSpPr>
              <p:cNvPr id="4550" name="Google Shape;4550;p5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6" name="Google Shape;4556;p58"/>
            <p:cNvGrpSpPr/>
            <p:nvPr/>
          </p:nvGrpSpPr>
          <p:grpSpPr>
            <a:xfrm>
              <a:off x="4319387" y="3361302"/>
              <a:ext cx="441300" cy="1024695"/>
              <a:chOff x="4319387" y="3361302"/>
              <a:chExt cx="441300" cy="1024695"/>
            </a:xfrm>
          </p:grpSpPr>
          <p:sp>
            <p:nvSpPr>
              <p:cNvPr id="4557" name="Google Shape;4557;p5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 name="Google Shape;4563;p58"/>
            <p:cNvGrpSpPr/>
            <p:nvPr/>
          </p:nvGrpSpPr>
          <p:grpSpPr>
            <a:xfrm>
              <a:off x="4799873" y="3361302"/>
              <a:ext cx="441300" cy="1024695"/>
              <a:chOff x="4799873" y="3361302"/>
              <a:chExt cx="441300" cy="1024695"/>
            </a:xfrm>
          </p:grpSpPr>
          <p:sp>
            <p:nvSpPr>
              <p:cNvPr id="4564" name="Google Shape;4564;p5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58"/>
            <p:cNvGrpSpPr/>
            <p:nvPr/>
          </p:nvGrpSpPr>
          <p:grpSpPr>
            <a:xfrm>
              <a:off x="5280360" y="3361302"/>
              <a:ext cx="441300" cy="1024695"/>
              <a:chOff x="5280360" y="3361302"/>
              <a:chExt cx="441300" cy="1024695"/>
            </a:xfrm>
          </p:grpSpPr>
          <p:sp>
            <p:nvSpPr>
              <p:cNvPr id="4571" name="Google Shape;4571;p5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577" name="Google Shape;4577;p58"/>
          <p:cNvGraphicFramePr/>
          <p:nvPr/>
        </p:nvGraphicFramePr>
        <p:xfrm>
          <a:off x="724925" y="2323100"/>
          <a:ext cx="3000000" cy="3000000"/>
        </p:xfrm>
        <a:graphic>
          <a:graphicData uri="http://schemas.openxmlformats.org/drawingml/2006/table">
            <a:tbl>
              <a:tblPr>
                <a:noFill/>
                <a:tableStyleId>{8383AE16-B0EE-4801-B036-28363E5AD65F}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578" name="Google Shape;4578;p58"/>
          <p:cNvGrpSpPr/>
          <p:nvPr/>
        </p:nvGrpSpPr>
        <p:grpSpPr>
          <a:xfrm>
            <a:off x="726450" y="3372825"/>
            <a:ext cx="2403614" cy="1005900"/>
            <a:chOff x="726450" y="3372825"/>
            <a:chExt cx="2403614" cy="1005900"/>
          </a:xfrm>
        </p:grpSpPr>
        <p:grpSp>
          <p:nvGrpSpPr>
            <p:cNvPr id="4579" name="Google Shape;4579;p58"/>
            <p:cNvGrpSpPr/>
            <p:nvPr/>
          </p:nvGrpSpPr>
          <p:grpSpPr>
            <a:xfrm>
              <a:off x="726450" y="3696000"/>
              <a:ext cx="2403614" cy="500898"/>
              <a:chOff x="726450" y="3696000"/>
              <a:chExt cx="2403614" cy="500898"/>
            </a:xfrm>
          </p:grpSpPr>
          <p:sp>
            <p:nvSpPr>
              <p:cNvPr id="4580" name="Google Shape;4580;p5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81" name="Google Shape;4581;p5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582" name="Google Shape;4582;p58"/>
            <p:cNvGrpSpPr/>
            <p:nvPr/>
          </p:nvGrpSpPr>
          <p:grpSpPr>
            <a:xfrm>
              <a:off x="1348050" y="3372825"/>
              <a:ext cx="1720425" cy="1005900"/>
              <a:chOff x="1348050" y="3372825"/>
              <a:chExt cx="1720425" cy="1005900"/>
            </a:xfrm>
          </p:grpSpPr>
          <p:sp>
            <p:nvSpPr>
              <p:cNvPr id="4583" name="Google Shape;4583;p5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84" name="Google Shape;4584;p5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85" name="Google Shape;4585;p5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86" name="Google Shape;4586;p5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587" name="Google Shape;4587;p5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588" name="Google Shape;4588;p58"/>
            <p:cNvGrpSpPr/>
            <p:nvPr/>
          </p:nvGrpSpPr>
          <p:grpSpPr>
            <a:xfrm>
              <a:off x="1455707" y="3731058"/>
              <a:ext cx="1491150" cy="417657"/>
              <a:chOff x="1455707" y="3731058"/>
              <a:chExt cx="1491150" cy="417657"/>
            </a:xfrm>
          </p:grpSpPr>
          <p:grpSp>
            <p:nvGrpSpPr>
              <p:cNvPr id="4589" name="Google Shape;4589;p58"/>
              <p:cNvGrpSpPr/>
              <p:nvPr/>
            </p:nvGrpSpPr>
            <p:grpSpPr>
              <a:xfrm>
                <a:off x="1472938" y="3745828"/>
                <a:ext cx="72126" cy="53788"/>
                <a:chOff x="1472938" y="3745828"/>
                <a:chExt cx="72126" cy="53788"/>
              </a:xfrm>
            </p:grpSpPr>
            <p:sp>
              <p:nvSpPr>
                <p:cNvPr id="4590" name="Google Shape;4590;p5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2" name="Google Shape;4592;p58"/>
              <p:cNvGrpSpPr/>
              <p:nvPr/>
            </p:nvGrpSpPr>
            <p:grpSpPr>
              <a:xfrm>
                <a:off x="1819181" y="4089633"/>
                <a:ext cx="72126" cy="53788"/>
                <a:chOff x="1819181" y="4089633"/>
                <a:chExt cx="72126" cy="53788"/>
              </a:xfrm>
            </p:grpSpPr>
            <p:sp>
              <p:nvSpPr>
                <p:cNvPr id="4593" name="Google Shape;4593;p5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5" name="Google Shape;4595;p58"/>
              <p:cNvGrpSpPr/>
              <p:nvPr/>
            </p:nvGrpSpPr>
            <p:grpSpPr>
              <a:xfrm>
                <a:off x="1455707" y="4084171"/>
                <a:ext cx="64321" cy="64544"/>
                <a:chOff x="1455707" y="4084171"/>
                <a:chExt cx="64321" cy="64544"/>
              </a:xfrm>
            </p:grpSpPr>
            <p:sp>
              <p:nvSpPr>
                <p:cNvPr id="4596" name="Google Shape;4596;p5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8" name="Google Shape;4598;p58"/>
              <p:cNvGrpSpPr/>
              <p:nvPr/>
            </p:nvGrpSpPr>
            <p:grpSpPr>
              <a:xfrm>
                <a:off x="1818610" y="3731058"/>
                <a:ext cx="64321" cy="64544"/>
                <a:chOff x="1818610" y="3731058"/>
                <a:chExt cx="64321" cy="64544"/>
              </a:xfrm>
            </p:grpSpPr>
            <p:sp>
              <p:nvSpPr>
                <p:cNvPr id="4599" name="Google Shape;4599;p5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58"/>
              <p:cNvGrpSpPr/>
              <p:nvPr/>
            </p:nvGrpSpPr>
            <p:grpSpPr>
              <a:xfrm>
                <a:off x="2172491" y="4089633"/>
                <a:ext cx="72126" cy="53788"/>
                <a:chOff x="2172491" y="4089633"/>
                <a:chExt cx="72126" cy="53788"/>
              </a:xfrm>
            </p:grpSpPr>
            <p:sp>
              <p:nvSpPr>
                <p:cNvPr id="4602" name="Google Shape;4602;p5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4" name="Google Shape;4604;p58"/>
              <p:cNvGrpSpPr/>
              <p:nvPr/>
            </p:nvGrpSpPr>
            <p:grpSpPr>
              <a:xfrm>
                <a:off x="2171920" y="3731058"/>
                <a:ext cx="64321" cy="64544"/>
                <a:chOff x="2171920" y="3731058"/>
                <a:chExt cx="64321" cy="64544"/>
              </a:xfrm>
            </p:grpSpPr>
            <p:sp>
              <p:nvSpPr>
                <p:cNvPr id="4605" name="Google Shape;4605;p5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7" name="Google Shape;4607;p58"/>
              <p:cNvGrpSpPr/>
              <p:nvPr/>
            </p:nvGrpSpPr>
            <p:grpSpPr>
              <a:xfrm>
                <a:off x="2874730" y="3745828"/>
                <a:ext cx="72126" cy="53788"/>
                <a:chOff x="2874730" y="3745828"/>
                <a:chExt cx="72126" cy="53788"/>
              </a:xfrm>
            </p:grpSpPr>
            <p:sp>
              <p:nvSpPr>
                <p:cNvPr id="4608" name="Google Shape;4608;p5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0" name="Google Shape;4610;p58"/>
              <p:cNvGrpSpPr/>
              <p:nvPr/>
            </p:nvGrpSpPr>
            <p:grpSpPr>
              <a:xfrm>
                <a:off x="2878589" y="4081481"/>
                <a:ext cx="64321" cy="64544"/>
                <a:chOff x="2878589" y="4081481"/>
                <a:chExt cx="64321" cy="64544"/>
              </a:xfrm>
            </p:grpSpPr>
            <p:sp>
              <p:nvSpPr>
                <p:cNvPr id="4611" name="Google Shape;4611;p5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3" name="Google Shape;4613;p58"/>
              <p:cNvGrpSpPr/>
              <p:nvPr/>
            </p:nvGrpSpPr>
            <p:grpSpPr>
              <a:xfrm>
                <a:off x="2525796" y="4089633"/>
                <a:ext cx="72126" cy="53788"/>
                <a:chOff x="2525796" y="4089633"/>
                <a:chExt cx="72126" cy="53788"/>
              </a:xfrm>
            </p:grpSpPr>
            <p:sp>
              <p:nvSpPr>
                <p:cNvPr id="4614" name="Google Shape;4614;p5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 name="Google Shape;4616;p58"/>
              <p:cNvGrpSpPr/>
              <p:nvPr/>
            </p:nvGrpSpPr>
            <p:grpSpPr>
              <a:xfrm>
                <a:off x="2525225" y="3731058"/>
                <a:ext cx="64321" cy="64544"/>
                <a:chOff x="2525225" y="3731058"/>
                <a:chExt cx="64321" cy="64544"/>
              </a:xfrm>
            </p:grpSpPr>
            <p:sp>
              <p:nvSpPr>
                <p:cNvPr id="4617" name="Google Shape;4617;p5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2" name="Shape 4622"/>
        <p:cNvGrpSpPr/>
        <p:nvPr/>
      </p:nvGrpSpPr>
      <p:grpSpPr>
        <a:xfrm>
          <a:off x="0" y="0"/>
          <a:ext cx="0" cy="0"/>
          <a:chOff x="0" y="0"/>
          <a:chExt cx="0" cy="0"/>
        </a:xfrm>
      </p:grpSpPr>
      <p:grpSp>
        <p:nvGrpSpPr>
          <p:cNvPr id="4623" name="Google Shape;4623;p59"/>
          <p:cNvGrpSpPr/>
          <p:nvPr/>
        </p:nvGrpSpPr>
        <p:grpSpPr>
          <a:xfrm>
            <a:off x="732428" y="1171356"/>
            <a:ext cx="845921" cy="690752"/>
            <a:chOff x="732428" y="1198513"/>
            <a:chExt cx="845921" cy="690752"/>
          </a:xfrm>
        </p:grpSpPr>
        <p:grpSp>
          <p:nvGrpSpPr>
            <p:cNvPr id="4624" name="Google Shape;4624;p59"/>
            <p:cNvGrpSpPr/>
            <p:nvPr/>
          </p:nvGrpSpPr>
          <p:grpSpPr>
            <a:xfrm>
              <a:off x="823030" y="1198513"/>
              <a:ext cx="755319" cy="690752"/>
              <a:chOff x="823030" y="1198513"/>
              <a:chExt cx="755319" cy="690752"/>
            </a:xfrm>
          </p:grpSpPr>
          <p:sp>
            <p:nvSpPr>
              <p:cNvPr id="4625" name="Google Shape;4625;p5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59"/>
            <p:cNvGrpSpPr/>
            <p:nvPr/>
          </p:nvGrpSpPr>
          <p:grpSpPr>
            <a:xfrm>
              <a:off x="732428" y="1239937"/>
              <a:ext cx="739912" cy="607886"/>
              <a:chOff x="732428" y="1239937"/>
              <a:chExt cx="739912" cy="607886"/>
            </a:xfrm>
          </p:grpSpPr>
          <p:sp>
            <p:nvSpPr>
              <p:cNvPr id="4628" name="Google Shape;4628;p5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59"/>
            <p:cNvGrpSpPr/>
            <p:nvPr/>
          </p:nvGrpSpPr>
          <p:grpSpPr>
            <a:xfrm>
              <a:off x="732428" y="1277018"/>
              <a:ext cx="702832" cy="533758"/>
              <a:chOff x="732428" y="1277018"/>
              <a:chExt cx="702832" cy="533758"/>
            </a:xfrm>
          </p:grpSpPr>
          <p:sp>
            <p:nvSpPr>
              <p:cNvPr id="4631" name="Google Shape;4631;p5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3" name="Google Shape;4633;p59"/>
            <p:cNvGrpSpPr/>
            <p:nvPr/>
          </p:nvGrpSpPr>
          <p:grpSpPr>
            <a:xfrm>
              <a:off x="931170" y="1306653"/>
              <a:ext cx="647179" cy="474455"/>
              <a:chOff x="931170" y="1306653"/>
              <a:chExt cx="647179" cy="474455"/>
            </a:xfrm>
          </p:grpSpPr>
          <p:sp>
            <p:nvSpPr>
              <p:cNvPr id="4634" name="Google Shape;4634;p5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6" name="Google Shape;4636;p5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59"/>
          <p:cNvGrpSpPr/>
          <p:nvPr/>
        </p:nvGrpSpPr>
        <p:grpSpPr>
          <a:xfrm>
            <a:off x="3964037" y="1171363"/>
            <a:ext cx="634656" cy="699982"/>
            <a:chOff x="5985650" y="2860025"/>
            <a:chExt cx="1396075" cy="1539775"/>
          </a:xfrm>
        </p:grpSpPr>
        <p:sp>
          <p:nvSpPr>
            <p:cNvPr id="4638" name="Google Shape;4638;p5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0" name="Google Shape;4670;p59"/>
          <p:cNvGrpSpPr/>
          <p:nvPr/>
        </p:nvGrpSpPr>
        <p:grpSpPr>
          <a:xfrm>
            <a:off x="4719687" y="1171356"/>
            <a:ext cx="725845" cy="699975"/>
            <a:chOff x="4249973" y="1201875"/>
            <a:chExt cx="1958568" cy="1888762"/>
          </a:xfrm>
        </p:grpSpPr>
        <p:sp>
          <p:nvSpPr>
            <p:cNvPr id="4671" name="Google Shape;4671;p5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2" name="Google Shape;4672;p59"/>
            <p:cNvGrpSpPr/>
            <p:nvPr/>
          </p:nvGrpSpPr>
          <p:grpSpPr>
            <a:xfrm>
              <a:off x="5853086" y="1789142"/>
              <a:ext cx="355454" cy="1048099"/>
              <a:chOff x="5576108" y="2016725"/>
              <a:chExt cx="565200" cy="1666560"/>
            </a:xfrm>
          </p:grpSpPr>
          <p:sp>
            <p:nvSpPr>
              <p:cNvPr id="4673" name="Google Shape;4673;p5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74" name="Google Shape;4674;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5" name="Google Shape;4675;p59"/>
            <p:cNvGrpSpPr/>
            <p:nvPr/>
          </p:nvGrpSpPr>
          <p:grpSpPr>
            <a:xfrm>
              <a:off x="4869455" y="2691676"/>
              <a:ext cx="1013897" cy="398961"/>
              <a:chOff x="4012057" y="3451825"/>
              <a:chExt cx="1612175" cy="634379"/>
            </a:xfrm>
          </p:grpSpPr>
          <p:sp>
            <p:nvSpPr>
              <p:cNvPr id="4676" name="Google Shape;4676;p5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77" name="Google Shape;4677;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8" name="Google Shape;4678;p59"/>
            <p:cNvGrpSpPr/>
            <p:nvPr/>
          </p:nvGrpSpPr>
          <p:grpSpPr>
            <a:xfrm>
              <a:off x="4276937" y="2155961"/>
              <a:ext cx="651965" cy="891358"/>
              <a:chOff x="3069908" y="2599997"/>
              <a:chExt cx="1036675" cy="1417328"/>
            </a:xfrm>
          </p:grpSpPr>
          <p:sp>
            <p:nvSpPr>
              <p:cNvPr id="4679" name="Google Shape;4679;p5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80" name="Google Shape;4680;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1" name="Google Shape;4681;p59"/>
            <p:cNvGrpSpPr/>
            <p:nvPr/>
          </p:nvGrpSpPr>
          <p:grpSpPr>
            <a:xfrm>
              <a:off x="5054918" y="1201875"/>
              <a:ext cx="999548" cy="602711"/>
              <a:chOff x="4306958" y="1082925"/>
              <a:chExt cx="1589359" cy="958358"/>
            </a:xfrm>
          </p:grpSpPr>
          <p:sp>
            <p:nvSpPr>
              <p:cNvPr id="4682" name="Google Shape;4682;p5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83" name="Google Shape;4683;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4" name="Google Shape;4684;p59"/>
            <p:cNvGrpSpPr/>
            <p:nvPr/>
          </p:nvGrpSpPr>
          <p:grpSpPr>
            <a:xfrm>
              <a:off x="4249973" y="1303451"/>
              <a:ext cx="799317" cy="841334"/>
              <a:chOff x="3027033" y="1244439"/>
              <a:chExt cx="1270977" cy="1337786"/>
            </a:xfrm>
          </p:grpSpPr>
          <p:sp>
            <p:nvSpPr>
              <p:cNvPr id="4685" name="Google Shape;4685;p5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686" name="Google Shape;4686;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87" name="Google Shape;4687;p59"/>
          <p:cNvGrpSpPr/>
          <p:nvPr/>
        </p:nvGrpSpPr>
        <p:grpSpPr>
          <a:xfrm>
            <a:off x="4072551" y="2058137"/>
            <a:ext cx="750769" cy="683784"/>
            <a:chOff x="4204684" y="2104422"/>
            <a:chExt cx="699822" cy="637382"/>
          </a:xfrm>
        </p:grpSpPr>
        <p:grpSp>
          <p:nvGrpSpPr>
            <p:cNvPr id="4688" name="Google Shape;4688;p59"/>
            <p:cNvGrpSpPr/>
            <p:nvPr/>
          </p:nvGrpSpPr>
          <p:grpSpPr>
            <a:xfrm>
              <a:off x="4204684" y="2430067"/>
              <a:ext cx="342957" cy="311738"/>
              <a:chOff x="4204684" y="2430067"/>
              <a:chExt cx="342957" cy="311738"/>
            </a:xfrm>
          </p:grpSpPr>
          <p:sp>
            <p:nvSpPr>
              <p:cNvPr id="4689" name="Google Shape;4689;p5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59"/>
            <p:cNvGrpSpPr/>
            <p:nvPr/>
          </p:nvGrpSpPr>
          <p:grpSpPr>
            <a:xfrm>
              <a:off x="4561586" y="2430067"/>
              <a:ext cx="342920" cy="311738"/>
              <a:chOff x="4561586" y="2430067"/>
              <a:chExt cx="342920" cy="311738"/>
            </a:xfrm>
          </p:grpSpPr>
          <p:sp>
            <p:nvSpPr>
              <p:cNvPr id="4692" name="Google Shape;4692;p5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4" name="Google Shape;4694;p59"/>
            <p:cNvGrpSpPr/>
            <p:nvPr/>
          </p:nvGrpSpPr>
          <p:grpSpPr>
            <a:xfrm>
              <a:off x="4561586" y="2104422"/>
              <a:ext cx="342920" cy="311738"/>
              <a:chOff x="4561586" y="2104422"/>
              <a:chExt cx="342920" cy="311738"/>
            </a:xfrm>
          </p:grpSpPr>
          <p:sp>
            <p:nvSpPr>
              <p:cNvPr id="4695" name="Google Shape;4695;p5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7" name="Google Shape;4697;p59"/>
            <p:cNvGrpSpPr/>
            <p:nvPr/>
          </p:nvGrpSpPr>
          <p:grpSpPr>
            <a:xfrm>
              <a:off x="4204684" y="2104422"/>
              <a:ext cx="342957" cy="311664"/>
              <a:chOff x="4204684" y="2104422"/>
              <a:chExt cx="342957" cy="311664"/>
            </a:xfrm>
          </p:grpSpPr>
          <p:sp>
            <p:nvSpPr>
              <p:cNvPr id="4698" name="Google Shape;4698;p5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0" name="Google Shape;4700;p59"/>
          <p:cNvGrpSpPr/>
          <p:nvPr/>
        </p:nvGrpSpPr>
        <p:grpSpPr>
          <a:xfrm>
            <a:off x="5536984" y="1171351"/>
            <a:ext cx="660591" cy="688867"/>
            <a:chOff x="5830645" y="1267368"/>
            <a:chExt cx="530340" cy="553040"/>
          </a:xfrm>
        </p:grpSpPr>
        <p:sp>
          <p:nvSpPr>
            <p:cNvPr id="4701" name="Google Shape;4701;p5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02" name="Google Shape;4702;p59"/>
            <p:cNvGrpSpPr/>
            <p:nvPr/>
          </p:nvGrpSpPr>
          <p:grpSpPr>
            <a:xfrm>
              <a:off x="5830645" y="1267368"/>
              <a:ext cx="259743" cy="269909"/>
              <a:chOff x="5830645" y="1267368"/>
              <a:chExt cx="259743" cy="269909"/>
            </a:xfrm>
          </p:grpSpPr>
          <p:sp>
            <p:nvSpPr>
              <p:cNvPr id="4703" name="Google Shape;4703;p5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59"/>
            <p:cNvGrpSpPr/>
            <p:nvPr/>
          </p:nvGrpSpPr>
          <p:grpSpPr>
            <a:xfrm>
              <a:off x="6101293" y="1267368"/>
              <a:ext cx="259692" cy="269909"/>
              <a:chOff x="6101293" y="1267368"/>
              <a:chExt cx="259692" cy="269909"/>
            </a:xfrm>
          </p:grpSpPr>
          <p:sp>
            <p:nvSpPr>
              <p:cNvPr id="4706" name="Google Shape;4706;p5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59"/>
            <p:cNvGrpSpPr/>
            <p:nvPr/>
          </p:nvGrpSpPr>
          <p:grpSpPr>
            <a:xfrm>
              <a:off x="5830645" y="1550500"/>
              <a:ext cx="259692" cy="269909"/>
              <a:chOff x="5830645" y="1550500"/>
              <a:chExt cx="259692" cy="269909"/>
            </a:xfrm>
          </p:grpSpPr>
          <p:sp>
            <p:nvSpPr>
              <p:cNvPr id="4709" name="Google Shape;4709;p5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59"/>
            <p:cNvGrpSpPr/>
            <p:nvPr/>
          </p:nvGrpSpPr>
          <p:grpSpPr>
            <a:xfrm>
              <a:off x="6101293" y="1550500"/>
              <a:ext cx="259692" cy="269909"/>
              <a:chOff x="6101293" y="1550500"/>
              <a:chExt cx="259692" cy="269909"/>
            </a:xfrm>
          </p:grpSpPr>
          <p:sp>
            <p:nvSpPr>
              <p:cNvPr id="4712" name="Google Shape;4712;p5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4" name="Google Shape;4714;p59"/>
          <p:cNvGrpSpPr/>
          <p:nvPr/>
        </p:nvGrpSpPr>
        <p:grpSpPr>
          <a:xfrm>
            <a:off x="739138" y="2061810"/>
            <a:ext cx="697154" cy="679574"/>
            <a:chOff x="2679875" y="2361475"/>
            <a:chExt cx="780425" cy="760575"/>
          </a:xfrm>
        </p:grpSpPr>
        <p:sp>
          <p:nvSpPr>
            <p:cNvPr id="4715" name="Google Shape;4715;p5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59"/>
          <p:cNvGrpSpPr/>
          <p:nvPr/>
        </p:nvGrpSpPr>
        <p:grpSpPr>
          <a:xfrm>
            <a:off x="3138297" y="1171402"/>
            <a:ext cx="735829" cy="684547"/>
            <a:chOff x="3351965" y="1148808"/>
            <a:chExt cx="750770" cy="698375"/>
          </a:xfrm>
        </p:grpSpPr>
        <p:grpSp>
          <p:nvGrpSpPr>
            <p:cNvPr id="4722" name="Google Shape;4722;p59"/>
            <p:cNvGrpSpPr/>
            <p:nvPr/>
          </p:nvGrpSpPr>
          <p:grpSpPr>
            <a:xfrm>
              <a:off x="3586796" y="1148808"/>
              <a:ext cx="294857" cy="286830"/>
              <a:chOff x="3750225" y="1774000"/>
              <a:chExt cx="149575" cy="145525"/>
            </a:xfrm>
          </p:grpSpPr>
          <p:sp>
            <p:nvSpPr>
              <p:cNvPr id="4723" name="Google Shape;4723;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59"/>
            <p:cNvGrpSpPr/>
            <p:nvPr/>
          </p:nvGrpSpPr>
          <p:grpSpPr>
            <a:xfrm>
              <a:off x="3779245" y="1375768"/>
              <a:ext cx="323490" cy="286978"/>
              <a:chOff x="3847850" y="1889150"/>
              <a:chExt cx="164100" cy="145600"/>
            </a:xfrm>
          </p:grpSpPr>
          <p:sp>
            <p:nvSpPr>
              <p:cNvPr id="4726" name="Google Shape;4726;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8" name="Google Shape;4728;p59"/>
            <p:cNvGrpSpPr/>
            <p:nvPr/>
          </p:nvGrpSpPr>
          <p:grpSpPr>
            <a:xfrm>
              <a:off x="3351965" y="1330435"/>
              <a:ext cx="295449" cy="285401"/>
              <a:chOff x="3631100" y="1866150"/>
              <a:chExt cx="149875" cy="144800"/>
            </a:xfrm>
          </p:grpSpPr>
          <p:sp>
            <p:nvSpPr>
              <p:cNvPr id="4729" name="Google Shape;4729;p5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1" name="Google Shape;4731;p59"/>
            <p:cNvGrpSpPr/>
            <p:nvPr/>
          </p:nvGrpSpPr>
          <p:grpSpPr>
            <a:xfrm>
              <a:off x="3548208" y="1560352"/>
              <a:ext cx="294808" cy="286830"/>
              <a:chOff x="3730650" y="1982800"/>
              <a:chExt cx="149550" cy="145525"/>
            </a:xfrm>
          </p:grpSpPr>
          <p:sp>
            <p:nvSpPr>
              <p:cNvPr id="4732" name="Google Shape;4732;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34" name="Google Shape;4734;p59"/>
          <p:cNvGrpSpPr/>
          <p:nvPr/>
        </p:nvGrpSpPr>
        <p:grpSpPr>
          <a:xfrm>
            <a:off x="7639949" y="1171356"/>
            <a:ext cx="804565" cy="677795"/>
            <a:chOff x="7636443" y="1204988"/>
            <a:chExt cx="804565" cy="677795"/>
          </a:xfrm>
        </p:grpSpPr>
        <p:grpSp>
          <p:nvGrpSpPr>
            <p:cNvPr id="4735" name="Google Shape;4735;p59"/>
            <p:cNvGrpSpPr/>
            <p:nvPr/>
          </p:nvGrpSpPr>
          <p:grpSpPr>
            <a:xfrm>
              <a:off x="7636443" y="1509705"/>
              <a:ext cx="804565" cy="373078"/>
              <a:chOff x="7636443" y="1509705"/>
              <a:chExt cx="804565" cy="373078"/>
            </a:xfrm>
          </p:grpSpPr>
          <p:sp>
            <p:nvSpPr>
              <p:cNvPr id="4736" name="Google Shape;4736;p5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9"/>
            <p:cNvGrpSpPr/>
            <p:nvPr/>
          </p:nvGrpSpPr>
          <p:grpSpPr>
            <a:xfrm>
              <a:off x="7636443" y="1408133"/>
              <a:ext cx="804565" cy="373078"/>
              <a:chOff x="7636443" y="1408133"/>
              <a:chExt cx="804565" cy="373078"/>
            </a:xfrm>
          </p:grpSpPr>
          <p:sp>
            <p:nvSpPr>
              <p:cNvPr id="4739" name="Google Shape;4739;p5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9"/>
            <p:cNvGrpSpPr/>
            <p:nvPr/>
          </p:nvGrpSpPr>
          <p:grpSpPr>
            <a:xfrm>
              <a:off x="7636443" y="1306560"/>
              <a:ext cx="804565" cy="373078"/>
              <a:chOff x="7636443" y="1306560"/>
              <a:chExt cx="804565" cy="373078"/>
            </a:xfrm>
          </p:grpSpPr>
          <p:sp>
            <p:nvSpPr>
              <p:cNvPr id="4742" name="Google Shape;4742;p5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59"/>
            <p:cNvGrpSpPr/>
            <p:nvPr/>
          </p:nvGrpSpPr>
          <p:grpSpPr>
            <a:xfrm>
              <a:off x="7636443" y="1204988"/>
              <a:ext cx="804565" cy="373078"/>
              <a:chOff x="7636443" y="1204988"/>
              <a:chExt cx="804565" cy="373078"/>
            </a:xfrm>
          </p:grpSpPr>
          <p:sp>
            <p:nvSpPr>
              <p:cNvPr id="4745" name="Google Shape;4745;p5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7" name="Google Shape;4747;p59"/>
          <p:cNvGrpSpPr/>
          <p:nvPr/>
        </p:nvGrpSpPr>
        <p:grpSpPr>
          <a:xfrm>
            <a:off x="4978796" y="2078771"/>
            <a:ext cx="661339" cy="661188"/>
            <a:chOff x="3990000" y="975400"/>
            <a:chExt cx="3934200" cy="3933300"/>
          </a:xfrm>
        </p:grpSpPr>
        <p:sp>
          <p:nvSpPr>
            <p:cNvPr id="4748" name="Google Shape;4748;p5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59"/>
          <p:cNvGrpSpPr/>
          <p:nvPr/>
        </p:nvGrpSpPr>
        <p:grpSpPr>
          <a:xfrm>
            <a:off x="6622444" y="2057409"/>
            <a:ext cx="868881" cy="684241"/>
            <a:chOff x="6598259" y="2078634"/>
            <a:chExt cx="868881" cy="684241"/>
          </a:xfrm>
        </p:grpSpPr>
        <p:sp>
          <p:nvSpPr>
            <p:cNvPr id="4753" name="Google Shape;4753;p5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9" name="Google Shape;4759;p59"/>
            <p:cNvGrpSpPr/>
            <p:nvPr/>
          </p:nvGrpSpPr>
          <p:grpSpPr>
            <a:xfrm>
              <a:off x="6808175" y="2078634"/>
              <a:ext cx="452229" cy="684241"/>
              <a:chOff x="6808175" y="2078634"/>
              <a:chExt cx="452229" cy="684241"/>
            </a:xfrm>
          </p:grpSpPr>
          <p:sp>
            <p:nvSpPr>
              <p:cNvPr id="4760" name="Google Shape;4760;p5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6" name="Google Shape;4766;p59"/>
              <p:cNvGrpSpPr/>
              <p:nvPr/>
            </p:nvGrpSpPr>
            <p:grpSpPr>
              <a:xfrm>
                <a:off x="6821586" y="2078634"/>
                <a:ext cx="426871" cy="684241"/>
                <a:chOff x="6821586" y="2078634"/>
                <a:chExt cx="426871" cy="684241"/>
              </a:xfrm>
            </p:grpSpPr>
            <p:grpSp>
              <p:nvGrpSpPr>
                <p:cNvPr id="4767" name="Google Shape;4767;p59"/>
                <p:cNvGrpSpPr/>
                <p:nvPr/>
              </p:nvGrpSpPr>
              <p:grpSpPr>
                <a:xfrm>
                  <a:off x="6821586" y="2078634"/>
                  <a:ext cx="426871" cy="684241"/>
                  <a:chOff x="6821586" y="2078634"/>
                  <a:chExt cx="426871" cy="684241"/>
                </a:xfrm>
              </p:grpSpPr>
              <p:sp>
                <p:nvSpPr>
                  <p:cNvPr id="4768" name="Google Shape;4768;p5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7" name="Google Shape;4787;p5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793" name="Google Shape;4793;p59"/>
          <p:cNvGrpSpPr/>
          <p:nvPr/>
        </p:nvGrpSpPr>
        <p:grpSpPr>
          <a:xfrm>
            <a:off x="5795610" y="2063018"/>
            <a:ext cx="671358" cy="671358"/>
            <a:chOff x="6535625" y="760425"/>
            <a:chExt cx="1665900" cy="1665900"/>
          </a:xfrm>
        </p:grpSpPr>
        <p:sp>
          <p:nvSpPr>
            <p:cNvPr id="4794" name="Google Shape;4794;p5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59"/>
          <p:cNvGrpSpPr/>
          <p:nvPr/>
        </p:nvGrpSpPr>
        <p:grpSpPr>
          <a:xfrm>
            <a:off x="732427" y="3731418"/>
            <a:ext cx="1340789" cy="640830"/>
            <a:chOff x="238125" y="1151100"/>
            <a:chExt cx="7139450" cy="3412300"/>
          </a:xfrm>
        </p:grpSpPr>
        <p:sp>
          <p:nvSpPr>
            <p:cNvPr id="4799" name="Google Shape;4799;p5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1" name="Google Shape;4811;p59"/>
          <p:cNvGrpSpPr/>
          <p:nvPr/>
        </p:nvGrpSpPr>
        <p:grpSpPr>
          <a:xfrm>
            <a:off x="5599650" y="2934699"/>
            <a:ext cx="985357" cy="585764"/>
            <a:chOff x="5145061" y="2881789"/>
            <a:chExt cx="1107641" cy="658458"/>
          </a:xfrm>
        </p:grpSpPr>
        <p:grpSp>
          <p:nvGrpSpPr>
            <p:cNvPr id="4812" name="Google Shape;4812;p59"/>
            <p:cNvGrpSpPr/>
            <p:nvPr/>
          </p:nvGrpSpPr>
          <p:grpSpPr>
            <a:xfrm>
              <a:off x="5722989" y="3244587"/>
              <a:ext cx="529713" cy="295659"/>
              <a:chOff x="5722989" y="3244587"/>
              <a:chExt cx="529713" cy="295659"/>
            </a:xfrm>
          </p:grpSpPr>
          <p:sp>
            <p:nvSpPr>
              <p:cNvPr id="4813" name="Google Shape;4813;p5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814" name="Google Shape;4814;p5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815" name="Google Shape;4815;p59"/>
            <p:cNvGrpSpPr/>
            <p:nvPr/>
          </p:nvGrpSpPr>
          <p:grpSpPr>
            <a:xfrm>
              <a:off x="5145061" y="3244587"/>
              <a:ext cx="536807" cy="295659"/>
              <a:chOff x="5145061" y="3244587"/>
              <a:chExt cx="536807" cy="295659"/>
            </a:xfrm>
          </p:grpSpPr>
          <p:sp>
            <p:nvSpPr>
              <p:cNvPr id="4816" name="Google Shape;4816;p5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817" name="Google Shape;4817;p5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818" name="Google Shape;4818;p59"/>
            <p:cNvGrpSpPr/>
            <p:nvPr/>
          </p:nvGrpSpPr>
          <p:grpSpPr>
            <a:xfrm>
              <a:off x="5341327" y="2898245"/>
              <a:ext cx="532309" cy="614891"/>
              <a:chOff x="5341327" y="2898245"/>
              <a:chExt cx="532309" cy="614891"/>
            </a:xfrm>
          </p:grpSpPr>
          <p:sp>
            <p:nvSpPr>
              <p:cNvPr id="4819" name="Google Shape;4819;p5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820" name="Google Shape;4820;p5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4821" name="Google Shape;4821;p59"/>
            <p:cNvGrpSpPr/>
            <p:nvPr/>
          </p:nvGrpSpPr>
          <p:grpSpPr>
            <a:xfrm>
              <a:off x="5532290" y="2881789"/>
              <a:ext cx="620516" cy="305456"/>
              <a:chOff x="5532290" y="2881789"/>
              <a:chExt cx="620516" cy="305456"/>
            </a:xfrm>
          </p:grpSpPr>
          <p:sp>
            <p:nvSpPr>
              <p:cNvPr id="4822" name="Google Shape;4822;p5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4823" name="Google Shape;4823;p5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4824" name="Google Shape;4824;p59"/>
          <p:cNvGrpSpPr/>
          <p:nvPr/>
        </p:nvGrpSpPr>
        <p:grpSpPr>
          <a:xfrm>
            <a:off x="8178573" y="3726757"/>
            <a:ext cx="269068" cy="645491"/>
            <a:chOff x="7026852" y="3311869"/>
            <a:chExt cx="434331" cy="1041954"/>
          </a:xfrm>
        </p:grpSpPr>
        <p:sp>
          <p:nvSpPr>
            <p:cNvPr id="4825" name="Google Shape;4825;p5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59"/>
          <p:cNvGrpSpPr/>
          <p:nvPr/>
        </p:nvGrpSpPr>
        <p:grpSpPr>
          <a:xfrm>
            <a:off x="6195154" y="3765995"/>
            <a:ext cx="293882" cy="293836"/>
            <a:chOff x="4873519" y="3311869"/>
            <a:chExt cx="499374" cy="499296"/>
          </a:xfrm>
        </p:grpSpPr>
        <p:sp>
          <p:nvSpPr>
            <p:cNvPr id="4829" name="Google Shape;4829;p5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59"/>
          <p:cNvGrpSpPr/>
          <p:nvPr/>
        </p:nvGrpSpPr>
        <p:grpSpPr>
          <a:xfrm>
            <a:off x="6195154" y="4078366"/>
            <a:ext cx="293882" cy="293882"/>
            <a:chOff x="4873519" y="3875839"/>
            <a:chExt cx="499374" cy="499374"/>
          </a:xfrm>
        </p:grpSpPr>
        <p:sp>
          <p:nvSpPr>
            <p:cNvPr id="4832" name="Google Shape;4832;p5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59"/>
          <p:cNvGrpSpPr/>
          <p:nvPr/>
        </p:nvGrpSpPr>
        <p:grpSpPr>
          <a:xfrm>
            <a:off x="2425681" y="2050319"/>
            <a:ext cx="698104" cy="698208"/>
            <a:chOff x="2565073" y="2075876"/>
            <a:chExt cx="672482" cy="672518"/>
          </a:xfrm>
        </p:grpSpPr>
        <p:sp>
          <p:nvSpPr>
            <p:cNvPr id="4835" name="Google Shape;4835;p5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59"/>
          <p:cNvGrpSpPr/>
          <p:nvPr/>
        </p:nvGrpSpPr>
        <p:grpSpPr>
          <a:xfrm>
            <a:off x="5649092" y="3734919"/>
            <a:ext cx="438354" cy="637329"/>
            <a:chOff x="1697726" y="3244179"/>
            <a:chExt cx="788124" cy="1146069"/>
          </a:xfrm>
        </p:grpSpPr>
        <p:sp>
          <p:nvSpPr>
            <p:cNvPr id="4842" name="Google Shape;4842;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4" name="Google Shape;4844;p5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5" name="Google Shape;4845;p59"/>
          <p:cNvGrpSpPr/>
          <p:nvPr/>
        </p:nvGrpSpPr>
        <p:grpSpPr>
          <a:xfrm>
            <a:off x="7650306" y="2063282"/>
            <a:ext cx="799565" cy="670282"/>
            <a:chOff x="7617850" y="2063282"/>
            <a:chExt cx="799565" cy="670282"/>
          </a:xfrm>
        </p:grpSpPr>
        <p:cxnSp>
          <p:nvCxnSpPr>
            <p:cNvPr id="4846" name="Google Shape;4846;p5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847" name="Google Shape;4847;p5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848" name="Google Shape;4848;p5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849" name="Google Shape;4849;p5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4850" name="Google Shape;4850;p5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4851" name="Google Shape;4851;p5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4852" name="Google Shape;4852;p59"/>
            <p:cNvGrpSpPr/>
            <p:nvPr/>
          </p:nvGrpSpPr>
          <p:grpSpPr>
            <a:xfrm>
              <a:off x="7734309" y="2063282"/>
              <a:ext cx="570957" cy="620095"/>
              <a:chOff x="7734309" y="2063282"/>
              <a:chExt cx="570957" cy="620095"/>
            </a:xfrm>
          </p:grpSpPr>
          <p:grpSp>
            <p:nvGrpSpPr>
              <p:cNvPr id="4853" name="Google Shape;4853;p59"/>
              <p:cNvGrpSpPr/>
              <p:nvPr/>
            </p:nvGrpSpPr>
            <p:grpSpPr>
              <a:xfrm>
                <a:off x="8031573" y="2063282"/>
                <a:ext cx="273693" cy="620095"/>
                <a:chOff x="8031573" y="2063282"/>
                <a:chExt cx="273693" cy="620095"/>
              </a:xfrm>
            </p:grpSpPr>
            <p:sp>
              <p:nvSpPr>
                <p:cNvPr id="4854" name="Google Shape;4854;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8" name="Google Shape;4858;p59"/>
              <p:cNvGrpSpPr/>
              <p:nvPr/>
            </p:nvGrpSpPr>
            <p:grpSpPr>
              <a:xfrm flipH="1">
                <a:off x="7734309" y="2063282"/>
                <a:ext cx="273693" cy="620095"/>
                <a:chOff x="8031573" y="2063282"/>
                <a:chExt cx="273693" cy="620095"/>
              </a:xfrm>
            </p:grpSpPr>
            <p:sp>
              <p:nvSpPr>
                <p:cNvPr id="4859" name="Google Shape;4859;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4863" name="Google Shape;4863;p59"/>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9"/>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5" name="Google Shape;4865;p59"/>
          <p:cNvGrpSpPr/>
          <p:nvPr/>
        </p:nvGrpSpPr>
        <p:grpSpPr>
          <a:xfrm>
            <a:off x="7836913" y="2916765"/>
            <a:ext cx="602567" cy="601884"/>
            <a:chOff x="1186975" y="238125"/>
            <a:chExt cx="5244275" cy="5238325"/>
          </a:xfrm>
        </p:grpSpPr>
        <p:sp>
          <p:nvSpPr>
            <p:cNvPr id="4866" name="Google Shape;4866;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59"/>
          <p:cNvGrpSpPr/>
          <p:nvPr/>
        </p:nvGrpSpPr>
        <p:grpSpPr>
          <a:xfrm>
            <a:off x="3279650" y="2056249"/>
            <a:ext cx="651848" cy="687338"/>
            <a:chOff x="3400515" y="2056248"/>
            <a:chExt cx="698134" cy="735987"/>
          </a:xfrm>
        </p:grpSpPr>
        <p:grpSp>
          <p:nvGrpSpPr>
            <p:cNvPr id="4871" name="Google Shape;4871;p59"/>
            <p:cNvGrpSpPr/>
            <p:nvPr/>
          </p:nvGrpSpPr>
          <p:grpSpPr>
            <a:xfrm>
              <a:off x="3400515" y="2283913"/>
              <a:ext cx="312919" cy="219900"/>
              <a:chOff x="3400515" y="2283913"/>
              <a:chExt cx="312919" cy="219900"/>
            </a:xfrm>
          </p:grpSpPr>
          <p:sp>
            <p:nvSpPr>
              <p:cNvPr id="4872" name="Google Shape;4872;p5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873" name="Google Shape;4873;p5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4874" name="Google Shape;4874;p59"/>
            <p:cNvGrpSpPr/>
            <p:nvPr/>
          </p:nvGrpSpPr>
          <p:grpSpPr>
            <a:xfrm>
              <a:off x="3547823" y="2461089"/>
              <a:ext cx="219900" cy="331146"/>
              <a:chOff x="3547823" y="2461089"/>
              <a:chExt cx="219900" cy="331146"/>
            </a:xfrm>
          </p:grpSpPr>
          <p:sp>
            <p:nvSpPr>
              <p:cNvPr id="4875" name="Google Shape;4875;p5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876" name="Google Shape;4876;p5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4877" name="Google Shape;4877;p59"/>
            <p:cNvGrpSpPr/>
            <p:nvPr/>
          </p:nvGrpSpPr>
          <p:grpSpPr>
            <a:xfrm>
              <a:off x="3734138" y="2461089"/>
              <a:ext cx="219900" cy="331146"/>
              <a:chOff x="3734138" y="2461089"/>
              <a:chExt cx="219900" cy="331146"/>
            </a:xfrm>
          </p:grpSpPr>
          <p:sp>
            <p:nvSpPr>
              <p:cNvPr id="4878" name="Google Shape;4878;p5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879" name="Google Shape;4879;p5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4880" name="Google Shape;4880;p59"/>
            <p:cNvGrpSpPr/>
            <p:nvPr/>
          </p:nvGrpSpPr>
          <p:grpSpPr>
            <a:xfrm>
              <a:off x="3787560" y="2281742"/>
              <a:ext cx="311089" cy="219900"/>
              <a:chOff x="3787560" y="2281742"/>
              <a:chExt cx="311089" cy="219900"/>
            </a:xfrm>
          </p:grpSpPr>
          <p:sp>
            <p:nvSpPr>
              <p:cNvPr id="4881" name="Google Shape;4881;p5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4882" name="Google Shape;4882;p5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4883" name="Google Shape;4883;p59"/>
            <p:cNvGrpSpPr/>
            <p:nvPr/>
          </p:nvGrpSpPr>
          <p:grpSpPr>
            <a:xfrm>
              <a:off x="3637290" y="2056248"/>
              <a:ext cx="219900" cy="330736"/>
              <a:chOff x="3637290" y="2056248"/>
              <a:chExt cx="219900" cy="330736"/>
            </a:xfrm>
          </p:grpSpPr>
          <p:sp>
            <p:nvSpPr>
              <p:cNvPr id="4884" name="Google Shape;4884;p5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4885" name="Google Shape;4885;p5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4886" name="Google Shape;4886;p59"/>
          <p:cNvGrpSpPr/>
          <p:nvPr/>
        </p:nvGrpSpPr>
        <p:grpSpPr>
          <a:xfrm>
            <a:off x="2571356" y="2926255"/>
            <a:ext cx="1268144" cy="592394"/>
            <a:chOff x="238125" y="1188750"/>
            <a:chExt cx="7140450" cy="3335550"/>
          </a:xfrm>
        </p:grpSpPr>
        <p:sp>
          <p:nvSpPr>
            <p:cNvPr id="4887" name="Google Shape;4887;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59"/>
          <p:cNvGrpSpPr/>
          <p:nvPr/>
        </p:nvGrpSpPr>
        <p:grpSpPr>
          <a:xfrm>
            <a:off x="6679257" y="2928410"/>
            <a:ext cx="1053944" cy="590147"/>
            <a:chOff x="238125" y="1335475"/>
            <a:chExt cx="5418735" cy="3034175"/>
          </a:xfrm>
        </p:grpSpPr>
        <p:sp>
          <p:nvSpPr>
            <p:cNvPr id="4893" name="Google Shape;4893;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59"/>
          <p:cNvGrpSpPr/>
          <p:nvPr/>
        </p:nvGrpSpPr>
        <p:grpSpPr>
          <a:xfrm>
            <a:off x="4110066" y="3733309"/>
            <a:ext cx="1268207" cy="638939"/>
            <a:chOff x="3967651" y="3645904"/>
            <a:chExt cx="1479304" cy="745292"/>
          </a:xfrm>
        </p:grpSpPr>
        <p:grpSp>
          <p:nvGrpSpPr>
            <p:cNvPr id="4897" name="Google Shape;4897;p59"/>
            <p:cNvGrpSpPr/>
            <p:nvPr/>
          </p:nvGrpSpPr>
          <p:grpSpPr>
            <a:xfrm>
              <a:off x="3967651" y="4009026"/>
              <a:ext cx="1479304" cy="382170"/>
              <a:chOff x="3967651" y="4009026"/>
              <a:chExt cx="1479304" cy="382170"/>
            </a:xfrm>
          </p:grpSpPr>
          <p:grpSp>
            <p:nvGrpSpPr>
              <p:cNvPr id="4898" name="Google Shape;4898;p59"/>
              <p:cNvGrpSpPr/>
              <p:nvPr/>
            </p:nvGrpSpPr>
            <p:grpSpPr>
              <a:xfrm>
                <a:off x="4892216" y="4195630"/>
                <a:ext cx="554739" cy="195566"/>
                <a:chOff x="3604375" y="4892160"/>
                <a:chExt cx="1651500" cy="582215"/>
              </a:xfrm>
            </p:grpSpPr>
            <p:sp>
              <p:nvSpPr>
                <p:cNvPr id="4899" name="Google Shape;4899;p5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1" name="Google Shape;4901;p59"/>
              <p:cNvGrpSpPr/>
              <p:nvPr/>
            </p:nvGrpSpPr>
            <p:grpSpPr>
              <a:xfrm>
                <a:off x="3967651" y="4146303"/>
                <a:ext cx="579402" cy="244893"/>
                <a:chOff x="851875" y="4745310"/>
                <a:chExt cx="1724925" cy="729065"/>
              </a:xfrm>
            </p:grpSpPr>
            <p:sp>
              <p:nvSpPr>
                <p:cNvPr id="4902" name="Google Shape;4902;p5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59"/>
              <p:cNvGrpSpPr/>
              <p:nvPr/>
            </p:nvGrpSpPr>
            <p:grpSpPr>
              <a:xfrm>
                <a:off x="4460753" y="4009026"/>
                <a:ext cx="493110" cy="382170"/>
                <a:chOff x="2319875" y="4336625"/>
                <a:chExt cx="1468025" cy="1137750"/>
              </a:xfrm>
            </p:grpSpPr>
            <p:sp>
              <p:nvSpPr>
                <p:cNvPr id="4905" name="Google Shape;4905;p5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7" name="Google Shape;4907;p59"/>
            <p:cNvGrpSpPr/>
            <p:nvPr/>
          </p:nvGrpSpPr>
          <p:grpSpPr>
            <a:xfrm>
              <a:off x="4479443" y="3645904"/>
              <a:ext cx="455965" cy="388789"/>
              <a:chOff x="2957425" y="238100"/>
              <a:chExt cx="1910200" cy="1628775"/>
            </a:xfrm>
          </p:grpSpPr>
          <p:sp>
            <p:nvSpPr>
              <p:cNvPr id="4908" name="Google Shape;4908;p5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8" name="Google Shape;4918;p59"/>
          <p:cNvGrpSpPr/>
          <p:nvPr/>
        </p:nvGrpSpPr>
        <p:grpSpPr>
          <a:xfrm>
            <a:off x="2496179" y="3734510"/>
            <a:ext cx="1243128" cy="637739"/>
            <a:chOff x="2496310" y="3693351"/>
            <a:chExt cx="1342906" cy="688926"/>
          </a:xfrm>
        </p:grpSpPr>
        <p:grpSp>
          <p:nvGrpSpPr>
            <p:cNvPr id="4919" name="Google Shape;4919;p59"/>
            <p:cNvGrpSpPr/>
            <p:nvPr/>
          </p:nvGrpSpPr>
          <p:grpSpPr>
            <a:xfrm>
              <a:off x="2496310" y="3693351"/>
              <a:ext cx="1342906" cy="688875"/>
              <a:chOff x="2496310" y="3693351"/>
              <a:chExt cx="1342906" cy="688875"/>
            </a:xfrm>
          </p:grpSpPr>
          <p:sp>
            <p:nvSpPr>
              <p:cNvPr id="4920" name="Google Shape;4920;p5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26" name="Google Shape;4926;p59"/>
              <p:cNvCxnSpPr>
                <a:stCxn id="492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4927" name="Google Shape;4927;p59"/>
              <p:cNvCxnSpPr>
                <a:stCxn id="492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4928" name="Google Shape;4928;p59"/>
              <p:cNvCxnSpPr>
                <a:stCxn id="492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929" name="Google Shape;4929;p59"/>
              <p:cNvCxnSpPr>
                <a:stCxn id="492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4930" name="Google Shape;4930;p59"/>
              <p:cNvCxnSpPr>
                <a:stCxn id="492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4931" name="Google Shape;4931;p59"/>
            <p:cNvGrpSpPr/>
            <p:nvPr/>
          </p:nvGrpSpPr>
          <p:grpSpPr>
            <a:xfrm>
              <a:off x="2675275" y="3930557"/>
              <a:ext cx="1003306" cy="451719"/>
              <a:chOff x="2675275" y="4174282"/>
              <a:chExt cx="1003306" cy="451719"/>
            </a:xfrm>
          </p:grpSpPr>
          <p:sp>
            <p:nvSpPr>
              <p:cNvPr id="4932" name="Google Shape;4932;p5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35" name="Google Shape;4935;p59"/>
          <p:cNvGrpSpPr/>
          <p:nvPr/>
        </p:nvGrpSpPr>
        <p:grpSpPr>
          <a:xfrm>
            <a:off x="1669850" y="1171356"/>
            <a:ext cx="574511" cy="874709"/>
            <a:chOff x="1715404" y="1112080"/>
            <a:chExt cx="642270" cy="977984"/>
          </a:xfrm>
        </p:grpSpPr>
        <p:grpSp>
          <p:nvGrpSpPr>
            <p:cNvPr id="4936" name="Google Shape;4936;p59"/>
            <p:cNvGrpSpPr/>
            <p:nvPr/>
          </p:nvGrpSpPr>
          <p:grpSpPr>
            <a:xfrm>
              <a:off x="1715404" y="1112080"/>
              <a:ext cx="642270" cy="977984"/>
              <a:chOff x="1715404" y="1112080"/>
              <a:chExt cx="642270" cy="977984"/>
            </a:xfrm>
          </p:grpSpPr>
          <p:sp>
            <p:nvSpPr>
              <p:cNvPr id="4937" name="Google Shape;4937;p5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59"/>
            <p:cNvGrpSpPr/>
            <p:nvPr/>
          </p:nvGrpSpPr>
          <p:grpSpPr>
            <a:xfrm>
              <a:off x="1768927" y="1165603"/>
              <a:ext cx="535225" cy="851367"/>
              <a:chOff x="1768927" y="1165603"/>
              <a:chExt cx="535225" cy="851367"/>
            </a:xfrm>
          </p:grpSpPr>
          <p:sp>
            <p:nvSpPr>
              <p:cNvPr id="4940" name="Google Shape;4940;p5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59"/>
            <p:cNvGrpSpPr/>
            <p:nvPr/>
          </p:nvGrpSpPr>
          <p:grpSpPr>
            <a:xfrm>
              <a:off x="1822449" y="1219125"/>
              <a:ext cx="428180" cy="718859"/>
              <a:chOff x="1822449" y="1219125"/>
              <a:chExt cx="428180" cy="718859"/>
            </a:xfrm>
          </p:grpSpPr>
          <p:sp>
            <p:nvSpPr>
              <p:cNvPr id="4943" name="Google Shape;4943;p5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5" name="Google Shape;4945;p59"/>
            <p:cNvGrpSpPr/>
            <p:nvPr/>
          </p:nvGrpSpPr>
          <p:grpSpPr>
            <a:xfrm>
              <a:off x="1875972" y="1272648"/>
              <a:ext cx="321135" cy="586939"/>
              <a:chOff x="1875972" y="1272648"/>
              <a:chExt cx="321135" cy="586939"/>
            </a:xfrm>
          </p:grpSpPr>
          <p:sp>
            <p:nvSpPr>
              <p:cNvPr id="4946" name="Google Shape;4946;p5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8" name="Google Shape;4948;p59"/>
          <p:cNvGrpSpPr/>
          <p:nvPr/>
        </p:nvGrpSpPr>
        <p:grpSpPr>
          <a:xfrm>
            <a:off x="7777011" y="3728078"/>
            <a:ext cx="293855" cy="644170"/>
            <a:chOff x="241025" y="3151575"/>
            <a:chExt cx="293855" cy="644170"/>
          </a:xfrm>
        </p:grpSpPr>
        <p:sp>
          <p:nvSpPr>
            <p:cNvPr id="4949" name="Google Shape;4949;p5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1" name="Google Shape;4951;p59"/>
          <p:cNvGrpSpPr/>
          <p:nvPr/>
        </p:nvGrpSpPr>
        <p:grpSpPr>
          <a:xfrm>
            <a:off x="724994" y="2928078"/>
            <a:ext cx="1779649" cy="591620"/>
            <a:chOff x="246070" y="1983375"/>
            <a:chExt cx="1855347" cy="616849"/>
          </a:xfrm>
        </p:grpSpPr>
        <p:sp>
          <p:nvSpPr>
            <p:cNvPr id="4952" name="Google Shape;4952;p5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59"/>
          <p:cNvGrpSpPr/>
          <p:nvPr/>
        </p:nvGrpSpPr>
        <p:grpSpPr>
          <a:xfrm>
            <a:off x="2335861" y="1171356"/>
            <a:ext cx="711055" cy="745993"/>
            <a:chOff x="2496269" y="1171698"/>
            <a:chExt cx="761953" cy="799392"/>
          </a:xfrm>
        </p:grpSpPr>
        <p:grpSp>
          <p:nvGrpSpPr>
            <p:cNvPr id="4962" name="Google Shape;4962;p59"/>
            <p:cNvGrpSpPr/>
            <p:nvPr/>
          </p:nvGrpSpPr>
          <p:grpSpPr>
            <a:xfrm>
              <a:off x="2496269" y="1171698"/>
              <a:ext cx="761953" cy="723022"/>
              <a:chOff x="2496269" y="1171698"/>
              <a:chExt cx="761953" cy="723022"/>
            </a:xfrm>
          </p:grpSpPr>
          <p:sp>
            <p:nvSpPr>
              <p:cNvPr id="4963" name="Google Shape;4963;p5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5" name="Google Shape;4965;p59"/>
              <p:cNvGrpSpPr/>
              <p:nvPr/>
            </p:nvGrpSpPr>
            <p:grpSpPr>
              <a:xfrm>
                <a:off x="2496269" y="1171698"/>
                <a:ext cx="761953" cy="723022"/>
                <a:chOff x="2496269" y="1120652"/>
                <a:chExt cx="761953" cy="723022"/>
              </a:xfrm>
            </p:grpSpPr>
            <p:grpSp>
              <p:nvGrpSpPr>
                <p:cNvPr id="4966" name="Google Shape;4966;p59"/>
                <p:cNvGrpSpPr/>
                <p:nvPr/>
              </p:nvGrpSpPr>
              <p:grpSpPr>
                <a:xfrm>
                  <a:off x="2496269" y="1120652"/>
                  <a:ext cx="761953" cy="723022"/>
                  <a:chOff x="2496269" y="1120652"/>
                  <a:chExt cx="761953" cy="723022"/>
                </a:xfrm>
              </p:grpSpPr>
              <p:grpSp>
                <p:nvGrpSpPr>
                  <p:cNvPr id="4967" name="Google Shape;4967;p59"/>
                  <p:cNvGrpSpPr/>
                  <p:nvPr/>
                </p:nvGrpSpPr>
                <p:grpSpPr>
                  <a:xfrm>
                    <a:off x="2496269" y="1304589"/>
                    <a:ext cx="407089" cy="305057"/>
                    <a:chOff x="2496269" y="1304589"/>
                    <a:chExt cx="407089" cy="305057"/>
                  </a:xfrm>
                </p:grpSpPr>
                <p:sp>
                  <p:nvSpPr>
                    <p:cNvPr id="4968" name="Google Shape;4968;p5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59"/>
                  <p:cNvGrpSpPr/>
                  <p:nvPr/>
                </p:nvGrpSpPr>
                <p:grpSpPr>
                  <a:xfrm>
                    <a:off x="2586468" y="1493376"/>
                    <a:ext cx="358850" cy="349656"/>
                    <a:chOff x="2586468" y="1493376"/>
                    <a:chExt cx="358850" cy="349656"/>
                  </a:xfrm>
                </p:grpSpPr>
                <p:sp>
                  <p:nvSpPr>
                    <p:cNvPr id="4971" name="Google Shape;4971;p5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59"/>
                  <p:cNvGrpSpPr/>
                  <p:nvPr/>
                </p:nvGrpSpPr>
                <p:grpSpPr>
                  <a:xfrm>
                    <a:off x="2807939" y="1494024"/>
                    <a:ext cx="358857" cy="349650"/>
                    <a:chOff x="2807939" y="1494024"/>
                    <a:chExt cx="358857" cy="349650"/>
                  </a:xfrm>
                </p:grpSpPr>
                <p:sp>
                  <p:nvSpPr>
                    <p:cNvPr id="4974" name="Google Shape;4974;p5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59"/>
                  <p:cNvGrpSpPr/>
                  <p:nvPr/>
                </p:nvGrpSpPr>
                <p:grpSpPr>
                  <a:xfrm>
                    <a:off x="2851133" y="1305635"/>
                    <a:ext cx="407089" cy="305057"/>
                    <a:chOff x="2851133" y="1305635"/>
                    <a:chExt cx="407089" cy="305057"/>
                  </a:xfrm>
                </p:grpSpPr>
                <p:sp>
                  <p:nvSpPr>
                    <p:cNvPr id="4977" name="Google Shape;4977;p5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59"/>
                  <p:cNvGrpSpPr/>
                  <p:nvPr/>
                </p:nvGrpSpPr>
                <p:grpSpPr>
                  <a:xfrm>
                    <a:off x="2727495" y="1120652"/>
                    <a:ext cx="300271" cy="396358"/>
                    <a:chOff x="2727495" y="1120652"/>
                    <a:chExt cx="300271" cy="396358"/>
                  </a:xfrm>
                </p:grpSpPr>
                <p:sp>
                  <p:nvSpPr>
                    <p:cNvPr id="4980" name="Google Shape;4980;p5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2" name="Google Shape;4982;p59"/>
                <p:cNvGrpSpPr/>
                <p:nvPr/>
              </p:nvGrpSpPr>
              <p:grpSpPr>
                <a:xfrm>
                  <a:off x="2722305" y="1350460"/>
                  <a:ext cx="308357" cy="308344"/>
                  <a:chOff x="2722305" y="1350460"/>
                  <a:chExt cx="308357" cy="308344"/>
                </a:xfrm>
              </p:grpSpPr>
              <p:sp>
                <p:nvSpPr>
                  <p:cNvPr id="4983" name="Google Shape;4983;p5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4" name="Google Shape;4984;p59"/>
                  <p:cNvGrpSpPr/>
                  <p:nvPr/>
                </p:nvGrpSpPr>
                <p:grpSpPr>
                  <a:xfrm>
                    <a:off x="2725064" y="1364529"/>
                    <a:ext cx="297954" cy="280182"/>
                    <a:chOff x="2725064" y="1364529"/>
                    <a:chExt cx="297954" cy="280182"/>
                  </a:xfrm>
                </p:grpSpPr>
                <p:sp>
                  <p:nvSpPr>
                    <p:cNvPr id="4985" name="Google Shape;4985;p5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4990" name="Google Shape;4990;p5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59"/>
          <p:cNvGrpSpPr/>
          <p:nvPr/>
        </p:nvGrpSpPr>
        <p:grpSpPr>
          <a:xfrm>
            <a:off x="3924561" y="2927462"/>
            <a:ext cx="1569144" cy="591015"/>
            <a:chOff x="3820100" y="3023049"/>
            <a:chExt cx="1303926" cy="491162"/>
          </a:xfrm>
        </p:grpSpPr>
        <p:grpSp>
          <p:nvGrpSpPr>
            <p:cNvPr id="4996" name="Google Shape;4996;p59"/>
            <p:cNvGrpSpPr/>
            <p:nvPr/>
          </p:nvGrpSpPr>
          <p:grpSpPr>
            <a:xfrm>
              <a:off x="3820100" y="3023072"/>
              <a:ext cx="1303926" cy="491139"/>
              <a:chOff x="3820100" y="3023072"/>
              <a:chExt cx="1303926" cy="491139"/>
            </a:xfrm>
          </p:grpSpPr>
          <p:sp>
            <p:nvSpPr>
              <p:cNvPr id="4997" name="Google Shape;4997;p5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9" name="Google Shape;4999;p59"/>
            <p:cNvGrpSpPr/>
            <p:nvPr/>
          </p:nvGrpSpPr>
          <p:grpSpPr>
            <a:xfrm>
              <a:off x="4132439" y="3023645"/>
              <a:ext cx="393633" cy="177096"/>
              <a:chOff x="4132439" y="3023645"/>
              <a:chExt cx="393633" cy="177096"/>
            </a:xfrm>
          </p:grpSpPr>
          <p:sp>
            <p:nvSpPr>
              <p:cNvPr id="5000" name="Google Shape;5000;p5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59"/>
            <p:cNvGrpSpPr/>
            <p:nvPr/>
          </p:nvGrpSpPr>
          <p:grpSpPr>
            <a:xfrm>
              <a:off x="3921811" y="3023049"/>
              <a:ext cx="1002397" cy="388943"/>
              <a:chOff x="3921811" y="3023049"/>
              <a:chExt cx="1002397" cy="388943"/>
            </a:xfrm>
          </p:grpSpPr>
          <p:sp>
            <p:nvSpPr>
              <p:cNvPr id="5003" name="Google Shape;5003;p5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59"/>
            <p:cNvGrpSpPr/>
            <p:nvPr/>
          </p:nvGrpSpPr>
          <p:grpSpPr>
            <a:xfrm>
              <a:off x="4023645" y="3023049"/>
              <a:ext cx="683032" cy="286722"/>
              <a:chOff x="4023645" y="3023049"/>
              <a:chExt cx="683032" cy="286722"/>
            </a:xfrm>
          </p:grpSpPr>
          <p:sp>
            <p:nvSpPr>
              <p:cNvPr id="5006" name="Google Shape;5006;p5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8" name="Google Shape;5008;p59"/>
          <p:cNvGrpSpPr/>
          <p:nvPr/>
        </p:nvGrpSpPr>
        <p:grpSpPr>
          <a:xfrm>
            <a:off x="1556683" y="2054307"/>
            <a:ext cx="713522" cy="688025"/>
            <a:chOff x="1706078" y="2092648"/>
            <a:chExt cx="660913" cy="637296"/>
          </a:xfrm>
        </p:grpSpPr>
        <p:sp>
          <p:nvSpPr>
            <p:cNvPr id="5009" name="Google Shape;5009;p5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0" name="Google Shape;5010;p59"/>
            <p:cNvGrpSpPr/>
            <p:nvPr/>
          </p:nvGrpSpPr>
          <p:grpSpPr>
            <a:xfrm>
              <a:off x="1706078" y="2092648"/>
              <a:ext cx="660913" cy="575241"/>
              <a:chOff x="1706078" y="2092648"/>
              <a:chExt cx="660913" cy="575241"/>
            </a:xfrm>
          </p:grpSpPr>
          <p:sp>
            <p:nvSpPr>
              <p:cNvPr id="5011" name="Google Shape;5011;p5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4" name="Google Shape;5014;p59"/>
          <p:cNvGrpSpPr/>
          <p:nvPr/>
        </p:nvGrpSpPr>
        <p:grpSpPr>
          <a:xfrm>
            <a:off x="6318542" y="1171856"/>
            <a:ext cx="1317459" cy="684168"/>
            <a:chOff x="238125" y="999450"/>
            <a:chExt cx="7140700" cy="3708225"/>
          </a:xfrm>
        </p:grpSpPr>
        <p:sp>
          <p:nvSpPr>
            <p:cNvPr id="5015" name="Google Shape;5015;p5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7" name="Shape 5027"/>
        <p:cNvGrpSpPr/>
        <p:nvPr/>
      </p:nvGrpSpPr>
      <p:grpSpPr>
        <a:xfrm>
          <a:off x="0" y="0"/>
          <a:ext cx="0" cy="0"/>
          <a:chOff x="0" y="0"/>
          <a:chExt cx="0" cy="0"/>
        </a:xfrm>
      </p:grpSpPr>
      <p:grpSp>
        <p:nvGrpSpPr>
          <p:cNvPr id="5028" name="Google Shape;5028;p60"/>
          <p:cNvGrpSpPr/>
          <p:nvPr/>
        </p:nvGrpSpPr>
        <p:grpSpPr>
          <a:xfrm>
            <a:off x="729238" y="1179665"/>
            <a:ext cx="1636117" cy="1526144"/>
            <a:chOff x="729238" y="1179665"/>
            <a:chExt cx="1636117" cy="1526144"/>
          </a:xfrm>
        </p:grpSpPr>
        <p:grpSp>
          <p:nvGrpSpPr>
            <p:cNvPr id="5029" name="Google Shape;5029;p60"/>
            <p:cNvGrpSpPr/>
            <p:nvPr/>
          </p:nvGrpSpPr>
          <p:grpSpPr>
            <a:xfrm>
              <a:off x="729238" y="1179665"/>
              <a:ext cx="80700" cy="1526144"/>
              <a:chOff x="729238" y="1179665"/>
              <a:chExt cx="80700" cy="1526144"/>
            </a:xfrm>
          </p:grpSpPr>
          <p:sp>
            <p:nvSpPr>
              <p:cNvPr id="5030" name="Google Shape;5030;p6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60"/>
            <p:cNvGrpSpPr/>
            <p:nvPr/>
          </p:nvGrpSpPr>
          <p:grpSpPr>
            <a:xfrm>
              <a:off x="903098" y="1179665"/>
              <a:ext cx="80700" cy="1526144"/>
              <a:chOff x="903098" y="1179665"/>
              <a:chExt cx="80700" cy="1526144"/>
            </a:xfrm>
          </p:grpSpPr>
          <p:sp>
            <p:nvSpPr>
              <p:cNvPr id="5041" name="Google Shape;5041;p6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60"/>
            <p:cNvGrpSpPr/>
            <p:nvPr/>
          </p:nvGrpSpPr>
          <p:grpSpPr>
            <a:xfrm>
              <a:off x="1076958" y="1179665"/>
              <a:ext cx="80700" cy="1526144"/>
              <a:chOff x="1076958" y="1179665"/>
              <a:chExt cx="80700" cy="1526144"/>
            </a:xfrm>
          </p:grpSpPr>
          <p:sp>
            <p:nvSpPr>
              <p:cNvPr id="5052" name="Google Shape;5052;p6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60"/>
            <p:cNvGrpSpPr/>
            <p:nvPr/>
          </p:nvGrpSpPr>
          <p:grpSpPr>
            <a:xfrm>
              <a:off x="1247707" y="1179665"/>
              <a:ext cx="80700" cy="1526144"/>
              <a:chOff x="1247707" y="1179665"/>
              <a:chExt cx="80700" cy="1526144"/>
            </a:xfrm>
          </p:grpSpPr>
          <p:sp>
            <p:nvSpPr>
              <p:cNvPr id="5063" name="Google Shape;5063;p6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60"/>
            <p:cNvGrpSpPr/>
            <p:nvPr/>
          </p:nvGrpSpPr>
          <p:grpSpPr>
            <a:xfrm>
              <a:off x="1421567" y="1179665"/>
              <a:ext cx="80700" cy="1526144"/>
              <a:chOff x="1421567" y="1179665"/>
              <a:chExt cx="80700" cy="1526144"/>
            </a:xfrm>
          </p:grpSpPr>
          <p:sp>
            <p:nvSpPr>
              <p:cNvPr id="5074" name="Google Shape;5074;p6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60"/>
            <p:cNvGrpSpPr/>
            <p:nvPr/>
          </p:nvGrpSpPr>
          <p:grpSpPr>
            <a:xfrm>
              <a:off x="1592327" y="1179665"/>
              <a:ext cx="80700" cy="1526144"/>
              <a:chOff x="1592327" y="1179665"/>
              <a:chExt cx="80700" cy="1526144"/>
            </a:xfrm>
          </p:grpSpPr>
          <p:sp>
            <p:nvSpPr>
              <p:cNvPr id="5085" name="Google Shape;5085;p6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60"/>
            <p:cNvGrpSpPr/>
            <p:nvPr/>
          </p:nvGrpSpPr>
          <p:grpSpPr>
            <a:xfrm>
              <a:off x="1766187" y="1179665"/>
              <a:ext cx="80700" cy="1526144"/>
              <a:chOff x="1766187" y="1179665"/>
              <a:chExt cx="80700" cy="1526144"/>
            </a:xfrm>
          </p:grpSpPr>
          <p:sp>
            <p:nvSpPr>
              <p:cNvPr id="5096" name="Google Shape;5096;p6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60"/>
            <p:cNvGrpSpPr/>
            <p:nvPr/>
          </p:nvGrpSpPr>
          <p:grpSpPr>
            <a:xfrm>
              <a:off x="1936935" y="1179665"/>
              <a:ext cx="80700" cy="1526144"/>
              <a:chOff x="1936935" y="1179665"/>
              <a:chExt cx="80700" cy="1526144"/>
            </a:xfrm>
          </p:grpSpPr>
          <p:sp>
            <p:nvSpPr>
              <p:cNvPr id="5107" name="Google Shape;5107;p6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60"/>
            <p:cNvGrpSpPr/>
            <p:nvPr/>
          </p:nvGrpSpPr>
          <p:grpSpPr>
            <a:xfrm>
              <a:off x="2110795" y="1179665"/>
              <a:ext cx="80700" cy="1526144"/>
              <a:chOff x="2110795" y="1179665"/>
              <a:chExt cx="80700" cy="1526144"/>
            </a:xfrm>
          </p:grpSpPr>
          <p:sp>
            <p:nvSpPr>
              <p:cNvPr id="5118" name="Google Shape;5118;p6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8" name="Google Shape;5128;p60"/>
            <p:cNvGrpSpPr/>
            <p:nvPr/>
          </p:nvGrpSpPr>
          <p:grpSpPr>
            <a:xfrm>
              <a:off x="2284655" y="1179665"/>
              <a:ext cx="80700" cy="1526144"/>
              <a:chOff x="2284655" y="1179665"/>
              <a:chExt cx="80700" cy="1526144"/>
            </a:xfrm>
          </p:grpSpPr>
          <p:sp>
            <p:nvSpPr>
              <p:cNvPr id="5129" name="Google Shape;5129;p6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9" name="Google Shape;5139;p60"/>
          <p:cNvGrpSpPr/>
          <p:nvPr/>
        </p:nvGrpSpPr>
        <p:grpSpPr>
          <a:xfrm>
            <a:off x="2623904" y="1198803"/>
            <a:ext cx="1364248" cy="1102133"/>
            <a:chOff x="2623904" y="1198803"/>
            <a:chExt cx="1364248" cy="1102133"/>
          </a:xfrm>
        </p:grpSpPr>
        <p:grpSp>
          <p:nvGrpSpPr>
            <p:cNvPr id="5140" name="Google Shape;5140;p60"/>
            <p:cNvGrpSpPr/>
            <p:nvPr/>
          </p:nvGrpSpPr>
          <p:grpSpPr>
            <a:xfrm>
              <a:off x="2623907" y="1198803"/>
              <a:ext cx="1364245" cy="273000"/>
              <a:chOff x="2623907" y="1198803"/>
              <a:chExt cx="1364245" cy="273000"/>
            </a:xfrm>
          </p:grpSpPr>
          <p:sp>
            <p:nvSpPr>
              <p:cNvPr id="5141" name="Google Shape;5141;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60"/>
            <p:cNvGrpSpPr/>
            <p:nvPr/>
          </p:nvGrpSpPr>
          <p:grpSpPr>
            <a:xfrm>
              <a:off x="2623904" y="1476964"/>
              <a:ext cx="1364245" cy="273000"/>
              <a:chOff x="2623904" y="1476964"/>
              <a:chExt cx="1364245" cy="273000"/>
            </a:xfrm>
          </p:grpSpPr>
          <p:sp>
            <p:nvSpPr>
              <p:cNvPr id="5147" name="Google Shape;5147;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60"/>
            <p:cNvGrpSpPr/>
            <p:nvPr/>
          </p:nvGrpSpPr>
          <p:grpSpPr>
            <a:xfrm>
              <a:off x="2623907" y="1749775"/>
              <a:ext cx="1364245" cy="273000"/>
              <a:chOff x="2623907" y="1749775"/>
              <a:chExt cx="1364245" cy="273000"/>
            </a:xfrm>
          </p:grpSpPr>
          <p:sp>
            <p:nvSpPr>
              <p:cNvPr id="5153" name="Google Shape;5153;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60"/>
            <p:cNvGrpSpPr/>
            <p:nvPr/>
          </p:nvGrpSpPr>
          <p:grpSpPr>
            <a:xfrm>
              <a:off x="2623904" y="2027936"/>
              <a:ext cx="1364245" cy="273000"/>
              <a:chOff x="2623904" y="2027936"/>
              <a:chExt cx="1364245" cy="273000"/>
            </a:xfrm>
          </p:grpSpPr>
          <p:sp>
            <p:nvSpPr>
              <p:cNvPr id="5159" name="Google Shape;5159;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4" name="Google Shape;5164;p60"/>
          <p:cNvGrpSpPr/>
          <p:nvPr/>
        </p:nvGrpSpPr>
        <p:grpSpPr>
          <a:xfrm>
            <a:off x="2613365" y="2657876"/>
            <a:ext cx="1387541" cy="159124"/>
            <a:chOff x="3200660" y="2180272"/>
            <a:chExt cx="2563824" cy="378237"/>
          </a:xfrm>
        </p:grpSpPr>
        <p:sp>
          <p:nvSpPr>
            <p:cNvPr id="5165" name="Google Shape;5165;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60"/>
          <p:cNvGrpSpPr/>
          <p:nvPr/>
        </p:nvGrpSpPr>
        <p:grpSpPr>
          <a:xfrm>
            <a:off x="2609890" y="2935640"/>
            <a:ext cx="1390502" cy="159625"/>
            <a:chOff x="3530150" y="2790075"/>
            <a:chExt cx="1962600" cy="225300"/>
          </a:xfrm>
        </p:grpSpPr>
        <p:sp>
          <p:nvSpPr>
            <p:cNvPr id="5184" name="Google Shape;5184;p6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60"/>
          <p:cNvGrpSpPr/>
          <p:nvPr/>
        </p:nvGrpSpPr>
        <p:grpSpPr>
          <a:xfrm>
            <a:off x="2609948" y="3213905"/>
            <a:ext cx="1411629" cy="154175"/>
            <a:chOff x="3558802" y="4011244"/>
            <a:chExt cx="1866000" cy="111600"/>
          </a:xfrm>
        </p:grpSpPr>
        <p:sp>
          <p:nvSpPr>
            <p:cNvPr id="5187" name="Google Shape;5187;p6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9" name="Google Shape;5189;p60"/>
          <p:cNvGrpSpPr/>
          <p:nvPr/>
        </p:nvGrpSpPr>
        <p:grpSpPr>
          <a:xfrm>
            <a:off x="2610235" y="2419475"/>
            <a:ext cx="1383503" cy="119761"/>
            <a:chOff x="3465975" y="2270258"/>
            <a:chExt cx="1986364" cy="171947"/>
          </a:xfrm>
        </p:grpSpPr>
        <p:sp>
          <p:nvSpPr>
            <p:cNvPr id="5190" name="Google Shape;5190;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60"/>
          <p:cNvGrpSpPr/>
          <p:nvPr/>
        </p:nvGrpSpPr>
        <p:grpSpPr>
          <a:xfrm>
            <a:off x="2621243" y="3783248"/>
            <a:ext cx="1369531" cy="195460"/>
            <a:chOff x="723300" y="4253549"/>
            <a:chExt cx="2276482" cy="324900"/>
          </a:xfrm>
        </p:grpSpPr>
        <p:sp>
          <p:nvSpPr>
            <p:cNvPr id="5199" name="Google Shape;5199;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60"/>
          <p:cNvGrpSpPr/>
          <p:nvPr/>
        </p:nvGrpSpPr>
        <p:grpSpPr>
          <a:xfrm>
            <a:off x="2610803" y="3484489"/>
            <a:ext cx="1389066" cy="180119"/>
            <a:chOff x="705948" y="3788465"/>
            <a:chExt cx="2308953" cy="299400"/>
          </a:xfrm>
        </p:grpSpPr>
        <p:sp>
          <p:nvSpPr>
            <p:cNvPr id="5205" name="Google Shape;5205;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60"/>
          <p:cNvGrpSpPr/>
          <p:nvPr/>
        </p:nvGrpSpPr>
        <p:grpSpPr>
          <a:xfrm>
            <a:off x="4207794" y="2088443"/>
            <a:ext cx="1433821" cy="191501"/>
            <a:chOff x="4273350" y="2088443"/>
            <a:chExt cx="1433821" cy="191501"/>
          </a:xfrm>
        </p:grpSpPr>
        <p:grpSp>
          <p:nvGrpSpPr>
            <p:cNvPr id="5211" name="Google Shape;5211;p60"/>
            <p:cNvGrpSpPr/>
            <p:nvPr/>
          </p:nvGrpSpPr>
          <p:grpSpPr>
            <a:xfrm>
              <a:off x="4273350" y="2088443"/>
              <a:ext cx="1433821" cy="0"/>
              <a:chOff x="5224975" y="2962250"/>
              <a:chExt cx="1544400" cy="0"/>
            </a:xfrm>
          </p:grpSpPr>
          <p:cxnSp>
            <p:nvCxnSpPr>
              <p:cNvPr id="5212" name="Google Shape;5212;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213" name="Google Shape;5213;p6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214" name="Google Shape;5214;p60"/>
            <p:cNvGrpSpPr/>
            <p:nvPr/>
          </p:nvGrpSpPr>
          <p:grpSpPr>
            <a:xfrm>
              <a:off x="4273350" y="2279944"/>
              <a:ext cx="1433821" cy="0"/>
              <a:chOff x="5224975" y="2962250"/>
              <a:chExt cx="1544400" cy="0"/>
            </a:xfrm>
          </p:grpSpPr>
          <p:cxnSp>
            <p:nvCxnSpPr>
              <p:cNvPr id="5215" name="Google Shape;5215;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216" name="Google Shape;5216;p6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217" name="Google Shape;5217;p60"/>
          <p:cNvGrpSpPr/>
          <p:nvPr/>
        </p:nvGrpSpPr>
        <p:grpSpPr>
          <a:xfrm>
            <a:off x="2658741" y="4097347"/>
            <a:ext cx="1304609" cy="294074"/>
            <a:chOff x="2658741" y="4097347"/>
            <a:chExt cx="1304609" cy="294074"/>
          </a:xfrm>
        </p:grpSpPr>
        <p:grpSp>
          <p:nvGrpSpPr>
            <p:cNvPr id="5218" name="Google Shape;5218;p60"/>
            <p:cNvGrpSpPr/>
            <p:nvPr/>
          </p:nvGrpSpPr>
          <p:grpSpPr>
            <a:xfrm>
              <a:off x="2658741" y="4097347"/>
              <a:ext cx="118572" cy="294074"/>
              <a:chOff x="3343310" y="4475555"/>
              <a:chExt cx="127717" cy="316753"/>
            </a:xfrm>
          </p:grpSpPr>
          <p:sp>
            <p:nvSpPr>
              <p:cNvPr id="5219" name="Google Shape;5219;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60"/>
            <p:cNvGrpSpPr/>
            <p:nvPr/>
          </p:nvGrpSpPr>
          <p:grpSpPr>
            <a:xfrm>
              <a:off x="3815519" y="4098388"/>
              <a:ext cx="147831" cy="291991"/>
              <a:chOff x="3527539" y="4476677"/>
              <a:chExt cx="159232" cy="314510"/>
            </a:xfrm>
          </p:grpSpPr>
          <p:sp>
            <p:nvSpPr>
              <p:cNvPr id="5222" name="Google Shape;5222;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60"/>
            <p:cNvGrpSpPr/>
            <p:nvPr/>
          </p:nvGrpSpPr>
          <p:grpSpPr>
            <a:xfrm>
              <a:off x="3511696" y="4098388"/>
              <a:ext cx="147831" cy="291991"/>
              <a:chOff x="3527539" y="4476677"/>
              <a:chExt cx="159232" cy="314510"/>
            </a:xfrm>
          </p:grpSpPr>
          <p:sp>
            <p:nvSpPr>
              <p:cNvPr id="5225" name="Google Shape;5225;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60"/>
            <p:cNvGrpSpPr/>
            <p:nvPr/>
          </p:nvGrpSpPr>
          <p:grpSpPr>
            <a:xfrm>
              <a:off x="3207874" y="4098388"/>
              <a:ext cx="147831" cy="291991"/>
              <a:chOff x="3527539" y="4476677"/>
              <a:chExt cx="159232" cy="314510"/>
            </a:xfrm>
          </p:grpSpPr>
          <p:sp>
            <p:nvSpPr>
              <p:cNvPr id="5228" name="Google Shape;5228;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60"/>
            <p:cNvGrpSpPr/>
            <p:nvPr/>
          </p:nvGrpSpPr>
          <p:grpSpPr>
            <a:xfrm>
              <a:off x="2933305" y="4097347"/>
              <a:ext cx="118572" cy="294074"/>
              <a:chOff x="3343310" y="4475555"/>
              <a:chExt cx="127717" cy="316753"/>
            </a:xfrm>
          </p:grpSpPr>
          <p:sp>
            <p:nvSpPr>
              <p:cNvPr id="5231" name="Google Shape;5231;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3" name="Google Shape;5233;p60"/>
          <p:cNvGrpSpPr/>
          <p:nvPr/>
        </p:nvGrpSpPr>
        <p:grpSpPr>
          <a:xfrm>
            <a:off x="4209349" y="1176041"/>
            <a:ext cx="1430711" cy="751237"/>
            <a:chOff x="5159450" y="1919950"/>
            <a:chExt cx="1541050" cy="862500"/>
          </a:xfrm>
        </p:grpSpPr>
        <p:sp>
          <p:nvSpPr>
            <p:cNvPr id="5234" name="Google Shape;5234;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235" name="Google Shape;5235;p60"/>
            <p:cNvGrpSpPr/>
            <p:nvPr/>
          </p:nvGrpSpPr>
          <p:grpSpPr>
            <a:xfrm>
              <a:off x="5159450" y="1919950"/>
              <a:ext cx="1541050" cy="862500"/>
              <a:chOff x="5159450" y="1919950"/>
              <a:chExt cx="1541050" cy="862500"/>
            </a:xfrm>
          </p:grpSpPr>
          <p:cxnSp>
            <p:nvCxnSpPr>
              <p:cNvPr id="5236" name="Google Shape;5236;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237" name="Google Shape;5237;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238" name="Google Shape;5238;p60"/>
          <p:cNvGrpSpPr/>
          <p:nvPr/>
        </p:nvGrpSpPr>
        <p:grpSpPr>
          <a:xfrm>
            <a:off x="4257486" y="2439811"/>
            <a:ext cx="1334436" cy="967914"/>
            <a:chOff x="4294923" y="2439811"/>
            <a:chExt cx="1334436" cy="967914"/>
          </a:xfrm>
        </p:grpSpPr>
        <p:grpSp>
          <p:nvGrpSpPr>
            <p:cNvPr id="5239" name="Google Shape;5239;p60"/>
            <p:cNvGrpSpPr/>
            <p:nvPr/>
          </p:nvGrpSpPr>
          <p:grpSpPr>
            <a:xfrm>
              <a:off x="4960455" y="2469658"/>
              <a:ext cx="668904" cy="885524"/>
              <a:chOff x="4960455" y="2469658"/>
              <a:chExt cx="668904" cy="885524"/>
            </a:xfrm>
          </p:grpSpPr>
          <p:sp>
            <p:nvSpPr>
              <p:cNvPr id="5240" name="Google Shape;5240;p6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60"/>
            <p:cNvGrpSpPr/>
            <p:nvPr/>
          </p:nvGrpSpPr>
          <p:grpSpPr>
            <a:xfrm>
              <a:off x="4294923" y="2469658"/>
              <a:ext cx="668951" cy="885524"/>
              <a:chOff x="4294923" y="2469658"/>
              <a:chExt cx="668951" cy="885524"/>
            </a:xfrm>
          </p:grpSpPr>
          <p:sp>
            <p:nvSpPr>
              <p:cNvPr id="5247" name="Google Shape;5247;p6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3" name="Google Shape;5253;p6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60"/>
          <p:cNvGrpSpPr/>
          <p:nvPr/>
        </p:nvGrpSpPr>
        <p:grpSpPr>
          <a:xfrm>
            <a:off x="4243690" y="3494256"/>
            <a:ext cx="1430949" cy="897289"/>
            <a:chOff x="4351371" y="3547942"/>
            <a:chExt cx="1345130" cy="843475"/>
          </a:xfrm>
        </p:grpSpPr>
        <p:grpSp>
          <p:nvGrpSpPr>
            <p:cNvPr id="5255" name="Google Shape;5255;p60"/>
            <p:cNvGrpSpPr/>
            <p:nvPr/>
          </p:nvGrpSpPr>
          <p:grpSpPr>
            <a:xfrm>
              <a:off x="4351371" y="4209917"/>
              <a:ext cx="1345130" cy="181500"/>
              <a:chOff x="4351371" y="4209917"/>
              <a:chExt cx="1345130" cy="181500"/>
            </a:xfrm>
          </p:grpSpPr>
          <p:sp>
            <p:nvSpPr>
              <p:cNvPr id="5256" name="Google Shape;5256;p6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57" name="Google Shape;5257;p6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258" name="Google Shape;5258;p60"/>
            <p:cNvGrpSpPr/>
            <p:nvPr/>
          </p:nvGrpSpPr>
          <p:grpSpPr>
            <a:xfrm>
              <a:off x="4403010" y="3985221"/>
              <a:ext cx="1109518" cy="181500"/>
              <a:chOff x="4403010" y="3985221"/>
              <a:chExt cx="1109518" cy="181500"/>
            </a:xfrm>
          </p:grpSpPr>
          <p:sp>
            <p:nvSpPr>
              <p:cNvPr id="5259" name="Google Shape;5259;p6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60" name="Google Shape;5260;p6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261" name="Google Shape;5261;p60"/>
            <p:cNvGrpSpPr/>
            <p:nvPr/>
          </p:nvGrpSpPr>
          <p:grpSpPr>
            <a:xfrm>
              <a:off x="4618704" y="3766582"/>
              <a:ext cx="807858" cy="181500"/>
              <a:chOff x="4618704" y="3766582"/>
              <a:chExt cx="807858" cy="181500"/>
            </a:xfrm>
          </p:grpSpPr>
          <p:sp>
            <p:nvSpPr>
              <p:cNvPr id="5262" name="Google Shape;5262;p6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63" name="Google Shape;5263;p6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264" name="Google Shape;5264;p60"/>
            <p:cNvGrpSpPr/>
            <p:nvPr/>
          </p:nvGrpSpPr>
          <p:grpSpPr>
            <a:xfrm>
              <a:off x="4735238" y="3547942"/>
              <a:ext cx="462839" cy="181500"/>
              <a:chOff x="4735238" y="3547942"/>
              <a:chExt cx="462839" cy="181500"/>
            </a:xfrm>
          </p:grpSpPr>
          <p:sp>
            <p:nvSpPr>
              <p:cNvPr id="5265" name="Google Shape;5265;p6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66" name="Google Shape;5266;p6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267" name="Google Shape;5267;p60"/>
          <p:cNvGrpSpPr/>
          <p:nvPr/>
        </p:nvGrpSpPr>
        <p:grpSpPr>
          <a:xfrm>
            <a:off x="7420047" y="2429580"/>
            <a:ext cx="1020955" cy="928853"/>
            <a:chOff x="926675" y="238125"/>
            <a:chExt cx="5755100" cy="5232975"/>
          </a:xfrm>
        </p:grpSpPr>
        <p:sp>
          <p:nvSpPr>
            <p:cNvPr id="5268" name="Google Shape;5268;p6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2" name="Google Shape;5272;p60"/>
          <p:cNvGrpSpPr/>
          <p:nvPr/>
        </p:nvGrpSpPr>
        <p:grpSpPr>
          <a:xfrm>
            <a:off x="727421" y="2828315"/>
            <a:ext cx="1695374" cy="1560837"/>
            <a:chOff x="727421" y="2828315"/>
            <a:chExt cx="1695374" cy="1560837"/>
          </a:xfrm>
        </p:grpSpPr>
        <p:grpSp>
          <p:nvGrpSpPr>
            <p:cNvPr id="5273" name="Google Shape;5273;p60"/>
            <p:cNvGrpSpPr/>
            <p:nvPr/>
          </p:nvGrpSpPr>
          <p:grpSpPr>
            <a:xfrm>
              <a:off x="727421" y="2828315"/>
              <a:ext cx="1695374" cy="1560837"/>
              <a:chOff x="734799" y="2782450"/>
              <a:chExt cx="1571100" cy="1577400"/>
            </a:xfrm>
          </p:grpSpPr>
          <p:cxnSp>
            <p:nvCxnSpPr>
              <p:cNvPr id="5274" name="Google Shape;5274;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275" name="Google Shape;5275;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276" name="Google Shape;5276;p60"/>
            <p:cNvGrpSpPr/>
            <p:nvPr/>
          </p:nvGrpSpPr>
          <p:grpSpPr>
            <a:xfrm>
              <a:off x="819108" y="2882501"/>
              <a:ext cx="1556791" cy="1426186"/>
              <a:chOff x="819108" y="2882501"/>
              <a:chExt cx="1556791" cy="1426186"/>
            </a:xfrm>
          </p:grpSpPr>
          <p:grpSp>
            <p:nvGrpSpPr>
              <p:cNvPr id="5277" name="Google Shape;5277;p60"/>
              <p:cNvGrpSpPr/>
              <p:nvPr/>
            </p:nvGrpSpPr>
            <p:grpSpPr>
              <a:xfrm>
                <a:off x="819108" y="2882501"/>
                <a:ext cx="103104" cy="1426186"/>
                <a:chOff x="4674013" y="3100904"/>
                <a:chExt cx="122758" cy="1698043"/>
              </a:xfrm>
            </p:grpSpPr>
            <p:sp>
              <p:nvSpPr>
                <p:cNvPr id="5278" name="Google Shape;5278;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60"/>
              <p:cNvGrpSpPr/>
              <p:nvPr/>
            </p:nvGrpSpPr>
            <p:grpSpPr>
              <a:xfrm>
                <a:off x="1062475" y="2882501"/>
                <a:ext cx="103104" cy="1426186"/>
                <a:chOff x="4940438" y="3100904"/>
                <a:chExt cx="122758" cy="1698043"/>
              </a:xfrm>
            </p:grpSpPr>
            <p:sp>
              <p:nvSpPr>
                <p:cNvPr id="5286" name="Google Shape;5286;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60"/>
              <p:cNvGrpSpPr/>
              <p:nvPr/>
            </p:nvGrpSpPr>
            <p:grpSpPr>
              <a:xfrm>
                <a:off x="1299324" y="2882501"/>
                <a:ext cx="103104" cy="1426186"/>
                <a:chOff x="5206863" y="3100904"/>
                <a:chExt cx="122758" cy="1698043"/>
              </a:xfrm>
            </p:grpSpPr>
            <p:sp>
              <p:nvSpPr>
                <p:cNvPr id="5294" name="Google Shape;5294;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60"/>
              <p:cNvGrpSpPr/>
              <p:nvPr/>
            </p:nvGrpSpPr>
            <p:grpSpPr>
              <a:xfrm>
                <a:off x="1786057" y="2882501"/>
                <a:ext cx="103104" cy="1426186"/>
                <a:chOff x="6006138" y="3143629"/>
                <a:chExt cx="122758" cy="1698043"/>
              </a:xfrm>
            </p:grpSpPr>
            <p:sp>
              <p:nvSpPr>
                <p:cNvPr id="5302" name="Google Shape;5302;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60"/>
              <p:cNvGrpSpPr/>
              <p:nvPr/>
            </p:nvGrpSpPr>
            <p:grpSpPr>
              <a:xfrm>
                <a:off x="2029422" y="2882501"/>
                <a:ext cx="103104" cy="1426186"/>
                <a:chOff x="6805413" y="3100904"/>
                <a:chExt cx="122758" cy="1698043"/>
              </a:xfrm>
            </p:grpSpPr>
            <p:sp>
              <p:nvSpPr>
                <p:cNvPr id="5310" name="Google Shape;5310;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7" name="Google Shape;5317;p60"/>
              <p:cNvGrpSpPr/>
              <p:nvPr/>
            </p:nvGrpSpPr>
            <p:grpSpPr>
              <a:xfrm>
                <a:off x="2272795" y="2882501"/>
                <a:ext cx="103104" cy="1426186"/>
                <a:chOff x="5206863" y="3100904"/>
                <a:chExt cx="122758" cy="1698043"/>
              </a:xfrm>
            </p:grpSpPr>
            <p:sp>
              <p:nvSpPr>
                <p:cNvPr id="5318" name="Google Shape;5318;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 name="Google Shape;5325;p60"/>
              <p:cNvGrpSpPr/>
              <p:nvPr/>
            </p:nvGrpSpPr>
            <p:grpSpPr>
              <a:xfrm>
                <a:off x="1542694" y="2882501"/>
                <a:ext cx="103104" cy="1426186"/>
                <a:chOff x="6006138" y="3143629"/>
                <a:chExt cx="122758" cy="1698043"/>
              </a:xfrm>
            </p:grpSpPr>
            <p:sp>
              <p:nvSpPr>
                <p:cNvPr id="5326" name="Google Shape;5326;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33" name="Google Shape;5333;p60"/>
          <p:cNvGrpSpPr/>
          <p:nvPr/>
        </p:nvGrpSpPr>
        <p:grpSpPr>
          <a:xfrm>
            <a:off x="5683472" y="3518037"/>
            <a:ext cx="2749952" cy="870677"/>
            <a:chOff x="238125" y="1725700"/>
            <a:chExt cx="7139025" cy="2260325"/>
          </a:xfrm>
        </p:grpSpPr>
        <p:sp>
          <p:nvSpPr>
            <p:cNvPr id="5334" name="Google Shape;5334;p6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60"/>
          <p:cNvGrpSpPr/>
          <p:nvPr/>
        </p:nvGrpSpPr>
        <p:grpSpPr>
          <a:xfrm>
            <a:off x="5953636" y="2459783"/>
            <a:ext cx="1105452" cy="916747"/>
            <a:chOff x="5249100" y="1210600"/>
            <a:chExt cx="3502700" cy="2904775"/>
          </a:xfrm>
        </p:grpSpPr>
        <p:sp>
          <p:nvSpPr>
            <p:cNvPr id="5345" name="Google Shape;5345;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49" name="Google Shape;5349;p6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350" name="Google Shape;5350;p6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351" name="Google Shape;5351;p6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352" name="Google Shape;5352;p6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353" name="Google Shape;5353;p6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 name="Google Shape;5354;p60"/>
          <p:cNvGrpSpPr/>
          <p:nvPr/>
        </p:nvGrpSpPr>
        <p:grpSpPr>
          <a:xfrm>
            <a:off x="7136183" y="1179201"/>
            <a:ext cx="1304650" cy="1124856"/>
            <a:chOff x="7287122" y="1165658"/>
            <a:chExt cx="1219413" cy="1051365"/>
          </a:xfrm>
        </p:grpSpPr>
        <p:grpSp>
          <p:nvGrpSpPr>
            <p:cNvPr id="5355" name="Google Shape;5355;p60"/>
            <p:cNvGrpSpPr/>
            <p:nvPr/>
          </p:nvGrpSpPr>
          <p:grpSpPr>
            <a:xfrm>
              <a:off x="7287122" y="1969723"/>
              <a:ext cx="1219413" cy="247300"/>
              <a:chOff x="7287122" y="1969723"/>
              <a:chExt cx="1219413" cy="247300"/>
            </a:xfrm>
          </p:grpSpPr>
          <p:sp>
            <p:nvSpPr>
              <p:cNvPr id="5356" name="Google Shape;5356;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7" name="Google Shape;5357;p60"/>
              <p:cNvGrpSpPr/>
              <p:nvPr/>
            </p:nvGrpSpPr>
            <p:grpSpPr>
              <a:xfrm>
                <a:off x="7287122" y="2063892"/>
                <a:ext cx="1151753" cy="73428"/>
                <a:chOff x="7287122" y="2063892"/>
                <a:chExt cx="1151753" cy="73428"/>
              </a:xfrm>
            </p:grpSpPr>
            <p:sp>
              <p:nvSpPr>
                <p:cNvPr id="5358" name="Google Shape;5358;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59" name="Google Shape;5359;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360" name="Google Shape;5360;p60"/>
            <p:cNvGrpSpPr/>
            <p:nvPr/>
          </p:nvGrpSpPr>
          <p:grpSpPr>
            <a:xfrm>
              <a:off x="7287122" y="1712201"/>
              <a:ext cx="1219403" cy="246767"/>
              <a:chOff x="7287122" y="1712201"/>
              <a:chExt cx="1219403" cy="246767"/>
            </a:xfrm>
          </p:grpSpPr>
          <p:sp>
            <p:nvSpPr>
              <p:cNvPr id="5361" name="Google Shape;5361;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2" name="Google Shape;5362;p60"/>
              <p:cNvGrpSpPr/>
              <p:nvPr/>
            </p:nvGrpSpPr>
            <p:grpSpPr>
              <a:xfrm>
                <a:off x="7287122" y="1842861"/>
                <a:ext cx="1005303" cy="73419"/>
                <a:chOff x="7287122" y="1842861"/>
                <a:chExt cx="1005303" cy="73419"/>
              </a:xfrm>
            </p:grpSpPr>
            <p:sp>
              <p:nvSpPr>
                <p:cNvPr id="5363" name="Google Shape;5363;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4" name="Google Shape;5364;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365" name="Google Shape;5365;p60"/>
            <p:cNvGrpSpPr/>
            <p:nvPr/>
          </p:nvGrpSpPr>
          <p:grpSpPr>
            <a:xfrm>
              <a:off x="7287122" y="1447520"/>
              <a:ext cx="1219403" cy="286667"/>
              <a:chOff x="7287122" y="1447520"/>
              <a:chExt cx="1219403" cy="286667"/>
            </a:xfrm>
          </p:grpSpPr>
          <p:sp>
            <p:nvSpPr>
              <p:cNvPr id="5366" name="Google Shape;5366;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7" name="Google Shape;5367;p60"/>
              <p:cNvGrpSpPr/>
              <p:nvPr/>
            </p:nvGrpSpPr>
            <p:grpSpPr>
              <a:xfrm>
                <a:off x="7287122" y="1581977"/>
                <a:ext cx="852803" cy="73428"/>
                <a:chOff x="7287122" y="1581977"/>
                <a:chExt cx="852803" cy="73428"/>
              </a:xfrm>
            </p:grpSpPr>
            <p:sp>
              <p:nvSpPr>
                <p:cNvPr id="5368" name="Google Shape;5368;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9" name="Google Shape;5369;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370" name="Google Shape;5370;p60"/>
            <p:cNvGrpSpPr/>
            <p:nvPr/>
          </p:nvGrpSpPr>
          <p:grpSpPr>
            <a:xfrm>
              <a:off x="7287122" y="1165658"/>
              <a:ext cx="1219403" cy="344253"/>
              <a:chOff x="7287122" y="1165658"/>
              <a:chExt cx="1219403" cy="344253"/>
            </a:xfrm>
          </p:grpSpPr>
          <p:sp>
            <p:nvSpPr>
              <p:cNvPr id="5371" name="Google Shape;5371;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2" name="Google Shape;5372;p60"/>
              <p:cNvGrpSpPr/>
              <p:nvPr/>
            </p:nvGrpSpPr>
            <p:grpSpPr>
              <a:xfrm>
                <a:off x="7287122" y="1341025"/>
                <a:ext cx="695703" cy="73419"/>
                <a:chOff x="7287122" y="1341025"/>
                <a:chExt cx="695703" cy="73419"/>
              </a:xfrm>
            </p:grpSpPr>
            <p:sp>
              <p:nvSpPr>
                <p:cNvPr id="5373" name="Google Shape;5373;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74" name="Google Shape;5374;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375" name="Google Shape;5375;p60"/>
          <p:cNvGrpSpPr/>
          <p:nvPr/>
        </p:nvGrpSpPr>
        <p:grpSpPr>
          <a:xfrm>
            <a:off x="5802676" y="1185224"/>
            <a:ext cx="1397729" cy="1098540"/>
            <a:chOff x="5900602" y="1193063"/>
            <a:chExt cx="1299851" cy="1021707"/>
          </a:xfrm>
        </p:grpSpPr>
        <p:grpSp>
          <p:nvGrpSpPr>
            <p:cNvPr id="5376" name="Google Shape;5376;p60"/>
            <p:cNvGrpSpPr/>
            <p:nvPr/>
          </p:nvGrpSpPr>
          <p:grpSpPr>
            <a:xfrm>
              <a:off x="6520337" y="1193063"/>
              <a:ext cx="341815" cy="799959"/>
              <a:chOff x="6520337" y="1193063"/>
              <a:chExt cx="341815" cy="799959"/>
            </a:xfrm>
          </p:grpSpPr>
          <p:grpSp>
            <p:nvGrpSpPr>
              <p:cNvPr id="5377" name="Google Shape;5377;p60"/>
              <p:cNvGrpSpPr/>
              <p:nvPr/>
            </p:nvGrpSpPr>
            <p:grpSpPr>
              <a:xfrm>
                <a:off x="6520337" y="1589527"/>
                <a:ext cx="213950" cy="403494"/>
                <a:chOff x="6520337" y="1589527"/>
                <a:chExt cx="213950" cy="403494"/>
              </a:xfrm>
            </p:grpSpPr>
            <p:sp>
              <p:nvSpPr>
                <p:cNvPr id="5378" name="Google Shape;5378;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60"/>
              <p:cNvGrpSpPr/>
              <p:nvPr/>
            </p:nvGrpSpPr>
            <p:grpSpPr>
              <a:xfrm>
                <a:off x="6577204" y="1193063"/>
                <a:ext cx="284947" cy="464512"/>
                <a:chOff x="6577204" y="1193063"/>
                <a:chExt cx="284947" cy="464512"/>
              </a:xfrm>
            </p:grpSpPr>
            <p:sp>
              <p:nvSpPr>
                <p:cNvPr id="5381" name="Google Shape;5381;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82" name="Google Shape;5382;p6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383" name="Google Shape;5383;p60"/>
            <p:cNvGrpSpPr/>
            <p:nvPr/>
          </p:nvGrpSpPr>
          <p:grpSpPr>
            <a:xfrm>
              <a:off x="6238903" y="1193063"/>
              <a:ext cx="300475" cy="900152"/>
              <a:chOff x="6238903" y="1193063"/>
              <a:chExt cx="300475" cy="900152"/>
            </a:xfrm>
          </p:grpSpPr>
          <p:grpSp>
            <p:nvGrpSpPr>
              <p:cNvPr id="5384" name="Google Shape;5384;p60"/>
              <p:cNvGrpSpPr/>
              <p:nvPr/>
            </p:nvGrpSpPr>
            <p:grpSpPr>
              <a:xfrm>
                <a:off x="6290865" y="1489315"/>
                <a:ext cx="248514" cy="603900"/>
                <a:chOff x="6290865" y="1489315"/>
                <a:chExt cx="248514" cy="603900"/>
              </a:xfrm>
            </p:grpSpPr>
            <p:sp>
              <p:nvSpPr>
                <p:cNvPr id="5385" name="Google Shape;5385;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60"/>
              <p:cNvGrpSpPr/>
              <p:nvPr/>
            </p:nvGrpSpPr>
            <p:grpSpPr>
              <a:xfrm>
                <a:off x="6238903" y="1193063"/>
                <a:ext cx="284947" cy="333087"/>
                <a:chOff x="6238903" y="1193063"/>
                <a:chExt cx="284947" cy="333087"/>
              </a:xfrm>
            </p:grpSpPr>
            <p:sp>
              <p:nvSpPr>
                <p:cNvPr id="5388" name="Google Shape;5388;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89" name="Google Shape;5389;p6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390" name="Google Shape;5390;p60"/>
            <p:cNvGrpSpPr/>
            <p:nvPr/>
          </p:nvGrpSpPr>
          <p:grpSpPr>
            <a:xfrm>
              <a:off x="5900602" y="1193063"/>
              <a:ext cx="444345" cy="1021707"/>
              <a:chOff x="5900602" y="1193063"/>
              <a:chExt cx="444345" cy="1021707"/>
            </a:xfrm>
          </p:grpSpPr>
          <p:grpSp>
            <p:nvGrpSpPr>
              <p:cNvPr id="5391" name="Google Shape;5391;p60"/>
              <p:cNvGrpSpPr/>
              <p:nvPr/>
            </p:nvGrpSpPr>
            <p:grpSpPr>
              <a:xfrm>
                <a:off x="6046501" y="1367785"/>
                <a:ext cx="298446" cy="846986"/>
                <a:chOff x="6046501" y="1367785"/>
                <a:chExt cx="298446" cy="846986"/>
              </a:xfrm>
            </p:grpSpPr>
            <p:sp>
              <p:nvSpPr>
                <p:cNvPr id="5392" name="Google Shape;5392;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60"/>
              <p:cNvGrpSpPr/>
              <p:nvPr/>
            </p:nvGrpSpPr>
            <p:grpSpPr>
              <a:xfrm>
                <a:off x="5900602" y="1193063"/>
                <a:ext cx="284947" cy="182312"/>
                <a:chOff x="5900602" y="1193063"/>
                <a:chExt cx="284947" cy="182312"/>
              </a:xfrm>
            </p:grpSpPr>
            <p:sp>
              <p:nvSpPr>
                <p:cNvPr id="5395" name="Google Shape;5395;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96" name="Google Shape;5396;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397" name="Google Shape;5397;p60"/>
            <p:cNvGrpSpPr/>
            <p:nvPr/>
          </p:nvGrpSpPr>
          <p:grpSpPr>
            <a:xfrm>
              <a:off x="6738300" y="1193063"/>
              <a:ext cx="462153" cy="707634"/>
              <a:chOff x="6738300" y="1193063"/>
              <a:chExt cx="462153" cy="707634"/>
            </a:xfrm>
          </p:grpSpPr>
          <p:grpSp>
            <p:nvGrpSpPr>
              <p:cNvPr id="5398" name="Google Shape;5398;p60"/>
              <p:cNvGrpSpPr/>
              <p:nvPr/>
            </p:nvGrpSpPr>
            <p:grpSpPr>
              <a:xfrm>
                <a:off x="6915505" y="1193063"/>
                <a:ext cx="284947" cy="597387"/>
                <a:chOff x="6915505" y="1193063"/>
                <a:chExt cx="284947" cy="597387"/>
              </a:xfrm>
            </p:grpSpPr>
            <p:sp>
              <p:nvSpPr>
                <p:cNvPr id="5399" name="Google Shape;5399;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00" name="Google Shape;5400;p6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401" name="Google Shape;5401;p60"/>
              <p:cNvGrpSpPr/>
              <p:nvPr/>
            </p:nvGrpSpPr>
            <p:grpSpPr>
              <a:xfrm>
                <a:off x="6738300" y="1684725"/>
                <a:ext cx="230066" cy="215971"/>
                <a:chOff x="6738300" y="1684725"/>
                <a:chExt cx="230066" cy="215971"/>
              </a:xfrm>
            </p:grpSpPr>
            <p:sp>
              <p:nvSpPr>
                <p:cNvPr id="5402" name="Google Shape;5402;p6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07" name="Shape 5407"/>
        <p:cNvGrpSpPr/>
        <p:nvPr/>
      </p:nvGrpSpPr>
      <p:grpSpPr>
        <a:xfrm>
          <a:off x="0" y="0"/>
          <a:ext cx="0" cy="0"/>
          <a:chOff x="0" y="0"/>
          <a:chExt cx="0" cy="0"/>
        </a:xfrm>
      </p:grpSpPr>
      <p:grpSp>
        <p:nvGrpSpPr>
          <p:cNvPr id="5408" name="Google Shape;5408;p61"/>
          <p:cNvGrpSpPr/>
          <p:nvPr/>
        </p:nvGrpSpPr>
        <p:grpSpPr>
          <a:xfrm>
            <a:off x="1002229" y="1542724"/>
            <a:ext cx="1801525" cy="2849778"/>
            <a:chOff x="1002229" y="1542724"/>
            <a:chExt cx="1801525" cy="2849778"/>
          </a:xfrm>
        </p:grpSpPr>
        <p:sp>
          <p:nvSpPr>
            <p:cNvPr id="5409" name="Google Shape;5409;p61"/>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6" name="Google Shape;5416;p61"/>
            <p:cNvGrpSpPr/>
            <p:nvPr/>
          </p:nvGrpSpPr>
          <p:grpSpPr>
            <a:xfrm>
              <a:off x="1675337" y="3316550"/>
              <a:ext cx="437113" cy="383257"/>
              <a:chOff x="1675337" y="3316550"/>
              <a:chExt cx="437113" cy="383257"/>
            </a:xfrm>
          </p:grpSpPr>
          <p:sp>
            <p:nvSpPr>
              <p:cNvPr id="5417" name="Google Shape;5417;p61"/>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0" name="Google Shape;5420;p61"/>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61"/>
          <p:cNvGrpSpPr/>
          <p:nvPr/>
        </p:nvGrpSpPr>
        <p:grpSpPr>
          <a:xfrm>
            <a:off x="7280398" y="2805793"/>
            <a:ext cx="939202" cy="1588073"/>
            <a:chOff x="7280398" y="2805793"/>
            <a:chExt cx="939202" cy="1588073"/>
          </a:xfrm>
        </p:grpSpPr>
        <p:grpSp>
          <p:nvGrpSpPr>
            <p:cNvPr id="5423" name="Google Shape;5423;p61"/>
            <p:cNvGrpSpPr/>
            <p:nvPr/>
          </p:nvGrpSpPr>
          <p:grpSpPr>
            <a:xfrm>
              <a:off x="7280398" y="2805793"/>
              <a:ext cx="939202" cy="1588073"/>
              <a:chOff x="7280398" y="2805793"/>
              <a:chExt cx="939202" cy="1588073"/>
            </a:xfrm>
          </p:grpSpPr>
          <p:sp>
            <p:nvSpPr>
              <p:cNvPr id="5424" name="Google Shape;5424;p61"/>
              <p:cNvSpPr/>
              <p:nvPr/>
            </p:nvSpPr>
            <p:spPr>
              <a:xfrm>
                <a:off x="7280398" y="3729250"/>
                <a:ext cx="595597" cy="664616"/>
              </a:xfrm>
              <a:custGeom>
                <a:rect b="b" l="l" r="r" t="t"/>
                <a:pathLst>
                  <a:path extrusionOk="0" h="26298" w="23567">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cap="flat" cmpd="sng" w="19050">
                <a:solidFill>
                  <a:srgbClr val="CAD3D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6" name="Google Shape;5426;p61"/>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1"/>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1"/>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61"/>
          <p:cNvGrpSpPr/>
          <p:nvPr/>
        </p:nvGrpSpPr>
        <p:grpSpPr>
          <a:xfrm>
            <a:off x="6530967" y="2825758"/>
            <a:ext cx="577856" cy="1566743"/>
            <a:chOff x="6530967" y="2825758"/>
            <a:chExt cx="577856" cy="1566743"/>
          </a:xfrm>
        </p:grpSpPr>
        <p:grpSp>
          <p:nvGrpSpPr>
            <p:cNvPr id="5433" name="Google Shape;5433;p61"/>
            <p:cNvGrpSpPr/>
            <p:nvPr/>
          </p:nvGrpSpPr>
          <p:grpSpPr>
            <a:xfrm>
              <a:off x="6530967" y="2825758"/>
              <a:ext cx="577856" cy="1566743"/>
              <a:chOff x="6530967" y="2825758"/>
              <a:chExt cx="577856" cy="1566743"/>
            </a:xfrm>
          </p:grpSpPr>
          <p:sp>
            <p:nvSpPr>
              <p:cNvPr id="5434" name="Google Shape;5434;p61"/>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6" name="Google Shape;5436;p61"/>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0" name="Google Shape;5440;p61"/>
          <p:cNvSpPr/>
          <p:nvPr/>
        </p:nvSpPr>
        <p:spPr>
          <a:xfrm>
            <a:off x="6431526" y="1558993"/>
            <a:ext cx="402288" cy="1136125"/>
          </a:xfrm>
          <a:custGeom>
            <a:rect b="b" l="l" r="r" t="t"/>
            <a:pathLst>
              <a:path extrusionOk="0" h="44955" w="15918">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4811024" y="1580335"/>
            <a:ext cx="744629" cy="457685"/>
          </a:xfrm>
          <a:custGeom>
            <a:rect b="b" l="l" r="r" t="t"/>
            <a:pathLst>
              <a:path extrusionOk="0" h="18110" w="29464">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4768491" y="2118007"/>
            <a:ext cx="1074435" cy="439590"/>
          </a:xfrm>
          <a:custGeom>
            <a:rect b="b" l="l" r="r" t="t"/>
            <a:pathLst>
              <a:path extrusionOk="0" h="17394" w="42514">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3" name="Google Shape;5443;p61"/>
          <p:cNvGrpSpPr/>
          <p:nvPr/>
        </p:nvGrpSpPr>
        <p:grpSpPr>
          <a:xfrm>
            <a:off x="2882968" y="1560496"/>
            <a:ext cx="554302" cy="1133118"/>
            <a:chOff x="3039218" y="1560945"/>
            <a:chExt cx="554302" cy="1133118"/>
          </a:xfrm>
        </p:grpSpPr>
        <p:sp>
          <p:nvSpPr>
            <p:cNvPr id="5444" name="Google Shape;5444;p61"/>
            <p:cNvSpPr/>
            <p:nvPr/>
          </p:nvSpPr>
          <p:spPr>
            <a:xfrm>
              <a:off x="3067043" y="2114615"/>
              <a:ext cx="25904" cy="6925"/>
            </a:xfrm>
            <a:custGeom>
              <a:rect b="b" l="l" r="r" t="t"/>
              <a:pathLst>
                <a:path extrusionOk="0" h="274" w="1025">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3039218" y="2118482"/>
              <a:ext cx="30378" cy="19940"/>
            </a:xfrm>
            <a:custGeom>
              <a:rect b="b" l="l" r="r" t="t"/>
              <a:pathLst>
                <a:path extrusionOk="0" h="789" w="1202">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3062620" y="2148480"/>
              <a:ext cx="22543" cy="28078"/>
            </a:xfrm>
            <a:custGeom>
              <a:rect b="b" l="l" r="r" t="t"/>
              <a:pathLst>
                <a:path extrusionOk="0" h="1111" w="892">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3049554" y="2174309"/>
              <a:ext cx="22518" cy="28128"/>
            </a:xfrm>
            <a:custGeom>
              <a:rect b="b" l="l" r="r" t="t"/>
              <a:pathLst>
                <a:path extrusionOk="0" h="1113" w="891">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3059739" y="2185024"/>
              <a:ext cx="23478" cy="31717"/>
            </a:xfrm>
            <a:custGeom>
              <a:rect b="b" l="l" r="r" t="t"/>
              <a:pathLst>
                <a:path extrusionOk="0" h="1255" w="929">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3189741" y="2601161"/>
              <a:ext cx="123254" cy="92902"/>
            </a:xfrm>
            <a:custGeom>
              <a:rect b="b" l="l" r="r" t="t"/>
              <a:pathLst>
                <a:path extrusionOk="0" h="3676" w="4877">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3318353" y="2601161"/>
              <a:ext cx="123128" cy="92902"/>
            </a:xfrm>
            <a:custGeom>
              <a:rect b="b" l="l" r="r" t="t"/>
              <a:pathLst>
                <a:path extrusionOk="0" h="3676" w="4872">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3198814" y="1987343"/>
              <a:ext cx="235110" cy="126742"/>
            </a:xfrm>
            <a:custGeom>
              <a:rect b="b" l="l" r="r" t="t"/>
              <a:pathLst>
                <a:path extrusionOk="0" h="5015" w="9303">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3304301" y="2011327"/>
              <a:ext cx="25500" cy="16553"/>
            </a:xfrm>
            <a:custGeom>
              <a:rect b="b" l="l" r="r" t="t"/>
              <a:pathLst>
                <a:path extrusionOk="0" h="655" w="1009">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3304301" y="2005944"/>
              <a:ext cx="25500" cy="5560"/>
            </a:xfrm>
            <a:custGeom>
              <a:rect b="b" l="l" r="r" t="t"/>
              <a:pathLst>
                <a:path extrusionOk="0" h="220" w="1009">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3304301" y="1989441"/>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3304301" y="1984058"/>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3304301" y="1967555"/>
              <a:ext cx="25500" cy="16402"/>
            </a:xfrm>
            <a:custGeom>
              <a:rect b="b" l="l" r="r" t="t"/>
              <a:pathLst>
                <a:path extrusionOk="0" h="649" w="1009">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1"/>
            <p:cNvSpPr/>
            <p:nvPr/>
          </p:nvSpPr>
          <p:spPr>
            <a:xfrm>
              <a:off x="3304301" y="1962045"/>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3304301" y="1945643"/>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3304301" y="1940134"/>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1"/>
            <p:cNvSpPr/>
            <p:nvPr/>
          </p:nvSpPr>
          <p:spPr>
            <a:xfrm>
              <a:off x="3304301" y="1923757"/>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1"/>
            <p:cNvSpPr/>
            <p:nvPr/>
          </p:nvSpPr>
          <p:spPr>
            <a:xfrm>
              <a:off x="3304301" y="1918248"/>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3304301" y="1901846"/>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3304301" y="1896337"/>
              <a:ext cx="25500" cy="5535"/>
            </a:xfrm>
            <a:custGeom>
              <a:rect b="b" l="l" r="r" t="t"/>
              <a:pathLst>
                <a:path extrusionOk="0" h="219" w="1009">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3304301" y="1879960"/>
              <a:ext cx="25500" cy="16402"/>
            </a:xfrm>
            <a:custGeom>
              <a:rect b="b" l="l" r="r" t="t"/>
              <a:pathLst>
                <a:path extrusionOk="0" h="649" w="1009">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3304301" y="1874451"/>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3304301" y="1858074"/>
              <a:ext cx="25500" cy="16402"/>
            </a:xfrm>
            <a:custGeom>
              <a:rect b="b" l="l" r="r" t="t"/>
              <a:pathLst>
                <a:path extrusionOk="0" h="649" w="1009">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3304301" y="1852539"/>
              <a:ext cx="25500" cy="5560"/>
            </a:xfrm>
            <a:custGeom>
              <a:rect b="b" l="l" r="r" t="t"/>
              <a:pathLst>
                <a:path extrusionOk="0" h="220" w="1009">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3304301" y="1836036"/>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3304301" y="1830527"/>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3304301" y="1814125"/>
              <a:ext cx="25500" cy="16427"/>
            </a:xfrm>
            <a:custGeom>
              <a:rect b="b" l="l" r="r" t="t"/>
              <a:pathLst>
                <a:path extrusionOk="0" h="650" w="1009">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3304301" y="1808616"/>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3304301" y="1792239"/>
              <a:ext cx="25500" cy="16402"/>
            </a:xfrm>
            <a:custGeom>
              <a:rect b="b" l="l" r="r" t="t"/>
              <a:pathLst>
                <a:path extrusionOk="0" h="649" w="1009">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3304301" y="1786730"/>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3304301" y="1770353"/>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3304301" y="1764819"/>
              <a:ext cx="25500" cy="5560"/>
            </a:xfrm>
            <a:custGeom>
              <a:rect b="b" l="l" r="r" t="t"/>
              <a:pathLst>
                <a:path extrusionOk="0" h="220" w="1009">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3304301" y="1748442"/>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3304301" y="1742933"/>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3304301" y="1726556"/>
              <a:ext cx="25500" cy="16402"/>
            </a:xfrm>
            <a:custGeom>
              <a:rect b="b" l="l" r="r" t="t"/>
              <a:pathLst>
                <a:path extrusionOk="0" h="649" w="1009">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3304301" y="1721047"/>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3304301" y="1704645"/>
              <a:ext cx="25500" cy="16427"/>
            </a:xfrm>
            <a:custGeom>
              <a:rect b="b" l="l" r="r" t="t"/>
              <a:pathLst>
                <a:path extrusionOk="0" h="650" w="1009">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3329776" y="1994116"/>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1"/>
            <p:cNvSpPr/>
            <p:nvPr/>
          </p:nvSpPr>
          <p:spPr>
            <a:xfrm>
              <a:off x="3295077" y="1994116"/>
              <a:ext cx="9654" cy="7203"/>
            </a:xfrm>
            <a:custGeom>
              <a:rect b="b" l="l" r="r" t="t"/>
              <a:pathLst>
                <a:path extrusionOk="0" h="285" w="382">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1"/>
            <p:cNvSpPr/>
            <p:nvPr/>
          </p:nvSpPr>
          <p:spPr>
            <a:xfrm>
              <a:off x="3329776" y="1972230"/>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3294950" y="1972230"/>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3329776" y="1950319"/>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3294950" y="1950319"/>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3329776" y="1928306"/>
              <a:ext cx="9401" cy="7177"/>
            </a:xfrm>
            <a:custGeom>
              <a:rect b="b" l="l" r="r" t="t"/>
              <a:pathLst>
                <a:path extrusionOk="0" h="284" w="372">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3294950" y="1928306"/>
              <a:ext cx="9654" cy="7177"/>
            </a:xfrm>
            <a:custGeom>
              <a:rect b="b" l="l" r="r" t="t"/>
              <a:pathLst>
                <a:path extrusionOk="0" h="284" w="382">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3329776" y="1906395"/>
              <a:ext cx="9401" cy="7203"/>
            </a:xfrm>
            <a:custGeom>
              <a:rect b="b" l="l" r="r" t="t"/>
              <a:pathLst>
                <a:path extrusionOk="0" h="285" w="372">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3294950" y="1906395"/>
              <a:ext cx="9654" cy="7203"/>
            </a:xfrm>
            <a:custGeom>
              <a:rect b="b" l="l" r="r" t="t"/>
              <a:pathLst>
                <a:path extrusionOk="0" h="285" w="382">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3329776" y="1884509"/>
              <a:ext cx="9401" cy="7177"/>
            </a:xfrm>
            <a:custGeom>
              <a:rect b="b" l="l" r="r" t="t"/>
              <a:pathLst>
                <a:path extrusionOk="0" h="284" w="372">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3294950" y="1884509"/>
              <a:ext cx="9654" cy="7329"/>
            </a:xfrm>
            <a:custGeom>
              <a:rect b="b" l="l" r="r" t="t"/>
              <a:pathLst>
                <a:path extrusionOk="0" h="290" w="382">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1"/>
            <p:cNvSpPr/>
            <p:nvPr/>
          </p:nvSpPr>
          <p:spPr>
            <a:xfrm>
              <a:off x="3329776" y="1862598"/>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1"/>
            <p:cNvSpPr/>
            <p:nvPr/>
          </p:nvSpPr>
          <p:spPr>
            <a:xfrm>
              <a:off x="3294950" y="1862598"/>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3329776" y="1840712"/>
              <a:ext cx="9401" cy="7177"/>
            </a:xfrm>
            <a:custGeom>
              <a:rect b="b" l="l" r="r" t="t"/>
              <a:pathLst>
                <a:path extrusionOk="0" h="284" w="372">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3294950" y="1840712"/>
              <a:ext cx="9654" cy="7177"/>
            </a:xfrm>
            <a:custGeom>
              <a:rect b="b" l="l" r="r" t="t"/>
              <a:pathLst>
                <a:path extrusionOk="0" h="284" w="382">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3329776" y="1818826"/>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3294950" y="181882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3329776" y="179691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3294950" y="1796915"/>
              <a:ext cx="9654" cy="7051"/>
            </a:xfrm>
            <a:custGeom>
              <a:rect b="b" l="l" r="r" t="t"/>
              <a:pathLst>
                <a:path extrusionOk="0" h="279" w="382">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3329776" y="1774877"/>
              <a:ext cx="9401" cy="7203"/>
            </a:xfrm>
            <a:custGeom>
              <a:rect b="b" l="l" r="r" t="t"/>
              <a:pathLst>
                <a:path extrusionOk="0" h="285" w="372">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3294950" y="1774877"/>
              <a:ext cx="9654" cy="7203"/>
            </a:xfrm>
            <a:custGeom>
              <a:rect b="b" l="l" r="r" t="t"/>
              <a:pathLst>
                <a:path extrusionOk="0" h="285" w="382">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3329776" y="1752991"/>
              <a:ext cx="9401" cy="7177"/>
            </a:xfrm>
            <a:custGeom>
              <a:rect b="b" l="l" r="r" t="t"/>
              <a:pathLst>
                <a:path extrusionOk="0" h="284" w="372">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3295077" y="1752991"/>
              <a:ext cx="9654" cy="7329"/>
            </a:xfrm>
            <a:custGeom>
              <a:rect b="b" l="l" r="r" t="t"/>
              <a:pathLst>
                <a:path extrusionOk="0" h="290" w="382">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3329776" y="1731105"/>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3294950" y="1731105"/>
              <a:ext cx="9654" cy="7177"/>
            </a:xfrm>
            <a:custGeom>
              <a:rect b="b" l="l" r="r" t="t"/>
              <a:pathLst>
                <a:path extrusionOk="0" h="284" w="382">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3329776" y="1709194"/>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3294950" y="1709194"/>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3190246" y="1739344"/>
              <a:ext cx="127626" cy="81706"/>
            </a:xfrm>
            <a:custGeom>
              <a:rect b="b" l="l" r="r" t="t"/>
              <a:pathLst>
                <a:path extrusionOk="0" h="3233" w="505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3314865" y="1739344"/>
              <a:ext cx="127778" cy="81706"/>
            </a:xfrm>
            <a:custGeom>
              <a:rect b="b" l="l" r="r" t="t"/>
              <a:pathLst>
                <a:path extrusionOk="0" h="3233" w="5056">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3240690" y="2052799"/>
              <a:ext cx="30175" cy="54134"/>
            </a:xfrm>
            <a:custGeom>
              <a:rect b="b" l="l" r="r" t="t"/>
              <a:pathLst>
                <a:path extrusionOk="0" h="2142" w="1194">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3186556" y="1765299"/>
              <a:ext cx="34446" cy="33663"/>
            </a:xfrm>
            <a:custGeom>
              <a:rect b="b" l="l" r="r" t="t"/>
              <a:pathLst>
                <a:path extrusionOk="0" h="1332" w="1363">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3144023" y="1950799"/>
              <a:ext cx="37479" cy="24818"/>
            </a:xfrm>
            <a:custGeom>
              <a:rect b="b" l="l" r="r" t="t"/>
              <a:pathLst>
                <a:path extrusionOk="0" h="982" w="1483">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3259265" y="2344595"/>
              <a:ext cx="40941" cy="40916"/>
            </a:xfrm>
            <a:custGeom>
              <a:rect b="b" l="l" r="r" t="t"/>
              <a:pathLst>
                <a:path extrusionOk="0" h="1619" w="162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3089889" y="2102737"/>
              <a:ext cx="44101" cy="29442"/>
            </a:xfrm>
            <a:custGeom>
              <a:rect b="b" l="l" r="r" t="t"/>
              <a:pathLst>
                <a:path extrusionOk="0" h="1165" w="1745">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3138665" y="1770176"/>
              <a:ext cx="77207" cy="195407"/>
            </a:xfrm>
            <a:custGeom>
              <a:rect b="b" l="l" r="r" t="t"/>
              <a:pathLst>
                <a:path extrusionOk="0" h="7732" w="3055">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3097875" y="1963157"/>
              <a:ext cx="80468" cy="150826"/>
            </a:xfrm>
            <a:custGeom>
              <a:rect b="b" l="l" r="r" t="t"/>
              <a:pathLst>
                <a:path extrusionOk="0" h="5968" w="3184">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3075711" y="2121414"/>
              <a:ext cx="22543" cy="28128"/>
            </a:xfrm>
            <a:custGeom>
              <a:rect b="b" l="l" r="r" t="t"/>
              <a:pathLst>
                <a:path extrusionOk="0" h="1113" w="892">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3085214" y="2125129"/>
              <a:ext cx="23630" cy="31692"/>
            </a:xfrm>
            <a:custGeom>
              <a:rect b="b" l="l" r="r" t="t"/>
              <a:pathLst>
                <a:path extrusionOk="0" h="1254" w="935">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3072527" y="2155708"/>
              <a:ext cx="23503" cy="31818"/>
            </a:xfrm>
            <a:custGeom>
              <a:rect b="b" l="l" r="r" t="t"/>
              <a:pathLst>
                <a:path extrusionOk="0" h="1259" w="93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3098836" y="2129349"/>
              <a:ext cx="18980" cy="29594"/>
            </a:xfrm>
            <a:custGeom>
              <a:rect b="b" l="l" r="r" t="t"/>
              <a:pathLst>
                <a:path extrusionOk="0" h="1171" w="751">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3090041" y="2158033"/>
              <a:ext cx="18954" cy="29695"/>
            </a:xfrm>
            <a:custGeom>
              <a:rect b="b" l="l" r="r" t="t"/>
              <a:pathLst>
                <a:path extrusionOk="0" h="1175" w="75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3080943" y="2185479"/>
              <a:ext cx="18980" cy="29645"/>
            </a:xfrm>
            <a:custGeom>
              <a:rect b="b" l="l" r="r" t="t"/>
              <a:pathLst>
                <a:path extrusionOk="0" h="1173" w="751">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3113569" y="2129349"/>
              <a:ext cx="14178" cy="25272"/>
            </a:xfrm>
            <a:custGeom>
              <a:rect b="b" l="l" r="r" t="t"/>
              <a:pathLst>
                <a:path extrusionOk="0" h="1000" w="561">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3107934" y="2153813"/>
              <a:ext cx="14304" cy="25323"/>
            </a:xfrm>
            <a:custGeom>
              <a:rect b="b" l="l" r="r" t="t"/>
              <a:pathLst>
                <a:path extrusionOk="0" h="1002" w="566">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3102146" y="2177316"/>
              <a:ext cx="14304" cy="25247"/>
            </a:xfrm>
            <a:custGeom>
              <a:rect b="b" l="l" r="r" t="t"/>
              <a:pathLst>
                <a:path extrusionOk="0" h="999" w="566">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3196741" y="2071450"/>
              <a:ext cx="115546" cy="287399"/>
            </a:xfrm>
            <a:custGeom>
              <a:rect b="b" l="l" r="r" t="t"/>
              <a:pathLst>
                <a:path extrusionOk="0" h="11372" w="4572">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3239578" y="2364181"/>
              <a:ext cx="78648" cy="262885"/>
            </a:xfrm>
            <a:custGeom>
              <a:rect b="b" l="l" r="r" t="t"/>
              <a:pathLst>
                <a:path extrusionOk="0" h="10402" w="3112">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3361872" y="2052799"/>
              <a:ext cx="30327" cy="54260"/>
            </a:xfrm>
            <a:custGeom>
              <a:rect b="b" l="l" r="r" t="t"/>
              <a:pathLst>
                <a:path extrusionOk="0" h="2147" w="120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3411709" y="1765299"/>
              <a:ext cx="34598" cy="33663"/>
            </a:xfrm>
            <a:custGeom>
              <a:rect b="b" l="l" r="r" t="t"/>
              <a:pathLst>
                <a:path extrusionOk="0" h="1332" w="1369">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3451235" y="1950799"/>
              <a:ext cx="37479" cy="24818"/>
            </a:xfrm>
            <a:custGeom>
              <a:rect b="b" l="l" r="r" t="t"/>
              <a:pathLst>
                <a:path extrusionOk="0" h="982" w="1483">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3332530" y="2344595"/>
              <a:ext cx="40916" cy="40916"/>
            </a:xfrm>
            <a:custGeom>
              <a:rect b="b" l="l" r="r" t="t"/>
              <a:pathLst>
                <a:path extrusionOk="0" h="1619" w="1619">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3272761" y="1653695"/>
              <a:ext cx="87342" cy="60907"/>
            </a:xfrm>
            <a:custGeom>
              <a:rect b="b" l="l" r="r" t="t"/>
              <a:pathLst>
                <a:path extrusionOk="0" h="2410" w="3456">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3258305" y="1560945"/>
              <a:ext cx="116254" cy="121561"/>
            </a:xfrm>
            <a:custGeom>
              <a:rect b="b" l="l" r="r" t="t"/>
              <a:pathLst>
                <a:path extrusionOk="0" h="4810" w="460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3416865" y="1770176"/>
              <a:ext cx="77207" cy="195407"/>
            </a:xfrm>
            <a:custGeom>
              <a:rect b="b" l="l" r="r" t="t"/>
              <a:pathLst>
                <a:path extrusionOk="0" h="7732" w="3055">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3454243" y="1963208"/>
              <a:ext cx="80468" cy="150801"/>
            </a:xfrm>
            <a:custGeom>
              <a:rect b="b" l="l" r="r" t="t"/>
              <a:pathLst>
                <a:path extrusionOk="0" h="5967" w="3184">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3539790" y="2114615"/>
              <a:ext cx="25904" cy="6925"/>
            </a:xfrm>
            <a:custGeom>
              <a:rect b="b" l="l" r="r" t="t"/>
              <a:pathLst>
                <a:path extrusionOk="0" h="274" w="1025">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8" name="Google Shape;5538;p61"/>
            <p:cNvGrpSpPr/>
            <p:nvPr/>
          </p:nvGrpSpPr>
          <p:grpSpPr>
            <a:xfrm>
              <a:off x="3498748" y="2102737"/>
              <a:ext cx="94772" cy="114004"/>
              <a:chOff x="3498748" y="2102737"/>
              <a:chExt cx="94772" cy="114004"/>
            </a:xfrm>
          </p:grpSpPr>
          <p:sp>
            <p:nvSpPr>
              <p:cNvPr id="5539" name="Google Shape;5539;p61"/>
              <p:cNvSpPr/>
              <p:nvPr/>
            </p:nvSpPr>
            <p:spPr>
              <a:xfrm>
                <a:off x="3563142" y="2118482"/>
                <a:ext cx="30378" cy="19940"/>
              </a:xfrm>
              <a:custGeom>
                <a:rect b="b" l="l" r="r" t="t"/>
                <a:pathLst>
                  <a:path extrusionOk="0" h="789" w="1202">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3560665" y="2174309"/>
                <a:ext cx="22518" cy="28128"/>
              </a:xfrm>
              <a:custGeom>
                <a:rect b="b" l="l" r="r" t="t"/>
                <a:pathLst>
                  <a:path extrusionOk="0" h="1113" w="891">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1"/>
              <p:cNvSpPr/>
              <p:nvPr/>
            </p:nvSpPr>
            <p:spPr>
              <a:xfrm>
                <a:off x="3498748" y="2102737"/>
                <a:ext cx="44101" cy="29442"/>
              </a:xfrm>
              <a:custGeom>
                <a:rect b="b" l="l" r="r" t="t"/>
                <a:pathLst>
                  <a:path extrusionOk="0" h="1165" w="1745">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1"/>
              <p:cNvSpPr/>
              <p:nvPr/>
            </p:nvSpPr>
            <p:spPr>
              <a:xfrm>
                <a:off x="3537259" y="2125714"/>
                <a:ext cx="22543" cy="28128"/>
              </a:xfrm>
              <a:custGeom>
                <a:rect b="b" l="l" r="r" t="t"/>
                <a:pathLst>
                  <a:path extrusionOk="0" h="1113" w="892">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1"/>
              <p:cNvSpPr/>
              <p:nvPr/>
            </p:nvSpPr>
            <p:spPr>
              <a:xfrm>
                <a:off x="3547574" y="2148480"/>
                <a:ext cx="22543" cy="28078"/>
              </a:xfrm>
              <a:custGeom>
                <a:rect b="b" l="l" r="r" t="t"/>
                <a:pathLst>
                  <a:path extrusionOk="0" h="1111" w="892">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3523894" y="2125129"/>
                <a:ext cx="23503" cy="31692"/>
              </a:xfrm>
              <a:custGeom>
                <a:rect b="b" l="l" r="r" t="t"/>
                <a:pathLst>
                  <a:path extrusionOk="0" h="1254" w="93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3536682" y="2155708"/>
                <a:ext cx="23503" cy="31818"/>
              </a:xfrm>
              <a:custGeom>
                <a:rect b="b" l="l" r="r" t="t"/>
                <a:pathLst>
                  <a:path extrusionOk="0" h="1259" w="93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3549495" y="2185024"/>
                <a:ext cx="23503" cy="31717"/>
              </a:xfrm>
              <a:custGeom>
                <a:rect b="b" l="l" r="r" t="t"/>
                <a:pathLst>
                  <a:path extrusionOk="0" h="1255" w="93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3514922" y="2129349"/>
                <a:ext cx="18980" cy="29594"/>
              </a:xfrm>
              <a:custGeom>
                <a:rect b="b" l="l" r="r" t="t"/>
                <a:pathLst>
                  <a:path extrusionOk="0" h="1171" w="751">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3523742" y="2158033"/>
                <a:ext cx="18954" cy="29695"/>
              </a:xfrm>
              <a:custGeom>
                <a:rect b="b" l="l" r="r" t="t"/>
                <a:pathLst>
                  <a:path extrusionOk="0" h="1175" w="75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3532815" y="2185479"/>
                <a:ext cx="18980" cy="29645"/>
              </a:xfrm>
              <a:custGeom>
                <a:rect b="b" l="l" r="r" t="t"/>
                <a:pathLst>
                  <a:path extrusionOk="0" h="1173" w="751">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3504990" y="2129349"/>
                <a:ext cx="14304" cy="25272"/>
              </a:xfrm>
              <a:custGeom>
                <a:rect b="b" l="l" r="r" t="t"/>
                <a:pathLst>
                  <a:path extrusionOk="0" h="1000" w="566">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3510499" y="2153813"/>
                <a:ext cx="14304" cy="25323"/>
              </a:xfrm>
              <a:custGeom>
                <a:rect b="b" l="l" r="r" t="t"/>
                <a:pathLst>
                  <a:path extrusionOk="0" h="1002" w="566">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1"/>
              <p:cNvSpPr/>
              <p:nvPr/>
            </p:nvSpPr>
            <p:spPr>
              <a:xfrm>
                <a:off x="3516287" y="2177316"/>
                <a:ext cx="14304" cy="25247"/>
              </a:xfrm>
              <a:custGeom>
                <a:rect b="b" l="l" r="r" t="t"/>
                <a:pathLst>
                  <a:path extrusionOk="0" h="999" w="566">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3" name="Google Shape;5553;p61"/>
            <p:cNvSpPr/>
            <p:nvPr/>
          </p:nvSpPr>
          <p:spPr>
            <a:xfrm>
              <a:off x="3268262" y="2017165"/>
              <a:ext cx="96187" cy="59618"/>
            </a:xfrm>
            <a:custGeom>
              <a:rect b="b" l="l" r="r" t="t"/>
              <a:pathLst>
                <a:path extrusionOk="0" h="2359" w="3806">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3320602" y="2071450"/>
              <a:ext cx="115521" cy="287399"/>
            </a:xfrm>
            <a:custGeom>
              <a:rect b="b" l="l" r="r" t="t"/>
              <a:pathLst>
                <a:path extrusionOk="0" h="11372" w="4571">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3314359" y="2364181"/>
              <a:ext cx="78648" cy="262885"/>
            </a:xfrm>
            <a:custGeom>
              <a:rect b="b" l="l" r="r" t="t"/>
              <a:pathLst>
                <a:path extrusionOk="0" h="10402" w="3112">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3205283" y="1741138"/>
              <a:ext cx="222019" cy="211278"/>
            </a:xfrm>
            <a:custGeom>
              <a:rect b="b" l="l" r="r" t="t"/>
              <a:pathLst>
                <a:path extrusionOk="0" h="8360" w="8785">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3304301" y="1771162"/>
              <a:ext cx="24135" cy="107029"/>
            </a:xfrm>
            <a:custGeom>
              <a:rect b="b" l="l" r="r" t="t"/>
              <a:pathLst>
                <a:path extrusionOk="0" h="4235" w="955">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3281581" y="1617733"/>
              <a:ext cx="31970" cy="31110"/>
            </a:xfrm>
            <a:custGeom>
              <a:rect b="b" l="l" r="r" t="t"/>
              <a:pathLst>
                <a:path extrusionOk="0" h="1231" w="1265">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3320703" y="1617733"/>
              <a:ext cx="31818" cy="31110"/>
            </a:xfrm>
            <a:custGeom>
              <a:rect b="b" l="l" r="r" t="t"/>
              <a:pathLst>
                <a:path extrusionOk="0" h="1231" w="1259">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3305817" y="1641994"/>
              <a:ext cx="23984" cy="19359"/>
            </a:xfrm>
            <a:custGeom>
              <a:rect b="b" l="l" r="r" t="t"/>
              <a:pathLst>
                <a:path extrusionOk="0" h="766" w="949">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61"/>
          <p:cNvGrpSpPr/>
          <p:nvPr/>
        </p:nvGrpSpPr>
        <p:grpSpPr>
          <a:xfrm>
            <a:off x="3572045" y="1558993"/>
            <a:ext cx="451013" cy="1136125"/>
            <a:chOff x="3827467" y="1557988"/>
            <a:chExt cx="451013" cy="1136125"/>
          </a:xfrm>
        </p:grpSpPr>
        <p:sp>
          <p:nvSpPr>
            <p:cNvPr id="5562" name="Google Shape;5562;p61"/>
            <p:cNvSpPr/>
            <p:nvPr/>
          </p:nvSpPr>
          <p:spPr>
            <a:xfrm>
              <a:off x="3827467" y="1557988"/>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3" name="Google Shape;5563;p61"/>
            <p:cNvGrpSpPr/>
            <p:nvPr/>
          </p:nvGrpSpPr>
          <p:grpSpPr>
            <a:xfrm>
              <a:off x="3979228" y="1581563"/>
              <a:ext cx="147768" cy="558502"/>
              <a:chOff x="3979228" y="1581563"/>
              <a:chExt cx="147768" cy="558502"/>
            </a:xfrm>
          </p:grpSpPr>
          <p:sp>
            <p:nvSpPr>
              <p:cNvPr id="5564" name="Google Shape;5564;p61"/>
              <p:cNvSpPr/>
              <p:nvPr/>
            </p:nvSpPr>
            <p:spPr>
              <a:xfrm>
                <a:off x="3979228" y="1780614"/>
                <a:ext cx="147768" cy="143194"/>
              </a:xfrm>
              <a:custGeom>
                <a:rect b="b" l="l" r="r" t="t"/>
                <a:pathLst>
                  <a:path extrusionOk="0" h="5666" w="5847">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1"/>
              <p:cNvSpPr/>
              <p:nvPr/>
            </p:nvSpPr>
            <p:spPr>
              <a:xfrm>
                <a:off x="4008696" y="1581563"/>
                <a:ext cx="88024" cy="80796"/>
              </a:xfrm>
              <a:custGeom>
                <a:rect b="b" l="l" r="r" t="t"/>
                <a:pathLst>
                  <a:path extrusionOk="0" h="3197" w="3483">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1"/>
              <p:cNvSpPr/>
              <p:nvPr/>
            </p:nvSpPr>
            <p:spPr>
              <a:xfrm>
                <a:off x="4018199" y="1882715"/>
                <a:ext cx="105361" cy="130583"/>
              </a:xfrm>
              <a:custGeom>
                <a:rect b="b" l="l" r="r" t="t"/>
                <a:pathLst>
                  <a:path extrusionOk="0" h="5167" w="4169">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3989413" y="2001041"/>
                <a:ext cx="124366" cy="139024"/>
              </a:xfrm>
              <a:custGeom>
                <a:rect b="b" l="l" r="r" t="t"/>
                <a:pathLst>
                  <a:path extrusionOk="0" h="5501" w="4921">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3986785" y="1906092"/>
                <a:ext cx="116531" cy="79533"/>
              </a:xfrm>
              <a:custGeom>
                <a:rect b="b" l="l" r="r" t="t"/>
                <a:pathLst>
                  <a:path extrusionOk="0" h="3147" w="4611">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4034727" y="1804598"/>
                <a:ext cx="76980" cy="78597"/>
              </a:xfrm>
              <a:custGeom>
                <a:rect b="b" l="l" r="r" t="t"/>
                <a:pathLst>
                  <a:path extrusionOk="0" h="3110" w="3046">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70" name="Google Shape;5570;p61"/>
          <p:cNvGrpSpPr/>
          <p:nvPr/>
        </p:nvGrpSpPr>
        <p:grpSpPr>
          <a:xfrm>
            <a:off x="4170709" y="1558993"/>
            <a:ext cx="402414" cy="1136125"/>
            <a:chOff x="4588296" y="1557988"/>
            <a:chExt cx="402414" cy="1136125"/>
          </a:xfrm>
        </p:grpSpPr>
        <p:sp>
          <p:nvSpPr>
            <p:cNvPr id="5571" name="Google Shape;5571;p61"/>
            <p:cNvSpPr/>
            <p:nvPr/>
          </p:nvSpPr>
          <p:spPr>
            <a:xfrm>
              <a:off x="4588296" y="1557988"/>
              <a:ext cx="402414" cy="1136125"/>
            </a:xfrm>
            <a:custGeom>
              <a:rect b="b" l="l" r="r" t="t"/>
              <a:pathLst>
                <a:path extrusionOk="0" h="44955" w="15923">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2" name="Google Shape;5572;p61"/>
            <p:cNvGrpSpPr/>
            <p:nvPr/>
          </p:nvGrpSpPr>
          <p:grpSpPr>
            <a:xfrm>
              <a:off x="4708538" y="1583316"/>
              <a:ext cx="163226" cy="588527"/>
              <a:chOff x="4708538" y="1583316"/>
              <a:chExt cx="163226" cy="588527"/>
            </a:xfrm>
          </p:grpSpPr>
          <p:sp>
            <p:nvSpPr>
              <p:cNvPr id="5573" name="Google Shape;5573;p61"/>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4745162" y="1583316"/>
                <a:ext cx="88150" cy="80796"/>
              </a:xfrm>
              <a:custGeom>
                <a:rect b="b" l="l" r="r" t="t"/>
                <a:pathLst>
                  <a:path extrusionOk="0" h="3197" w="3488">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79" name="Google Shape;5579;p61"/>
          <p:cNvGrpSpPr/>
          <p:nvPr/>
        </p:nvGrpSpPr>
        <p:grpSpPr>
          <a:xfrm>
            <a:off x="2925871" y="2837181"/>
            <a:ext cx="2132746" cy="348002"/>
            <a:chOff x="2925871" y="2837181"/>
            <a:chExt cx="2132746" cy="348002"/>
          </a:xfrm>
        </p:grpSpPr>
        <p:grpSp>
          <p:nvGrpSpPr>
            <p:cNvPr id="5580" name="Google Shape;5580;p61"/>
            <p:cNvGrpSpPr/>
            <p:nvPr/>
          </p:nvGrpSpPr>
          <p:grpSpPr>
            <a:xfrm>
              <a:off x="2925871" y="2837181"/>
              <a:ext cx="2132746" cy="348002"/>
              <a:chOff x="2925871" y="2837181"/>
              <a:chExt cx="2132746" cy="348002"/>
            </a:xfrm>
          </p:grpSpPr>
          <p:sp>
            <p:nvSpPr>
              <p:cNvPr id="5581" name="Google Shape;5581;p61"/>
              <p:cNvSpPr/>
              <p:nvPr/>
            </p:nvSpPr>
            <p:spPr>
              <a:xfrm>
                <a:off x="2986196" y="2942669"/>
                <a:ext cx="175871" cy="137053"/>
              </a:xfrm>
              <a:custGeom>
                <a:rect b="b" l="l" r="r" t="t"/>
                <a:pathLst>
                  <a:path extrusionOk="0" h="5423" w="6959">
                    <a:moveTo>
                      <a:pt x="0" y="0"/>
                    </a:moveTo>
                    <a:lnTo>
                      <a:pt x="0" y="5422"/>
                    </a:lnTo>
                    <a:lnTo>
                      <a:pt x="6959" y="5422"/>
                    </a:lnTo>
                    <a:lnTo>
                      <a:pt x="6959"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1"/>
              <p:cNvSpPr/>
              <p:nvPr/>
            </p:nvSpPr>
            <p:spPr>
              <a:xfrm>
                <a:off x="4537776" y="3000366"/>
                <a:ext cx="520841" cy="21633"/>
              </a:xfrm>
              <a:custGeom>
                <a:rect b="b" l="l" r="r" t="t"/>
                <a:pathLst>
                  <a:path extrusionOk="0" h="856" w="20609">
                    <a:moveTo>
                      <a:pt x="0" y="0"/>
                    </a:moveTo>
                    <a:lnTo>
                      <a:pt x="0" y="856"/>
                    </a:lnTo>
                    <a:lnTo>
                      <a:pt x="20608" y="856"/>
                    </a:lnTo>
                    <a:lnTo>
                      <a:pt x="1954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4476490" y="2956998"/>
                <a:ext cx="148046" cy="108242"/>
              </a:xfrm>
              <a:custGeom>
                <a:rect b="b" l="l" r="r" t="t"/>
                <a:pathLst>
                  <a:path extrusionOk="0" h="4283" w="5858">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3210237" y="2901626"/>
                <a:ext cx="1252505" cy="219113"/>
              </a:xfrm>
              <a:custGeom>
                <a:rect b="b" l="l" r="r" t="t"/>
                <a:pathLst>
                  <a:path extrusionOk="0" h="8670" w="4956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3161764"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2925871"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4462717" y="2931650"/>
                <a:ext cx="27572" cy="159065"/>
              </a:xfrm>
              <a:custGeom>
                <a:rect b="b" l="l" r="r" t="t"/>
                <a:pathLst>
                  <a:path extrusionOk="0" h="6294" w="1091">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8" name="Google Shape;5588;p61"/>
            <p:cNvSpPr/>
            <p:nvPr/>
          </p:nvSpPr>
          <p:spPr>
            <a:xfrm>
              <a:off x="3222275" y="2920500"/>
              <a:ext cx="1214896" cy="181229"/>
            </a:xfrm>
            <a:custGeom>
              <a:rect b="b" l="l" r="r" t="t"/>
              <a:pathLst>
                <a:path extrusionOk="0" h="7171" w="49532">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3222275" y="2920500"/>
              <a:ext cx="968006" cy="181381"/>
            </a:xfrm>
            <a:custGeom>
              <a:rect b="b" l="l" r="r" t="t"/>
              <a:pathLst>
                <a:path extrusionOk="0" h="7177" w="39762">
                  <a:moveTo>
                    <a:pt x="0" y="0"/>
                  </a:moveTo>
                  <a:lnTo>
                    <a:pt x="0" y="7176"/>
                  </a:lnTo>
                  <a:lnTo>
                    <a:pt x="39761" y="7176"/>
                  </a:lnTo>
                  <a:lnTo>
                    <a:pt x="3976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3222275" y="2920500"/>
              <a:ext cx="724118" cy="181381"/>
            </a:xfrm>
            <a:custGeom>
              <a:rect b="b" l="l" r="r" t="t"/>
              <a:pathLst>
                <a:path extrusionOk="0" h="7177" w="30112">
                  <a:moveTo>
                    <a:pt x="0" y="0"/>
                  </a:moveTo>
                  <a:lnTo>
                    <a:pt x="0" y="7176"/>
                  </a:lnTo>
                  <a:lnTo>
                    <a:pt x="30111" y="7176"/>
                  </a:lnTo>
                  <a:lnTo>
                    <a:pt x="301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3222274" y="2920500"/>
              <a:ext cx="480243" cy="181381"/>
            </a:xfrm>
            <a:custGeom>
              <a:rect b="b" l="l" r="r" t="t"/>
              <a:pathLst>
                <a:path extrusionOk="0" h="7177" w="20462">
                  <a:moveTo>
                    <a:pt x="0" y="0"/>
                  </a:moveTo>
                  <a:lnTo>
                    <a:pt x="0" y="7176"/>
                  </a:lnTo>
                  <a:lnTo>
                    <a:pt x="20461" y="7176"/>
                  </a:lnTo>
                  <a:lnTo>
                    <a:pt x="2046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3222276" y="2920500"/>
              <a:ext cx="233593" cy="181381"/>
            </a:xfrm>
            <a:custGeom>
              <a:rect b="b" l="l" r="r" t="t"/>
              <a:pathLst>
                <a:path extrusionOk="0" h="7177" w="10703">
                  <a:moveTo>
                    <a:pt x="0" y="0"/>
                  </a:moveTo>
                  <a:lnTo>
                    <a:pt x="0" y="7176"/>
                  </a:lnTo>
                  <a:lnTo>
                    <a:pt x="10702" y="7176"/>
                  </a:lnTo>
                  <a:lnTo>
                    <a:pt x="1070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61"/>
          <p:cNvGrpSpPr/>
          <p:nvPr/>
        </p:nvGrpSpPr>
        <p:grpSpPr>
          <a:xfrm>
            <a:off x="3526573" y="3256553"/>
            <a:ext cx="447702" cy="1135923"/>
            <a:chOff x="3526573" y="3256553"/>
            <a:chExt cx="447702" cy="1135923"/>
          </a:xfrm>
        </p:grpSpPr>
        <p:sp>
          <p:nvSpPr>
            <p:cNvPr id="5594" name="Google Shape;5594;p61"/>
            <p:cNvSpPr/>
            <p:nvPr/>
          </p:nvSpPr>
          <p:spPr>
            <a:xfrm>
              <a:off x="3526573"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5" name="Google Shape;5595;p61"/>
            <p:cNvGrpSpPr/>
            <p:nvPr/>
          </p:nvGrpSpPr>
          <p:grpSpPr>
            <a:xfrm>
              <a:off x="3539512" y="3261380"/>
              <a:ext cx="426827" cy="1112925"/>
              <a:chOff x="3539512" y="3261380"/>
              <a:chExt cx="426827" cy="1112925"/>
            </a:xfrm>
          </p:grpSpPr>
          <p:sp>
            <p:nvSpPr>
              <p:cNvPr id="5596" name="Google Shape;5596;p61"/>
              <p:cNvSpPr/>
              <p:nvPr/>
            </p:nvSpPr>
            <p:spPr>
              <a:xfrm>
                <a:off x="3539512" y="3319229"/>
                <a:ext cx="211809" cy="1054874"/>
              </a:xfrm>
              <a:custGeom>
                <a:rect b="b" l="l" r="r" t="t"/>
                <a:pathLst>
                  <a:path extrusionOk="0" h="41740" w="8381">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3743006" y="3319684"/>
                <a:ext cx="223333" cy="1054621"/>
              </a:xfrm>
              <a:custGeom>
                <a:rect b="b" l="l" r="r" t="t"/>
                <a:pathLst>
                  <a:path extrusionOk="0" h="41730" w="8837">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8" name="Google Shape;5598;p61"/>
              <p:cNvGrpSpPr/>
              <p:nvPr/>
            </p:nvGrpSpPr>
            <p:grpSpPr>
              <a:xfrm>
                <a:off x="3696227" y="3261380"/>
                <a:ext cx="108950" cy="73543"/>
                <a:chOff x="3696227" y="3261380"/>
                <a:chExt cx="108950" cy="73543"/>
              </a:xfrm>
            </p:grpSpPr>
            <p:sp>
              <p:nvSpPr>
                <p:cNvPr id="5599" name="Google Shape;5599;p61"/>
                <p:cNvSpPr/>
                <p:nvPr/>
              </p:nvSpPr>
              <p:spPr>
                <a:xfrm>
                  <a:off x="3696227" y="3261380"/>
                  <a:ext cx="108950" cy="73442"/>
                </a:xfrm>
                <a:custGeom>
                  <a:rect b="b" l="l" r="r" t="t"/>
                  <a:pathLst>
                    <a:path extrusionOk="0" h="2906" w="4311">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3697743" y="3283367"/>
                  <a:ext cx="9528" cy="27699"/>
                </a:xfrm>
                <a:custGeom>
                  <a:rect b="b" l="l" r="r" t="t"/>
                  <a:pathLst>
                    <a:path extrusionOk="0" h="1096" w="377">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3714676" y="3292465"/>
                  <a:ext cx="21381" cy="21507"/>
                </a:xfrm>
                <a:custGeom>
                  <a:rect b="b" l="l" r="r" t="t"/>
                  <a:pathLst>
                    <a:path extrusionOk="0" h="851" w="846">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3710127" y="3264893"/>
                  <a:ext cx="17943" cy="15315"/>
                </a:xfrm>
                <a:custGeom>
                  <a:rect b="b" l="l" r="r" t="t"/>
                  <a:pathLst>
                    <a:path extrusionOk="0" h="606" w="71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3704491" y="3275786"/>
                  <a:ext cx="22063" cy="28255"/>
                </a:xfrm>
                <a:custGeom>
                  <a:rect b="b" l="l" r="r" t="t"/>
                  <a:pathLst>
                    <a:path extrusionOk="0" h="1118" w="873">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3728323" y="3261507"/>
                  <a:ext cx="24792" cy="18702"/>
                </a:xfrm>
                <a:custGeom>
                  <a:rect b="b" l="l" r="r" t="t"/>
                  <a:pathLst>
                    <a:path extrusionOk="0" h="740" w="981">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3725821" y="3278136"/>
                  <a:ext cx="24413" cy="26309"/>
                </a:xfrm>
                <a:custGeom>
                  <a:rect b="b" l="l" r="r" t="t"/>
                  <a:pathLst>
                    <a:path extrusionOk="0" h="1041" w="966">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3744573" y="3263377"/>
                  <a:ext cx="10766" cy="25652"/>
                </a:xfrm>
                <a:custGeom>
                  <a:rect b="b" l="l" r="r" t="t"/>
                  <a:pathLst>
                    <a:path extrusionOk="0" h="1015" w="426">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3723344" y="3304141"/>
                  <a:ext cx="28684" cy="22493"/>
                </a:xfrm>
                <a:custGeom>
                  <a:rect b="b" l="l" r="r" t="t"/>
                  <a:pathLst>
                    <a:path extrusionOk="0" h="890" w="1135">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3725290" y="3325471"/>
                  <a:ext cx="27294" cy="9452"/>
                </a:xfrm>
                <a:custGeom>
                  <a:rect b="b" l="l" r="r" t="t"/>
                  <a:pathLst>
                    <a:path extrusionOk="0" h="374" w="108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3745104" y="3291075"/>
                  <a:ext cx="26890" cy="21583"/>
                </a:xfrm>
                <a:custGeom>
                  <a:rect b="b" l="l" r="r" t="t"/>
                  <a:pathLst>
                    <a:path extrusionOk="0" h="854" w="1064">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3753520" y="3276013"/>
                  <a:ext cx="20547" cy="21835"/>
                </a:xfrm>
                <a:custGeom>
                  <a:rect b="b" l="l" r="r" t="t"/>
                  <a:pathLst>
                    <a:path extrusionOk="0" h="864" w="813">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3764109" y="3276342"/>
                  <a:ext cx="29215" cy="26865"/>
                </a:xfrm>
                <a:custGeom>
                  <a:rect b="b" l="l" r="r" t="t"/>
                  <a:pathLst>
                    <a:path extrusionOk="0" h="1063" w="1156">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3756552" y="3261734"/>
                  <a:ext cx="19561" cy="14911"/>
                </a:xfrm>
                <a:custGeom>
                  <a:rect b="b" l="l" r="r" t="t"/>
                  <a:pathLst>
                    <a:path extrusionOk="0" h="590" w="774">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3776644" y="3266005"/>
                  <a:ext cx="18904" cy="16958"/>
                </a:xfrm>
                <a:custGeom>
                  <a:rect b="b" l="l" r="r" t="t"/>
                  <a:pathLst>
                    <a:path extrusionOk="0" h="671" w="748">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3784630" y="3282811"/>
                  <a:ext cx="19435" cy="28811"/>
                </a:xfrm>
                <a:custGeom>
                  <a:rect b="b" l="l" r="r" t="t"/>
                  <a:pathLst>
                    <a:path extrusionOk="0" h="1140" w="769">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3751321" y="3308286"/>
                  <a:ext cx="30858" cy="26460"/>
                </a:xfrm>
                <a:custGeom>
                  <a:rect b="b" l="l" r="r" t="t"/>
                  <a:pathLst>
                    <a:path extrusionOk="0" h="1047" w="1221">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3771413" y="3299466"/>
                  <a:ext cx="21507" cy="19864"/>
                </a:xfrm>
                <a:custGeom>
                  <a:rect b="b" l="l" r="r" t="t"/>
                  <a:pathLst>
                    <a:path extrusionOk="0" h="786" w="851">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3780081" y="3309929"/>
                  <a:ext cx="24135" cy="23301"/>
                </a:xfrm>
                <a:custGeom>
                  <a:rect b="b" l="l" r="r" t="t"/>
                  <a:pathLst>
                    <a:path extrusionOk="0" h="922" w="955">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3704087" y="3305127"/>
                  <a:ext cx="20117" cy="28103"/>
                </a:xfrm>
                <a:custGeom>
                  <a:rect b="b" l="l" r="r" t="t"/>
                  <a:pathLst>
                    <a:path extrusionOk="0" h="1112" w="796">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3697187" y="3307856"/>
                  <a:ext cx="12156" cy="21785"/>
                </a:xfrm>
                <a:custGeom>
                  <a:rect b="b" l="l" r="r" t="t"/>
                  <a:pathLst>
                    <a:path extrusionOk="0" h="862" w="481">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20" name="Google Shape;5620;p61"/>
          <p:cNvGrpSpPr/>
          <p:nvPr/>
        </p:nvGrpSpPr>
        <p:grpSpPr>
          <a:xfrm>
            <a:off x="5334138" y="3587286"/>
            <a:ext cx="566433" cy="793236"/>
            <a:chOff x="5334138" y="3587286"/>
            <a:chExt cx="566433" cy="793236"/>
          </a:xfrm>
        </p:grpSpPr>
        <p:sp>
          <p:nvSpPr>
            <p:cNvPr id="5621" name="Google Shape;5621;p61"/>
            <p:cNvSpPr/>
            <p:nvPr/>
          </p:nvSpPr>
          <p:spPr>
            <a:xfrm>
              <a:off x="5474754" y="3587286"/>
              <a:ext cx="285200" cy="198743"/>
            </a:xfrm>
            <a:custGeom>
              <a:rect b="b" l="l" r="r" t="t"/>
              <a:pathLst>
                <a:path extrusionOk="0" h="7864" w="11285">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5364161" y="3785408"/>
              <a:ext cx="506511" cy="198718"/>
            </a:xfrm>
            <a:custGeom>
              <a:rect b="b" l="l" r="r" t="t"/>
              <a:pathLst>
                <a:path extrusionOk="0" h="7863" w="20042">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5334138" y="3983505"/>
              <a:ext cx="566433" cy="198895"/>
            </a:xfrm>
            <a:custGeom>
              <a:rect b="b" l="l" r="r" t="t"/>
              <a:pathLst>
                <a:path extrusionOk="0" h="7870" w="22413">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5346951" y="4181779"/>
              <a:ext cx="540806" cy="198743"/>
            </a:xfrm>
            <a:custGeom>
              <a:rect b="b" l="l" r="r" t="t"/>
              <a:pathLst>
                <a:path extrusionOk="0" h="7864" w="21399">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61"/>
          <p:cNvGrpSpPr/>
          <p:nvPr/>
        </p:nvGrpSpPr>
        <p:grpSpPr>
          <a:xfrm>
            <a:off x="5334138" y="2895283"/>
            <a:ext cx="566559" cy="527184"/>
            <a:chOff x="5334138" y="2895283"/>
            <a:chExt cx="566559" cy="527184"/>
          </a:xfrm>
        </p:grpSpPr>
        <p:grpSp>
          <p:nvGrpSpPr>
            <p:cNvPr id="5626" name="Google Shape;5626;p61"/>
            <p:cNvGrpSpPr/>
            <p:nvPr/>
          </p:nvGrpSpPr>
          <p:grpSpPr>
            <a:xfrm>
              <a:off x="5334138" y="2895283"/>
              <a:ext cx="566559" cy="148198"/>
              <a:chOff x="5334138" y="2895283"/>
              <a:chExt cx="566559" cy="148198"/>
            </a:xfrm>
          </p:grpSpPr>
          <p:sp>
            <p:nvSpPr>
              <p:cNvPr id="5627" name="Google Shape;5627;p61"/>
              <p:cNvSpPr/>
              <p:nvPr/>
            </p:nvSpPr>
            <p:spPr>
              <a:xfrm>
                <a:off x="5334138" y="2895283"/>
                <a:ext cx="91739" cy="148198"/>
              </a:xfrm>
              <a:custGeom>
                <a:rect b="b" l="l" r="r" t="t"/>
                <a:pathLst>
                  <a:path extrusionOk="0" h="5864" w="363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5452843" y="2895283"/>
                <a:ext cx="91739" cy="148198"/>
              </a:xfrm>
              <a:custGeom>
                <a:rect b="b" l="l" r="r" t="t"/>
                <a:pathLst>
                  <a:path extrusionOk="0" h="5864" w="363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5571421" y="2895283"/>
                <a:ext cx="91866" cy="148198"/>
              </a:xfrm>
              <a:custGeom>
                <a:rect b="b" l="l" r="r" t="t"/>
                <a:pathLst>
                  <a:path extrusionOk="0" h="5864" w="3635">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5690126" y="2895283"/>
                <a:ext cx="91739" cy="148198"/>
              </a:xfrm>
              <a:custGeom>
                <a:rect b="b" l="l" r="r" t="t"/>
                <a:pathLst>
                  <a:path extrusionOk="0" fill="none" h="5864" w="363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1"/>
              <p:cNvSpPr/>
              <p:nvPr/>
            </p:nvSpPr>
            <p:spPr>
              <a:xfrm>
                <a:off x="5808957" y="2895283"/>
                <a:ext cx="91739" cy="148198"/>
              </a:xfrm>
              <a:custGeom>
                <a:rect b="b" l="l" r="r" t="t"/>
                <a:pathLst>
                  <a:path extrusionOk="0" fill="none" h="5864" w="363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61"/>
            <p:cNvGrpSpPr/>
            <p:nvPr/>
          </p:nvGrpSpPr>
          <p:grpSpPr>
            <a:xfrm>
              <a:off x="5334138" y="3086166"/>
              <a:ext cx="566559" cy="148324"/>
              <a:chOff x="5334138" y="3086166"/>
              <a:chExt cx="566559" cy="148324"/>
            </a:xfrm>
          </p:grpSpPr>
          <p:sp>
            <p:nvSpPr>
              <p:cNvPr id="5633" name="Google Shape;5633;p61"/>
              <p:cNvSpPr/>
              <p:nvPr/>
            </p:nvSpPr>
            <p:spPr>
              <a:xfrm>
                <a:off x="5334138" y="3086166"/>
                <a:ext cx="91739" cy="148324"/>
              </a:xfrm>
              <a:custGeom>
                <a:rect b="b" l="l" r="r" t="t"/>
                <a:pathLst>
                  <a:path extrusionOk="0" h="5869" w="363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5452843" y="3086166"/>
                <a:ext cx="91739" cy="148324"/>
              </a:xfrm>
              <a:custGeom>
                <a:rect b="b" l="l" r="r" t="t"/>
                <a:pathLst>
                  <a:path extrusionOk="0" h="5869" w="363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5571421" y="3086166"/>
                <a:ext cx="91866" cy="148324"/>
              </a:xfrm>
              <a:custGeom>
                <a:rect b="b" l="l" r="r" t="t"/>
                <a:pathLst>
                  <a:path extrusionOk="0" fill="none" h="5869" w="3635">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5690126" y="3086166"/>
                <a:ext cx="91739" cy="148324"/>
              </a:xfrm>
              <a:custGeom>
                <a:rect b="b" l="l" r="r" t="t"/>
                <a:pathLst>
                  <a:path extrusionOk="0" fill="none" h="5869" w="363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5808957" y="3086166"/>
                <a:ext cx="91739" cy="148324"/>
              </a:xfrm>
              <a:custGeom>
                <a:rect b="b" l="l" r="r" t="t"/>
                <a:pathLst>
                  <a:path extrusionOk="0" fill="none" h="5869" w="363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61"/>
            <p:cNvGrpSpPr/>
            <p:nvPr/>
          </p:nvGrpSpPr>
          <p:grpSpPr>
            <a:xfrm>
              <a:off x="5334138" y="3274269"/>
              <a:ext cx="566559" cy="148198"/>
              <a:chOff x="5334138" y="3274269"/>
              <a:chExt cx="566559" cy="148198"/>
            </a:xfrm>
          </p:grpSpPr>
          <p:sp>
            <p:nvSpPr>
              <p:cNvPr id="5639" name="Google Shape;5639;p61"/>
              <p:cNvSpPr/>
              <p:nvPr/>
            </p:nvSpPr>
            <p:spPr>
              <a:xfrm>
                <a:off x="5334138" y="3274269"/>
                <a:ext cx="91739" cy="148198"/>
              </a:xfrm>
              <a:custGeom>
                <a:rect b="b" l="l" r="r" t="t"/>
                <a:pathLst>
                  <a:path extrusionOk="0" h="5864" w="363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1"/>
              <p:cNvSpPr/>
              <p:nvPr/>
            </p:nvSpPr>
            <p:spPr>
              <a:xfrm>
                <a:off x="5452843"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5571421" y="3274269"/>
                <a:ext cx="91866" cy="148198"/>
              </a:xfrm>
              <a:custGeom>
                <a:rect b="b" l="l" r="r" t="t"/>
                <a:pathLst>
                  <a:path extrusionOk="0" fill="none" h="5864" w="3635">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5690126" y="3274269"/>
                <a:ext cx="91739" cy="148198"/>
              </a:xfrm>
              <a:custGeom>
                <a:rect b="b" l="l" r="r" t="t"/>
                <a:pathLst>
                  <a:path extrusionOk="0" fill="none" h="5864" w="363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5808957"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644" name="Google Shape;5644;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5645" name="Google Shape;5645;p61"/>
          <p:cNvGrpSpPr/>
          <p:nvPr/>
        </p:nvGrpSpPr>
        <p:grpSpPr>
          <a:xfrm>
            <a:off x="6632594" y="1532342"/>
            <a:ext cx="1585066" cy="1126471"/>
            <a:chOff x="6608782" y="1551392"/>
            <a:chExt cx="1585066" cy="1126471"/>
          </a:xfrm>
        </p:grpSpPr>
        <p:grpSp>
          <p:nvGrpSpPr>
            <p:cNvPr id="5646" name="Google Shape;5646;p61"/>
            <p:cNvGrpSpPr/>
            <p:nvPr/>
          </p:nvGrpSpPr>
          <p:grpSpPr>
            <a:xfrm>
              <a:off x="6608782" y="1882715"/>
              <a:ext cx="77561" cy="73012"/>
              <a:chOff x="6608782" y="1882715"/>
              <a:chExt cx="77561" cy="73012"/>
            </a:xfrm>
          </p:grpSpPr>
          <p:sp>
            <p:nvSpPr>
              <p:cNvPr id="5647" name="Google Shape;5647;p61"/>
              <p:cNvSpPr/>
              <p:nvPr/>
            </p:nvSpPr>
            <p:spPr>
              <a:xfrm>
                <a:off x="6616212" y="1955702"/>
                <a:ext cx="65153" cy="25"/>
              </a:xfrm>
              <a:custGeom>
                <a:rect b="b" l="l" r="r" t="t"/>
                <a:pathLst>
                  <a:path extrusionOk="0" fill="none" h="1" w="2578">
                    <a:moveTo>
                      <a:pt x="1" y="0"/>
                    </a:moveTo>
                    <a:lnTo>
                      <a:pt x="2578"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1"/>
              <p:cNvSpPr/>
              <p:nvPr/>
            </p:nvSpPr>
            <p:spPr>
              <a:xfrm>
                <a:off x="6686318" y="1887820"/>
                <a:ext cx="25" cy="60199"/>
              </a:xfrm>
              <a:custGeom>
                <a:rect b="b" l="l" r="r" t="t"/>
                <a:pathLst>
                  <a:path extrusionOk="0" fill="none" h="2382" w="1">
                    <a:moveTo>
                      <a:pt x="0" y="2381"/>
                    </a:moveTo>
                    <a:lnTo>
                      <a:pt x="0"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6613735" y="1882715"/>
                <a:ext cx="65153" cy="25"/>
              </a:xfrm>
              <a:custGeom>
                <a:rect b="b" l="l" r="r" t="t"/>
                <a:pathLst>
                  <a:path extrusionOk="0" fill="none" h="1" w="2578">
                    <a:moveTo>
                      <a:pt x="2578" y="1"/>
                    </a:moveTo>
                    <a:lnTo>
                      <a:pt x="1" y="1"/>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6608782" y="1890423"/>
                <a:ext cx="25" cy="60199"/>
              </a:xfrm>
              <a:custGeom>
                <a:rect b="b" l="l" r="r" t="t"/>
                <a:pathLst>
                  <a:path extrusionOk="0" fill="none" h="2382" w="1">
                    <a:moveTo>
                      <a:pt x="0" y="1"/>
                    </a:moveTo>
                    <a:lnTo>
                      <a:pt x="0" y="2382"/>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61"/>
            <p:cNvGrpSpPr/>
            <p:nvPr/>
          </p:nvGrpSpPr>
          <p:grpSpPr>
            <a:xfrm>
              <a:off x="6608782" y="1551392"/>
              <a:ext cx="1585066" cy="1126471"/>
              <a:chOff x="6608782" y="1551392"/>
              <a:chExt cx="1585066" cy="1126471"/>
            </a:xfrm>
          </p:grpSpPr>
          <p:sp>
            <p:nvSpPr>
              <p:cNvPr id="5652" name="Google Shape;5652;p61"/>
              <p:cNvSpPr/>
              <p:nvPr/>
            </p:nvSpPr>
            <p:spPr>
              <a:xfrm>
                <a:off x="6999469" y="1551392"/>
                <a:ext cx="1194378" cy="1126471"/>
              </a:xfrm>
              <a:custGeom>
                <a:rect b="b" l="l" r="r" t="t"/>
                <a:pathLst>
                  <a:path extrusionOk="0" h="44573" w="47260">
                    <a:moveTo>
                      <a:pt x="0" y="0"/>
                    </a:moveTo>
                    <a:lnTo>
                      <a:pt x="0" y="44573"/>
                    </a:lnTo>
                    <a:lnTo>
                      <a:pt x="47259" y="44573"/>
                    </a:lnTo>
                    <a:lnTo>
                      <a:pt x="47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3" name="Google Shape;5653;p61"/>
              <p:cNvGrpSpPr/>
              <p:nvPr/>
            </p:nvGrpSpPr>
            <p:grpSpPr>
              <a:xfrm>
                <a:off x="6608782" y="1551392"/>
                <a:ext cx="1585066" cy="1126471"/>
                <a:chOff x="6608782" y="1551392"/>
                <a:chExt cx="1585066" cy="1126471"/>
              </a:xfrm>
            </p:grpSpPr>
            <p:sp>
              <p:nvSpPr>
                <p:cNvPr id="5654" name="Google Shape;5654;p61"/>
                <p:cNvSpPr/>
                <p:nvPr/>
              </p:nvSpPr>
              <p:spPr>
                <a:xfrm>
                  <a:off x="6686318" y="1955702"/>
                  <a:ext cx="1507530" cy="722162"/>
                </a:xfrm>
                <a:custGeom>
                  <a:rect b="b" l="l" r="r" t="t"/>
                  <a:pathLst>
                    <a:path extrusionOk="0" fill="none" h="28575" w="59651">
                      <a:moveTo>
                        <a:pt x="0" y="0"/>
                      </a:moveTo>
                      <a:lnTo>
                        <a:pt x="59650"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6686318" y="1551392"/>
                  <a:ext cx="1507530" cy="331348"/>
                </a:xfrm>
                <a:custGeom>
                  <a:rect b="b" l="l" r="r" t="t"/>
                  <a:pathLst>
                    <a:path extrusionOk="0" fill="none" h="13111" w="59651">
                      <a:moveTo>
                        <a:pt x="0" y="13111"/>
                      </a:moveTo>
                      <a:lnTo>
                        <a:pt x="12391" y="10386"/>
                      </a:lnTo>
                      <a:lnTo>
                        <a:pt x="59650"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6608782" y="1551392"/>
                  <a:ext cx="390713" cy="331348"/>
                </a:xfrm>
                <a:custGeom>
                  <a:rect b="b" l="l" r="r" t="t"/>
                  <a:pathLst>
                    <a:path extrusionOk="0" fill="none" h="13111" w="15460">
                      <a:moveTo>
                        <a:pt x="0" y="13111"/>
                      </a:moveTo>
                      <a:lnTo>
                        <a:pt x="15459"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6608782" y="1955702"/>
                  <a:ext cx="390713" cy="722162"/>
                </a:xfrm>
                <a:custGeom>
                  <a:rect b="b" l="l" r="r" t="t"/>
                  <a:pathLst>
                    <a:path extrusionOk="0" fill="none" h="28575" w="15460">
                      <a:moveTo>
                        <a:pt x="0" y="0"/>
                      </a:moveTo>
                      <a:lnTo>
                        <a:pt x="15459"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58" name="Google Shape;5658;p61"/>
          <p:cNvGrpSpPr/>
          <p:nvPr/>
        </p:nvGrpSpPr>
        <p:grpSpPr>
          <a:xfrm>
            <a:off x="6057386" y="2827805"/>
            <a:ext cx="302032" cy="1568967"/>
            <a:chOff x="6057386" y="2827805"/>
            <a:chExt cx="302032" cy="1568967"/>
          </a:xfrm>
        </p:grpSpPr>
        <p:grpSp>
          <p:nvGrpSpPr>
            <p:cNvPr id="5659" name="Google Shape;5659;p61"/>
            <p:cNvGrpSpPr/>
            <p:nvPr/>
          </p:nvGrpSpPr>
          <p:grpSpPr>
            <a:xfrm>
              <a:off x="6057386" y="2827805"/>
              <a:ext cx="302032" cy="1568967"/>
              <a:chOff x="6057386" y="2827805"/>
              <a:chExt cx="302032" cy="1568967"/>
            </a:xfrm>
          </p:grpSpPr>
          <p:sp>
            <p:nvSpPr>
              <p:cNvPr id="5660" name="Google Shape;5660;p61"/>
              <p:cNvSpPr/>
              <p:nvPr/>
            </p:nvSpPr>
            <p:spPr>
              <a:xfrm>
                <a:off x="6057386" y="2827805"/>
                <a:ext cx="302032" cy="1568967"/>
              </a:xfrm>
              <a:custGeom>
                <a:rect b="b" l="l" r="r" t="t"/>
                <a:pathLst>
                  <a:path extrusionOk="0" h="62082" w="11951">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6057386" y="2827805"/>
                <a:ext cx="151104" cy="1566061"/>
              </a:xfrm>
              <a:custGeom>
                <a:rect b="b" l="l" r="r" t="t"/>
                <a:pathLst>
                  <a:path extrusionOk="0" h="61967" w="5979">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6097873" y="29644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6097873" y="3094278"/>
                <a:ext cx="66416" cy="11044"/>
              </a:xfrm>
              <a:custGeom>
                <a:rect b="b" l="l" r="r" t="t"/>
                <a:pathLst>
                  <a:path extrusionOk="0" h="437" w="2628">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6097873" y="3224002"/>
                <a:ext cx="66416" cy="11170"/>
              </a:xfrm>
              <a:custGeom>
                <a:rect b="b" l="l" r="r" t="t"/>
                <a:pathLst>
                  <a:path extrusionOk="0" h="442" w="2628">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6097873" y="3353852"/>
                <a:ext cx="66416" cy="11196"/>
              </a:xfrm>
              <a:custGeom>
                <a:rect b="b" l="l" r="r" t="t"/>
                <a:pathLst>
                  <a:path extrusionOk="0" h="443" w="2628">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6097873" y="34837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6097873" y="3613578"/>
                <a:ext cx="66416" cy="11044"/>
              </a:xfrm>
              <a:custGeom>
                <a:rect b="b" l="l" r="r" t="t"/>
                <a:pathLst>
                  <a:path extrusionOk="0" h="437" w="2628">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6097873" y="3743453"/>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6254461" y="29644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6254461" y="3094278"/>
                <a:ext cx="66264" cy="11044"/>
              </a:xfrm>
              <a:custGeom>
                <a:rect b="b" l="l" r="r" t="t"/>
                <a:pathLst>
                  <a:path extrusionOk="0" h="437" w="2622">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6254461" y="3224002"/>
                <a:ext cx="66264" cy="11170"/>
              </a:xfrm>
              <a:custGeom>
                <a:rect b="b" l="l" r="r" t="t"/>
                <a:pathLst>
                  <a:path extrusionOk="0" h="442" w="2622">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6254461" y="3353852"/>
                <a:ext cx="66264" cy="11196"/>
              </a:xfrm>
              <a:custGeom>
                <a:rect b="b" l="l" r="r" t="t"/>
                <a:pathLst>
                  <a:path extrusionOk="0" h="443" w="2622">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6254461" y="34837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6254461" y="3613578"/>
                <a:ext cx="66264" cy="11044"/>
              </a:xfrm>
              <a:custGeom>
                <a:rect b="b" l="l" r="r" t="t"/>
                <a:pathLst>
                  <a:path extrusionOk="0" h="437" w="2622">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6254461" y="3743453"/>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6131055" y="3027913"/>
                <a:ext cx="33233" cy="11170"/>
              </a:xfrm>
              <a:custGeom>
                <a:rect b="b" l="l" r="r" t="t"/>
                <a:pathLst>
                  <a:path extrusionOk="0" h="442" w="1315">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6131055" y="3158875"/>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6131055" y="3289837"/>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1"/>
              <p:cNvSpPr/>
              <p:nvPr/>
            </p:nvSpPr>
            <p:spPr>
              <a:xfrm>
                <a:off x="6131055" y="3420799"/>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1"/>
              <p:cNvSpPr/>
              <p:nvPr/>
            </p:nvSpPr>
            <p:spPr>
              <a:xfrm>
                <a:off x="6131055" y="3551610"/>
                <a:ext cx="33233" cy="11196"/>
              </a:xfrm>
              <a:custGeom>
                <a:rect b="b" l="l" r="r" t="t"/>
                <a:pathLst>
                  <a:path extrusionOk="0" h="443" w="1315">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6131055" y="3682572"/>
                <a:ext cx="33233" cy="11196"/>
              </a:xfrm>
              <a:custGeom>
                <a:rect b="b" l="l" r="r" t="t"/>
                <a:pathLst>
                  <a:path extrusionOk="0" h="443" w="1315">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6254461" y="3027913"/>
                <a:ext cx="33208" cy="11170"/>
              </a:xfrm>
              <a:custGeom>
                <a:rect b="b" l="l" r="r" t="t"/>
                <a:pathLst>
                  <a:path extrusionOk="0" h="442" w="1314">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6254461" y="3158875"/>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6254461" y="3289837"/>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6254461" y="3420799"/>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6254461" y="3551610"/>
                <a:ext cx="33208" cy="11196"/>
              </a:xfrm>
              <a:custGeom>
                <a:rect b="b" l="l" r="r" t="t"/>
                <a:pathLst>
                  <a:path extrusionOk="0" h="443" w="1314">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6254461" y="3682572"/>
                <a:ext cx="33208" cy="11196"/>
              </a:xfrm>
              <a:custGeom>
                <a:rect b="b" l="l" r="r" t="t"/>
                <a:pathLst>
                  <a:path extrusionOk="0" h="443" w="1314">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6197446" y="2923108"/>
                <a:ext cx="22063" cy="1387587"/>
              </a:xfrm>
              <a:custGeom>
                <a:rect b="b" l="l" r="r" t="t"/>
                <a:pathLst>
                  <a:path extrusionOk="0" h="54905" w="873">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9" name="Google Shape;5689;p61"/>
            <p:cNvSpPr/>
            <p:nvPr/>
          </p:nvSpPr>
          <p:spPr>
            <a:xfrm>
              <a:off x="6197446" y="3448751"/>
              <a:ext cx="22063" cy="861792"/>
            </a:xfrm>
            <a:custGeom>
              <a:rect b="b" l="l" r="r" t="t"/>
              <a:pathLst>
                <a:path extrusionOk="0" h="34100" w="873">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1"/>
            <p:cNvSpPr/>
            <p:nvPr/>
          </p:nvSpPr>
          <p:spPr>
            <a:xfrm>
              <a:off x="6155165" y="4281201"/>
              <a:ext cx="106473" cy="115571"/>
            </a:xfrm>
            <a:custGeom>
              <a:rect b="b" l="l" r="r" t="t"/>
              <a:pathLst>
                <a:path extrusionOk="0" h="4573" w="4213">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61"/>
          <p:cNvGrpSpPr/>
          <p:nvPr/>
        </p:nvGrpSpPr>
        <p:grpSpPr>
          <a:xfrm>
            <a:off x="2000556" y="1599372"/>
            <a:ext cx="224622" cy="224774"/>
            <a:chOff x="2657906" y="1651497"/>
            <a:chExt cx="224622" cy="224774"/>
          </a:xfrm>
        </p:grpSpPr>
        <p:sp>
          <p:nvSpPr>
            <p:cNvPr id="5692" name="Google Shape;5692;p61"/>
            <p:cNvSpPr/>
            <p:nvPr/>
          </p:nvSpPr>
          <p:spPr>
            <a:xfrm>
              <a:off x="2657906" y="1651497"/>
              <a:ext cx="224622" cy="224774"/>
            </a:xfrm>
            <a:custGeom>
              <a:rect b="b" l="l" r="r" t="t"/>
              <a:pathLst>
                <a:path extrusionOk="0" h="8894" w="8888">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2738450" y="1732343"/>
              <a:ext cx="62549" cy="62676"/>
            </a:xfrm>
            <a:custGeom>
              <a:rect b="b" l="l" r="r" t="t"/>
              <a:pathLst>
                <a:path extrusionOk="0" h="2480" w="2475">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4" name="Google Shape;5694;p61"/>
          <p:cNvSpPr/>
          <p:nvPr/>
        </p:nvSpPr>
        <p:spPr>
          <a:xfrm>
            <a:off x="1175776" y="2420725"/>
            <a:ext cx="302057" cy="302053"/>
          </a:xfrm>
          <a:custGeom>
            <a:rect b="b" l="l" r="r" t="t"/>
            <a:pathLst>
              <a:path extrusionOk="0" h="7373" w="7374">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5" name="Google Shape;5695;p61"/>
          <p:cNvGrpSpPr/>
          <p:nvPr/>
        </p:nvGrpSpPr>
        <p:grpSpPr>
          <a:xfrm>
            <a:off x="2000561" y="3816542"/>
            <a:ext cx="336675" cy="334710"/>
            <a:chOff x="2657906" y="2241938"/>
            <a:chExt cx="225987" cy="224698"/>
          </a:xfrm>
        </p:grpSpPr>
        <p:sp>
          <p:nvSpPr>
            <p:cNvPr id="5696" name="Google Shape;5696;p61"/>
            <p:cNvSpPr/>
            <p:nvPr/>
          </p:nvSpPr>
          <p:spPr>
            <a:xfrm>
              <a:off x="2682421" y="2272897"/>
              <a:ext cx="169124" cy="162755"/>
            </a:xfrm>
            <a:custGeom>
              <a:rect b="b" l="l" r="r" t="t"/>
              <a:pathLst>
                <a:path extrusionOk="0" h="6440" w="6692">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1"/>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2665741" y="2257455"/>
              <a:ext cx="201371" cy="193739"/>
            </a:xfrm>
            <a:custGeom>
              <a:rect b="b" l="l" r="r" t="t"/>
              <a:pathLst>
                <a:path extrusionOk="0" h="7666" w="7968">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2832236" y="2350382"/>
              <a:ext cx="51657" cy="7860"/>
            </a:xfrm>
            <a:custGeom>
              <a:rect b="b" l="l" r="r" t="t"/>
              <a:pathLst>
                <a:path extrusionOk="0" h="311" w="2044">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2723716" y="2350382"/>
              <a:ext cx="94216" cy="7860"/>
            </a:xfrm>
            <a:custGeom>
              <a:rect b="b" l="l" r="r" t="t"/>
              <a:pathLst>
                <a:path extrusionOk="0" h="311" w="3728">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2657906" y="2350382"/>
              <a:ext cx="51657" cy="7860"/>
            </a:xfrm>
            <a:custGeom>
              <a:rect b="b" l="l" r="r" t="t"/>
              <a:pathLst>
                <a:path extrusionOk="0" h="311" w="2044">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2766275" y="2307824"/>
              <a:ext cx="7885" cy="92952"/>
            </a:xfrm>
            <a:custGeom>
              <a:rect b="b" l="l" r="r" t="t"/>
              <a:pathLst>
                <a:path extrusionOk="0" h="3678" w="312">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1"/>
            <p:cNvSpPr/>
            <p:nvPr/>
          </p:nvSpPr>
          <p:spPr>
            <a:xfrm>
              <a:off x="2766275" y="2241938"/>
              <a:ext cx="7885" cy="50343"/>
            </a:xfrm>
            <a:custGeom>
              <a:rect b="b" l="l" r="r" t="t"/>
              <a:pathLst>
                <a:path extrusionOk="0" h="1992" w="312">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1"/>
            <p:cNvSpPr/>
            <p:nvPr/>
          </p:nvSpPr>
          <p:spPr>
            <a:xfrm>
              <a:off x="2766275" y="2416268"/>
              <a:ext cx="7885" cy="50368"/>
            </a:xfrm>
            <a:custGeom>
              <a:rect b="b" l="l" r="r" t="t"/>
              <a:pathLst>
                <a:path extrusionOk="0" h="1993" w="312">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61"/>
          <p:cNvGrpSpPr/>
          <p:nvPr/>
        </p:nvGrpSpPr>
        <p:grpSpPr>
          <a:xfrm>
            <a:off x="4116787" y="3256553"/>
            <a:ext cx="447728" cy="1135923"/>
            <a:chOff x="4116787" y="3256553"/>
            <a:chExt cx="447728" cy="1135923"/>
          </a:xfrm>
        </p:grpSpPr>
        <p:sp>
          <p:nvSpPr>
            <p:cNvPr id="5707" name="Google Shape;5707;p61"/>
            <p:cNvSpPr/>
            <p:nvPr/>
          </p:nvSpPr>
          <p:spPr>
            <a:xfrm>
              <a:off x="4116787" y="3256553"/>
              <a:ext cx="447728" cy="1135923"/>
            </a:xfrm>
            <a:custGeom>
              <a:rect b="b" l="l" r="r" t="t"/>
              <a:pathLst>
                <a:path extrusionOk="0" h="44947" w="17716">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8" name="Google Shape;5708;p61"/>
            <p:cNvGrpSpPr/>
            <p:nvPr/>
          </p:nvGrpSpPr>
          <p:grpSpPr>
            <a:xfrm>
              <a:off x="4135514" y="3261886"/>
              <a:ext cx="409996" cy="1125132"/>
              <a:chOff x="4135514" y="3261886"/>
              <a:chExt cx="409996" cy="1125132"/>
            </a:xfrm>
          </p:grpSpPr>
          <p:sp>
            <p:nvSpPr>
              <p:cNvPr id="5709" name="Google Shape;5709;p61"/>
              <p:cNvSpPr/>
              <p:nvPr/>
            </p:nvSpPr>
            <p:spPr>
              <a:xfrm>
                <a:off x="4162100" y="4273342"/>
                <a:ext cx="104805" cy="113676"/>
              </a:xfrm>
              <a:custGeom>
                <a:rect b="b" l="l" r="r" t="t"/>
                <a:pathLst>
                  <a:path extrusionOk="0" h="4498" w="4147">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1"/>
              <p:cNvSpPr/>
              <p:nvPr/>
            </p:nvSpPr>
            <p:spPr>
              <a:xfrm>
                <a:off x="4225029" y="4031661"/>
                <a:ext cx="52491" cy="238825"/>
              </a:xfrm>
              <a:custGeom>
                <a:rect b="b" l="l" r="r" t="t"/>
                <a:pathLst>
                  <a:path extrusionOk="0" h="9450" w="2077">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4275296" y="3998882"/>
                <a:ext cx="28533" cy="31843"/>
              </a:xfrm>
              <a:custGeom>
                <a:rect b="b" l="l" r="r" t="t"/>
                <a:pathLst>
                  <a:path extrusionOk="0" h="1260" w="1129">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1"/>
              <p:cNvSpPr/>
              <p:nvPr/>
            </p:nvSpPr>
            <p:spPr>
              <a:xfrm>
                <a:off x="4249821" y="3735315"/>
                <a:ext cx="88984" cy="140212"/>
              </a:xfrm>
              <a:custGeom>
                <a:rect b="b" l="l" r="r" t="t"/>
                <a:pathLst>
                  <a:path extrusionOk="0" h="5548" w="3521">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1"/>
              <p:cNvSpPr/>
              <p:nvPr/>
            </p:nvSpPr>
            <p:spPr>
              <a:xfrm>
                <a:off x="4254901" y="3692352"/>
                <a:ext cx="59795" cy="78648"/>
              </a:xfrm>
              <a:custGeom>
                <a:rect b="b" l="l" r="r" t="t"/>
                <a:pathLst>
                  <a:path extrusionOk="0" h="3112" w="2366">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1"/>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1"/>
              <p:cNvSpPr/>
              <p:nvPr/>
            </p:nvSpPr>
            <p:spPr>
              <a:xfrm>
                <a:off x="4250225" y="3610570"/>
                <a:ext cx="53603" cy="59213"/>
              </a:xfrm>
              <a:custGeom>
                <a:rect b="b" l="l" r="r" t="t"/>
                <a:pathLst>
                  <a:path extrusionOk="0" h="2343" w="2121">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4191416" y="3442559"/>
                <a:ext cx="68337" cy="96137"/>
              </a:xfrm>
              <a:custGeom>
                <a:rect b="b" l="l" r="r" t="t"/>
                <a:pathLst>
                  <a:path extrusionOk="0" h="3804" w="2704">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4135514" y="3814216"/>
                <a:ext cx="49458" cy="46982"/>
              </a:xfrm>
              <a:custGeom>
                <a:rect b="b" l="l" r="r" t="t"/>
                <a:pathLst>
                  <a:path extrusionOk="0" h="1859" w="1957">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1"/>
              <p:cNvSpPr/>
              <p:nvPr/>
            </p:nvSpPr>
            <p:spPr>
              <a:xfrm>
                <a:off x="4158790" y="3647595"/>
                <a:ext cx="38313" cy="142840"/>
              </a:xfrm>
              <a:custGeom>
                <a:rect b="b" l="l" r="r" t="t"/>
                <a:pathLst>
                  <a:path extrusionOk="0" h="5652" w="1516">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1"/>
              <p:cNvSpPr/>
              <p:nvPr/>
            </p:nvSpPr>
            <p:spPr>
              <a:xfrm>
                <a:off x="4176278" y="3654342"/>
                <a:ext cx="38313" cy="138569"/>
              </a:xfrm>
              <a:custGeom>
                <a:rect b="b" l="l" r="r" t="t"/>
                <a:pathLst>
                  <a:path extrusionOk="0" h="5483" w="1516">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4174206" y="3794125"/>
                <a:ext cx="13799" cy="59365"/>
              </a:xfrm>
              <a:custGeom>
                <a:rect b="b" l="l" r="r" t="t"/>
                <a:pathLst>
                  <a:path extrusionOk="0" h="2349" w="546">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1"/>
              <p:cNvSpPr/>
              <p:nvPr/>
            </p:nvSpPr>
            <p:spPr>
              <a:xfrm>
                <a:off x="4135665" y="3788211"/>
                <a:ext cx="36089" cy="41194"/>
              </a:xfrm>
              <a:custGeom>
                <a:rect b="b" l="l" r="r" t="t"/>
                <a:pathLst>
                  <a:path extrusionOk="0" h="1630" w="1428">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4196926" y="3529850"/>
                <a:ext cx="47133" cy="120803"/>
              </a:xfrm>
              <a:custGeom>
                <a:rect b="b" l="l" r="r" t="t"/>
                <a:pathLst>
                  <a:path extrusionOk="0" h="4780" w="1865">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1"/>
              <p:cNvSpPr/>
              <p:nvPr/>
            </p:nvSpPr>
            <p:spPr>
              <a:xfrm>
                <a:off x="4279011" y="3261886"/>
                <a:ext cx="59795" cy="180547"/>
              </a:xfrm>
              <a:custGeom>
                <a:rect b="b" l="l" r="r" t="t"/>
                <a:pathLst>
                  <a:path extrusionOk="0" h="7144" w="2366">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1"/>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1"/>
              <p:cNvSpPr/>
              <p:nvPr/>
            </p:nvSpPr>
            <p:spPr>
              <a:xfrm>
                <a:off x="4249821" y="3442129"/>
                <a:ext cx="88984" cy="151104"/>
              </a:xfrm>
              <a:custGeom>
                <a:rect b="b" l="l" r="r" t="t"/>
                <a:pathLst>
                  <a:path extrusionOk="0" h="5979" w="3521">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1"/>
              <p:cNvSpPr/>
              <p:nvPr/>
            </p:nvSpPr>
            <p:spPr>
              <a:xfrm>
                <a:off x="4307518" y="3576073"/>
                <a:ext cx="31287" cy="206224"/>
              </a:xfrm>
              <a:custGeom>
                <a:rect b="b" l="l" r="r" t="t"/>
                <a:pathLst>
                  <a:path extrusionOk="0" h="8160" w="1238">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1"/>
              <p:cNvSpPr/>
              <p:nvPr/>
            </p:nvSpPr>
            <p:spPr>
              <a:xfrm>
                <a:off x="4342369" y="3576073"/>
                <a:ext cx="31262" cy="206224"/>
              </a:xfrm>
              <a:custGeom>
                <a:rect b="b" l="l" r="r" t="t"/>
                <a:pathLst>
                  <a:path extrusionOk="0" h="8160" w="1237">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4231777" y="3786720"/>
                <a:ext cx="107029" cy="209130"/>
              </a:xfrm>
              <a:custGeom>
                <a:rect b="b" l="l" r="r" t="t"/>
                <a:pathLst>
                  <a:path extrusionOk="0" h="8275" w="4235">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1"/>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1"/>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1"/>
              <p:cNvSpPr/>
              <p:nvPr/>
            </p:nvSpPr>
            <p:spPr>
              <a:xfrm>
                <a:off x="4414244" y="4273342"/>
                <a:ext cx="104830" cy="113676"/>
              </a:xfrm>
              <a:custGeom>
                <a:rect b="b" l="l" r="r" t="t"/>
                <a:pathLst>
                  <a:path extrusionOk="0" h="4498" w="4148">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4403630" y="4031661"/>
                <a:ext cx="52491" cy="238825"/>
              </a:xfrm>
              <a:custGeom>
                <a:rect b="b" l="l" r="r" t="t"/>
                <a:pathLst>
                  <a:path extrusionOk="0" h="9450" w="2077">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4377194" y="3998882"/>
                <a:ext cx="28684" cy="31843"/>
              </a:xfrm>
              <a:custGeom>
                <a:rect b="b" l="l" r="r" t="t"/>
                <a:pathLst>
                  <a:path extrusionOk="0" h="1260" w="1135">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1"/>
              <p:cNvSpPr/>
              <p:nvPr/>
            </p:nvSpPr>
            <p:spPr>
              <a:xfrm>
                <a:off x="4342495" y="3735315"/>
                <a:ext cx="88706" cy="140212"/>
              </a:xfrm>
              <a:custGeom>
                <a:rect b="b" l="l" r="r" t="t"/>
                <a:pathLst>
                  <a:path extrusionOk="0" h="5548" w="351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1"/>
              <p:cNvSpPr/>
              <p:nvPr/>
            </p:nvSpPr>
            <p:spPr>
              <a:xfrm>
                <a:off x="4366454" y="3692352"/>
                <a:ext cx="59668" cy="78648"/>
              </a:xfrm>
              <a:custGeom>
                <a:rect b="b" l="l" r="r" t="t"/>
                <a:pathLst>
                  <a:path extrusionOk="0" h="3112" w="2361">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4377346" y="3610570"/>
                <a:ext cx="53578" cy="59213"/>
              </a:xfrm>
              <a:custGeom>
                <a:rect b="b" l="l" r="r" t="t"/>
                <a:pathLst>
                  <a:path extrusionOk="0" h="2343" w="212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4421396" y="3442559"/>
                <a:ext cx="68337" cy="96137"/>
              </a:xfrm>
              <a:custGeom>
                <a:rect b="b" l="l" r="r" t="t"/>
                <a:pathLst>
                  <a:path extrusionOk="0" h="3804" w="2704">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1"/>
              <p:cNvSpPr/>
              <p:nvPr/>
            </p:nvSpPr>
            <p:spPr>
              <a:xfrm>
                <a:off x="4496177" y="3814216"/>
                <a:ext cx="49332" cy="46982"/>
              </a:xfrm>
              <a:custGeom>
                <a:rect b="b" l="l" r="r" t="t"/>
                <a:pathLst>
                  <a:path extrusionOk="0" h="1859" w="1952">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4484072" y="3647595"/>
                <a:ext cx="38288" cy="142840"/>
              </a:xfrm>
              <a:custGeom>
                <a:rect b="b" l="l" r="r" t="t"/>
                <a:pathLst>
                  <a:path extrusionOk="0" h="5652" w="1515">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4466583" y="3654342"/>
                <a:ext cx="38288" cy="138569"/>
              </a:xfrm>
              <a:custGeom>
                <a:rect b="b" l="l" r="r" t="t"/>
                <a:pathLst>
                  <a:path extrusionOk="0" h="5483" w="1515">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4493018" y="3794125"/>
                <a:ext cx="13925" cy="59365"/>
              </a:xfrm>
              <a:custGeom>
                <a:rect b="b" l="l" r="r" t="t"/>
                <a:pathLst>
                  <a:path extrusionOk="0" h="2349" w="551">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4509395" y="3788211"/>
                <a:ext cx="36114" cy="41194"/>
              </a:xfrm>
              <a:custGeom>
                <a:rect b="b" l="l" r="r" t="t"/>
                <a:pathLst>
                  <a:path extrusionOk="0" h="1630" w="1429">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4437090" y="3529850"/>
                <a:ext cx="47133" cy="120803"/>
              </a:xfrm>
              <a:custGeom>
                <a:rect b="b" l="l" r="r" t="t"/>
                <a:pathLst>
                  <a:path extrusionOk="0" h="4780" w="1865">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4342495" y="3261886"/>
                <a:ext cx="59795" cy="180547"/>
              </a:xfrm>
              <a:custGeom>
                <a:rect b="b" l="l" r="r" t="t"/>
                <a:pathLst>
                  <a:path extrusionOk="0" h="7144" w="2366">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4342369" y="3442129"/>
                <a:ext cx="88555" cy="151104"/>
              </a:xfrm>
              <a:custGeom>
                <a:rect b="b" l="l" r="r" t="t"/>
                <a:pathLst>
                  <a:path extrusionOk="0" h="5979" w="3504">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1"/>
              <p:cNvSpPr/>
              <p:nvPr/>
            </p:nvSpPr>
            <p:spPr>
              <a:xfrm>
                <a:off x="4342369" y="3786720"/>
                <a:ext cx="107004" cy="209130"/>
              </a:xfrm>
              <a:custGeom>
                <a:rect b="b" l="l" r="r" t="t"/>
                <a:pathLst>
                  <a:path extrusionOk="0" h="8275" w="4234">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7" name="Google Shape;5767;p61"/>
          <p:cNvGrpSpPr/>
          <p:nvPr/>
        </p:nvGrpSpPr>
        <p:grpSpPr>
          <a:xfrm>
            <a:off x="2936333" y="3256553"/>
            <a:ext cx="447601" cy="1135923"/>
            <a:chOff x="2936333" y="3256553"/>
            <a:chExt cx="447601" cy="1135923"/>
          </a:xfrm>
        </p:grpSpPr>
        <p:sp>
          <p:nvSpPr>
            <p:cNvPr id="5768" name="Google Shape;5768;p61"/>
            <p:cNvSpPr/>
            <p:nvPr/>
          </p:nvSpPr>
          <p:spPr>
            <a:xfrm>
              <a:off x="2936333" y="3256553"/>
              <a:ext cx="447601" cy="1135923"/>
            </a:xfrm>
            <a:custGeom>
              <a:rect b="b" l="l" r="r" t="t"/>
              <a:pathLst>
                <a:path extrusionOk="0" h="44947" w="17711">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9" name="Google Shape;5769;p61"/>
            <p:cNvGrpSpPr/>
            <p:nvPr/>
          </p:nvGrpSpPr>
          <p:grpSpPr>
            <a:xfrm>
              <a:off x="2939796" y="3259611"/>
              <a:ext cx="443027" cy="1124980"/>
              <a:chOff x="2939796" y="3259611"/>
              <a:chExt cx="443027" cy="1124980"/>
            </a:xfrm>
          </p:grpSpPr>
          <p:sp>
            <p:nvSpPr>
              <p:cNvPr id="5770" name="Google Shape;5770;p61"/>
              <p:cNvSpPr/>
              <p:nvPr/>
            </p:nvSpPr>
            <p:spPr>
              <a:xfrm>
                <a:off x="3348503" y="3813938"/>
                <a:ext cx="20698" cy="20799"/>
              </a:xfrm>
              <a:custGeom>
                <a:rect b="b" l="l" r="r" t="t"/>
                <a:pathLst>
                  <a:path extrusionOk="0" h="823" w="819">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3361240" y="3830643"/>
                <a:ext cx="21583" cy="28659"/>
              </a:xfrm>
              <a:custGeom>
                <a:rect b="b" l="l" r="r" t="t"/>
                <a:pathLst>
                  <a:path extrusionOk="0" h="1134" w="854">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3341805" y="3812472"/>
                <a:ext cx="16655" cy="30352"/>
              </a:xfrm>
              <a:custGeom>
                <a:rect b="b" l="l" r="r" t="t"/>
                <a:pathLst>
                  <a:path extrusionOk="0" h="1201" w="659">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3347997" y="3841839"/>
                <a:ext cx="16655" cy="30302"/>
              </a:xfrm>
              <a:custGeom>
                <a:rect b="b" l="l" r="r" t="t"/>
                <a:pathLst>
                  <a:path extrusionOk="0" h="1199" w="659">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3354619" y="3870043"/>
                <a:ext cx="16629" cy="30327"/>
              </a:xfrm>
              <a:custGeom>
                <a:rect b="b" l="l" r="r" t="t"/>
                <a:pathLst>
                  <a:path extrusionOk="0" h="1200" w="658">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3331722" y="3818411"/>
                <a:ext cx="14330" cy="29468"/>
              </a:xfrm>
              <a:custGeom>
                <a:rect b="b" l="l" r="r" t="t"/>
                <a:pathLst>
                  <a:path extrusionOk="0" h="1166" w="567">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3333920" y="3846919"/>
                <a:ext cx="14481" cy="29468"/>
              </a:xfrm>
              <a:custGeom>
                <a:rect b="b" l="l" r="r" t="t"/>
                <a:pathLst>
                  <a:path extrusionOk="0" h="1166" w="573">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3336675" y="3874289"/>
                <a:ext cx="14481" cy="29493"/>
              </a:xfrm>
              <a:custGeom>
                <a:rect b="b" l="l" r="r" t="t"/>
                <a:pathLst>
                  <a:path extrusionOk="0" h="1167" w="573">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2953418" y="3814368"/>
                <a:ext cx="20673" cy="20926"/>
              </a:xfrm>
              <a:custGeom>
                <a:rect b="b" l="l" r="r" t="t"/>
                <a:pathLst>
                  <a:path extrusionOk="0" h="828" w="818">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2939796" y="3831123"/>
                <a:ext cx="21431" cy="28735"/>
              </a:xfrm>
              <a:custGeom>
                <a:rect b="b" l="l" r="r" t="t"/>
                <a:pathLst>
                  <a:path extrusionOk="0" h="1137" w="848">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2964310" y="3812927"/>
                <a:ext cx="16503" cy="30428"/>
              </a:xfrm>
              <a:custGeom>
                <a:rect b="b" l="l" r="r" t="t"/>
                <a:pathLst>
                  <a:path extrusionOk="0" h="1204" w="653">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2958093" y="3842344"/>
                <a:ext cx="16528" cy="30352"/>
              </a:xfrm>
              <a:custGeom>
                <a:rect b="b" l="l" r="r" t="t"/>
                <a:pathLst>
                  <a:path extrusionOk="0" h="1201" w="654">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2951497" y="3870473"/>
                <a:ext cx="16655" cy="30453"/>
              </a:xfrm>
              <a:custGeom>
                <a:rect b="b" l="l" r="r" t="t"/>
                <a:pathLst>
                  <a:path extrusionOk="0" h="1205" w="659">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2976567" y="3818841"/>
                <a:ext cx="14304" cy="29442"/>
              </a:xfrm>
              <a:custGeom>
                <a:rect b="b" l="l" r="r" t="t"/>
                <a:pathLst>
                  <a:path extrusionOk="0" h="1165" w="566">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2974343" y="3847273"/>
                <a:ext cx="14481" cy="29518"/>
              </a:xfrm>
              <a:custGeom>
                <a:rect b="b" l="l" r="r" t="t"/>
                <a:pathLst>
                  <a:path extrusionOk="0" h="1168" w="573">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2971589" y="3874820"/>
                <a:ext cx="14481" cy="29518"/>
              </a:xfrm>
              <a:custGeom>
                <a:rect b="b" l="l" r="r" t="t"/>
                <a:pathLst>
                  <a:path extrusionOk="0" h="1168" w="573">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2989355" y="382480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2988824" y="3850735"/>
                <a:ext cx="11828" cy="26865"/>
              </a:xfrm>
              <a:custGeom>
                <a:rect b="b" l="l" r="r" t="t"/>
                <a:pathLst>
                  <a:path extrusionOk="0" h="1063" w="468">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2987839" y="387575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2960721" y="3801226"/>
                <a:ext cx="45870" cy="28583"/>
              </a:xfrm>
              <a:custGeom>
                <a:rect b="b" l="l" r="r" t="t"/>
                <a:pathLst>
                  <a:path extrusionOk="0" h="1131" w="1815">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3231744" y="4292043"/>
                <a:ext cx="109354" cy="92270"/>
              </a:xfrm>
              <a:custGeom>
                <a:rect b="b" l="l" r="r" t="t"/>
                <a:pathLst>
                  <a:path extrusionOk="0" h="3651" w="4327">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3056706" y="3695536"/>
                <a:ext cx="200259" cy="117189"/>
              </a:xfrm>
              <a:custGeom>
                <a:rect b="b" l="l" r="r" t="t"/>
                <a:pathLst>
                  <a:path extrusionOk="0" h="4637" w="7924">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3147864" y="3709992"/>
                <a:ext cx="25500" cy="16402"/>
              </a:xfrm>
              <a:custGeom>
                <a:rect b="b" l="l" r="r" t="t"/>
                <a:pathLst>
                  <a:path extrusionOk="0" h="649" w="1009">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3147864" y="3704483"/>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3147864" y="3688081"/>
                <a:ext cx="25500" cy="16427"/>
              </a:xfrm>
              <a:custGeom>
                <a:rect b="b" l="l" r="r" t="t"/>
                <a:pathLst>
                  <a:path extrusionOk="0" h="650" w="1009">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1"/>
              <p:cNvSpPr/>
              <p:nvPr/>
            </p:nvSpPr>
            <p:spPr>
              <a:xfrm>
                <a:off x="3147864" y="3682572"/>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1"/>
              <p:cNvSpPr/>
              <p:nvPr/>
            </p:nvSpPr>
            <p:spPr>
              <a:xfrm>
                <a:off x="3147864" y="3666195"/>
                <a:ext cx="25500" cy="16402"/>
              </a:xfrm>
              <a:custGeom>
                <a:rect b="b" l="l" r="r" t="t"/>
                <a:pathLst>
                  <a:path extrusionOk="0" h="649" w="1009">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3147738" y="3660686"/>
                <a:ext cx="25500" cy="5535"/>
              </a:xfrm>
              <a:custGeom>
                <a:rect b="b" l="l" r="r" t="t"/>
                <a:pathLst>
                  <a:path extrusionOk="0" h="219" w="1009">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1"/>
              <p:cNvSpPr/>
              <p:nvPr/>
            </p:nvSpPr>
            <p:spPr>
              <a:xfrm>
                <a:off x="3147864" y="3644284"/>
                <a:ext cx="25500" cy="16427"/>
              </a:xfrm>
              <a:custGeom>
                <a:rect b="b" l="l" r="r" t="t"/>
                <a:pathLst>
                  <a:path extrusionOk="0" h="650" w="1009">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1"/>
              <p:cNvSpPr/>
              <p:nvPr/>
            </p:nvSpPr>
            <p:spPr>
              <a:xfrm>
                <a:off x="3147738" y="363877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1"/>
              <p:cNvSpPr/>
              <p:nvPr/>
            </p:nvSpPr>
            <p:spPr>
              <a:xfrm>
                <a:off x="3147738" y="3622272"/>
                <a:ext cx="25500" cy="16528"/>
              </a:xfrm>
              <a:custGeom>
                <a:rect b="b" l="l" r="r" t="t"/>
                <a:pathLst>
                  <a:path extrusionOk="0" h="654" w="1009">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3147738" y="3616888"/>
                <a:ext cx="25500" cy="5535"/>
              </a:xfrm>
              <a:custGeom>
                <a:rect b="b" l="l" r="r" t="t"/>
                <a:pathLst>
                  <a:path extrusionOk="0" h="219" w="1009">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3147738" y="3600360"/>
                <a:ext cx="25500" cy="16427"/>
              </a:xfrm>
              <a:custGeom>
                <a:rect b="b" l="l" r="r" t="t"/>
                <a:pathLst>
                  <a:path extrusionOk="0" h="650" w="1009">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3147738" y="3595002"/>
                <a:ext cx="25500" cy="5535"/>
              </a:xfrm>
              <a:custGeom>
                <a:rect b="b" l="l" r="r" t="t"/>
                <a:pathLst>
                  <a:path extrusionOk="0" h="219" w="1009">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3147738" y="3578474"/>
                <a:ext cx="25500" cy="16402"/>
              </a:xfrm>
              <a:custGeom>
                <a:rect b="b" l="l" r="r" t="t"/>
                <a:pathLst>
                  <a:path extrusionOk="0" h="649" w="1009">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3147738" y="3573091"/>
                <a:ext cx="25500" cy="5408"/>
              </a:xfrm>
              <a:custGeom>
                <a:rect b="b" l="l" r="r" t="t"/>
                <a:pathLst>
                  <a:path extrusionOk="0" h="214" w="1009">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3147738" y="3556563"/>
                <a:ext cx="25500" cy="16427"/>
              </a:xfrm>
              <a:custGeom>
                <a:rect b="b" l="l" r="r" t="t"/>
                <a:pathLst>
                  <a:path extrusionOk="0" h="650" w="1009">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3147738" y="355105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3147738" y="3534677"/>
                <a:ext cx="25500" cy="16402"/>
              </a:xfrm>
              <a:custGeom>
                <a:rect b="b" l="l" r="r" t="t"/>
                <a:pathLst>
                  <a:path extrusionOk="0" h="649" w="1009">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3147586" y="3529168"/>
                <a:ext cx="25500" cy="5535"/>
              </a:xfrm>
              <a:custGeom>
                <a:rect b="b" l="l" r="r" t="t"/>
                <a:pathLst>
                  <a:path extrusionOk="0" h="219" w="1009">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3147586" y="3512791"/>
                <a:ext cx="25500" cy="16402"/>
              </a:xfrm>
              <a:custGeom>
                <a:rect b="b" l="l" r="r" t="t"/>
                <a:pathLst>
                  <a:path extrusionOk="0" h="649" w="1009">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3147586" y="3507282"/>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3147586" y="3490880"/>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1"/>
              <p:cNvSpPr/>
              <p:nvPr/>
            </p:nvSpPr>
            <p:spPr>
              <a:xfrm>
                <a:off x="3147586" y="3485370"/>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1"/>
              <p:cNvSpPr/>
              <p:nvPr/>
            </p:nvSpPr>
            <p:spPr>
              <a:xfrm>
                <a:off x="3147586" y="3468994"/>
                <a:ext cx="25500" cy="16402"/>
              </a:xfrm>
              <a:custGeom>
                <a:rect b="b" l="l" r="r" t="t"/>
                <a:pathLst>
                  <a:path extrusionOk="0" h="649" w="1009">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3147586" y="3463484"/>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3147586" y="3447083"/>
                <a:ext cx="25500" cy="16427"/>
              </a:xfrm>
              <a:custGeom>
                <a:rect b="b" l="l" r="r" t="t"/>
                <a:pathLst>
                  <a:path extrusionOk="0" h="650" w="1009">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3147586" y="3441573"/>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3147586" y="3425197"/>
                <a:ext cx="25500" cy="16402"/>
              </a:xfrm>
              <a:custGeom>
                <a:rect b="b" l="l" r="r" t="t"/>
                <a:pathLst>
                  <a:path extrusionOk="0" h="649" w="1009">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3147460" y="3419687"/>
                <a:ext cx="25500" cy="5535"/>
              </a:xfrm>
              <a:custGeom>
                <a:rect b="b" l="l" r="r" t="t"/>
                <a:pathLst>
                  <a:path extrusionOk="0" h="219" w="1009">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1"/>
              <p:cNvSpPr/>
              <p:nvPr/>
            </p:nvSpPr>
            <p:spPr>
              <a:xfrm>
                <a:off x="3147586" y="3403159"/>
                <a:ext cx="25500" cy="16553"/>
              </a:xfrm>
              <a:custGeom>
                <a:rect b="b" l="l" r="r" t="t"/>
                <a:pathLst>
                  <a:path extrusionOk="0" h="655" w="1009">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1"/>
              <p:cNvSpPr/>
              <p:nvPr/>
            </p:nvSpPr>
            <p:spPr>
              <a:xfrm>
                <a:off x="3173339" y="3692757"/>
                <a:ext cx="9401" cy="7203"/>
              </a:xfrm>
              <a:custGeom>
                <a:rect b="b" l="l" r="r" t="t"/>
                <a:pathLst>
                  <a:path extrusionOk="0" h="285" w="372">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3138513" y="3692757"/>
                <a:ext cx="9654" cy="7051"/>
              </a:xfrm>
              <a:custGeom>
                <a:rect b="b" l="l" r="r" t="t"/>
                <a:pathLst>
                  <a:path extrusionOk="0" h="279" w="382">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1"/>
              <p:cNvSpPr/>
              <p:nvPr/>
            </p:nvSpPr>
            <p:spPr>
              <a:xfrm>
                <a:off x="3173339" y="3670744"/>
                <a:ext cx="9250" cy="7177"/>
              </a:xfrm>
              <a:custGeom>
                <a:rect b="b" l="l" r="r" t="t"/>
                <a:pathLst>
                  <a:path extrusionOk="0" h="284" w="366">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1"/>
              <p:cNvSpPr/>
              <p:nvPr/>
            </p:nvSpPr>
            <p:spPr>
              <a:xfrm>
                <a:off x="3138513" y="3670871"/>
                <a:ext cx="9528" cy="7177"/>
              </a:xfrm>
              <a:custGeom>
                <a:rect b="b" l="l" r="r" t="t"/>
                <a:pathLst>
                  <a:path extrusionOk="0" h="284" w="377">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3173213" y="3648833"/>
                <a:ext cx="9376" cy="7203"/>
              </a:xfrm>
              <a:custGeom>
                <a:rect b="b" l="l" r="r" t="t"/>
                <a:pathLst>
                  <a:path extrusionOk="0" h="285" w="371">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3138513" y="3648985"/>
                <a:ext cx="9528" cy="7177"/>
              </a:xfrm>
              <a:custGeom>
                <a:rect b="b" l="l" r="r" t="t"/>
                <a:pathLst>
                  <a:path extrusionOk="0" h="284" w="377">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3173213" y="3626947"/>
                <a:ext cx="9376" cy="7329"/>
              </a:xfrm>
              <a:custGeom>
                <a:rect b="b" l="l" r="r" t="t"/>
                <a:pathLst>
                  <a:path extrusionOk="0" h="290" w="371">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3138362" y="3626947"/>
                <a:ext cx="9679" cy="7177"/>
              </a:xfrm>
              <a:custGeom>
                <a:rect b="b" l="l" r="r" t="t"/>
                <a:pathLst>
                  <a:path extrusionOk="0" h="284" w="383">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3173213" y="3605036"/>
                <a:ext cx="9376" cy="7203"/>
              </a:xfrm>
              <a:custGeom>
                <a:rect b="b" l="l" r="r" t="t"/>
                <a:pathLst>
                  <a:path extrusionOk="0" h="285" w="371">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1"/>
              <p:cNvSpPr/>
              <p:nvPr/>
            </p:nvSpPr>
            <p:spPr>
              <a:xfrm>
                <a:off x="3138362" y="3605036"/>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1"/>
              <p:cNvSpPr/>
              <p:nvPr/>
            </p:nvSpPr>
            <p:spPr>
              <a:xfrm>
                <a:off x="3173213" y="3583150"/>
                <a:ext cx="9376" cy="7177"/>
              </a:xfrm>
              <a:custGeom>
                <a:rect b="b" l="l" r="r" t="t"/>
                <a:pathLst>
                  <a:path extrusionOk="0" h="284" w="371">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3138362" y="3583150"/>
                <a:ext cx="9679" cy="7177"/>
              </a:xfrm>
              <a:custGeom>
                <a:rect b="b" l="l" r="r" t="t"/>
                <a:pathLst>
                  <a:path extrusionOk="0" h="284" w="383">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3173061" y="3561264"/>
                <a:ext cx="9401" cy="7177"/>
              </a:xfrm>
              <a:custGeom>
                <a:rect b="b" l="l" r="r" t="t"/>
                <a:pathLst>
                  <a:path extrusionOk="0" h="284" w="372">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3138362" y="3561264"/>
                <a:ext cx="9679" cy="7177"/>
              </a:xfrm>
              <a:custGeom>
                <a:rect b="b" l="l" r="r" t="t"/>
                <a:pathLst>
                  <a:path extrusionOk="0" h="284" w="383">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1"/>
              <p:cNvSpPr/>
              <p:nvPr/>
            </p:nvSpPr>
            <p:spPr>
              <a:xfrm>
                <a:off x="3173061" y="3539352"/>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1"/>
              <p:cNvSpPr/>
              <p:nvPr/>
            </p:nvSpPr>
            <p:spPr>
              <a:xfrm>
                <a:off x="3138362" y="3539352"/>
                <a:ext cx="9528" cy="7203"/>
              </a:xfrm>
              <a:custGeom>
                <a:rect b="b" l="l" r="r" t="t"/>
                <a:pathLst>
                  <a:path extrusionOk="0" h="285" w="377">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3173061" y="3517466"/>
                <a:ext cx="9401" cy="7177"/>
              </a:xfrm>
              <a:custGeom>
                <a:rect b="b" l="l" r="r" t="t"/>
                <a:pathLst>
                  <a:path extrusionOk="0" h="284" w="372">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1"/>
              <p:cNvSpPr/>
              <p:nvPr/>
            </p:nvSpPr>
            <p:spPr>
              <a:xfrm>
                <a:off x="3138235" y="351746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1"/>
              <p:cNvSpPr/>
              <p:nvPr/>
            </p:nvSpPr>
            <p:spPr>
              <a:xfrm>
                <a:off x="3173061" y="349555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3138235" y="3495555"/>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3173061" y="3473543"/>
                <a:ext cx="9401" cy="7304"/>
              </a:xfrm>
              <a:custGeom>
                <a:rect b="b" l="l" r="r" t="t"/>
                <a:pathLst>
                  <a:path extrusionOk="0" h="289" w="372">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1"/>
              <p:cNvSpPr/>
              <p:nvPr/>
            </p:nvSpPr>
            <p:spPr>
              <a:xfrm>
                <a:off x="3138235" y="3473669"/>
                <a:ext cx="9654" cy="7177"/>
              </a:xfrm>
              <a:custGeom>
                <a:rect b="b" l="l" r="r" t="t"/>
                <a:pathLst>
                  <a:path extrusionOk="0" h="284" w="382">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1"/>
              <p:cNvSpPr/>
              <p:nvPr/>
            </p:nvSpPr>
            <p:spPr>
              <a:xfrm>
                <a:off x="3173061" y="3451758"/>
                <a:ext cx="9401" cy="7203"/>
              </a:xfrm>
              <a:custGeom>
                <a:rect b="b" l="l" r="r" t="t"/>
                <a:pathLst>
                  <a:path extrusionOk="0" h="285" w="372">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3138235" y="3451758"/>
                <a:ext cx="9654" cy="7076"/>
              </a:xfrm>
              <a:custGeom>
                <a:rect b="b" l="l" r="r" t="t"/>
                <a:pathLst>
                  <a:path extrusionOk="0" h="280" w="382">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1"/>
              <p:cNvSpPr/>
              <p:nvPr/>
            </p:nvSpPr>
            <p:spPr>
              <a:xfrm>
                <a:off x="3172935" y="3429746"/>
                <a:ext cx="9376" cy="7177"/>
              </a:xfrm>
              <a:custGeom>
                <a:rect b="b" l="l" r="r" t="t"/>
                <a:pathLst>
                  <a:path extrusionOk="0" h="284" w="371">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1"/>
              <p:cNvSpPr/>
              <p:nvPr/>
            </p:nvSpPr>
            <p:spPr>
              <a:xfrm>
                <a:off x="3138235" y="3429872"/>
                <a:ext cx="9528" cy="7076"/>
              </a:xfrm>
              <a:custGeom>
                <a:rect b="b" l="l" r="r" t="t"/>
                <a:pathLst>
                  <a:path extrusionOk="0" h="280" w="377">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1"/>
              <p:cNvSpPr/>
              <p:nvPr/>
            </p:nvSpPr>
            <p:spPr>
              <a:xfrm>
                <a:off x="3172935" y="3407834"/>
                <a:ext cx="9376" cy="7203"/>
              </a:xfrm>
              <a:custGeom>
                <a:rect b="b" l="l" r="r" t="t"/>
                <a:pathLst>
                  <a:path extrusionOk="0" h="285" w="371">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1"/>
              <p:cNvSpPr/>
              <p:nvPr/>
            </p:nvSpPr>
            <p:spPr>
              <a:xfrm>
                <a:off x="3138084" y="3407834"/>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3033380" y="3446173"/>
                <a:ext cx="127626" cy="73518"/>
              </a:xfrm>
              <a:custGeom>
                <a:rect b="b" l="l" r="r" t="t"/>
                <a:pathLst>
                  <a:path extrusionOk="0" h="2909" w="505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3158150" y="3445996"/>
                <a:ext cx="127626" cy="73568"/>
              </a:xfrm>
              <a:custGeom>
                <a:rect b="b" l="l" r="r" t="t"/>
                <a:pathLst>
                  <a:path extrusionOk="0" h="2911" w="505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3084253" y="3751439"/>
                <a:ext cx="30302" cy="54134"/>
              </a:xfrm>
              <a:custGeom>
                <a:rect b="b" l="l" r="r" t="t"/>
                <a:pathLst>
                  <a:path extrusionOk="0" h="2142" w="1199">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3029842" y="3464066"/>
                <a:ext cx="34472" cy="33688"/>
              </a:xfrm>
              <a:custGeom>
                <a:rect b="b" l="l" r="r" t="t"/>
                <a:pathLst>
                  <a:path extrusionOk="0" h="1333" w="1364">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1"/>
              <p:cNvSpPr/>
              <p:nvPr/>
            </p:nvSpPr>
            <p:spPr>
              <a:xfrm>
                <a:off x="2982228" y="3468969"/>
                <a:ext cx="76955" cy="195407"/>
              </a:xfrm>
              <a:custGeom>
                <a:rect b="b" l="l" r="r" t="t"/>
                <a:pathLst>
                  <a:path extrusionOk="0" h="7732" w="3045">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1"/>
              <p:cNvSpPr/>
              <p:nvPr/>
            </p:nvSpPr>
            <p:spPr>
              <a:xfrm>
                <a:off x="3205435" y="3751288"/>
                <a:ext cx="30327" cy="54285"/>
              </a:xfrm>
              <a:custGeom>
                <a:rect b="b" l="l" r="r" t="t"/>
                <a:pathLst>
                  <a:path extrusionOk="0" h="2148" w="120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1"/>
              <p:cNvSpPr/>
              <p:nvPr/>
            </p:nvSpPr>
            <p:spPr>
              <a:xfrm>
                <a:off x="3254868" y="3463788"/>
                <a:ext cx="34598" cy="33688"/>
              </a:xfrm>
              <a:custGeom>
                <a:rect b="b" l="l" r="r" t="t"/>
                <a:pathLst>
                  <a:path extrusionOk="0" h="1333" w="1369">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3286812" y="3644739"/>
                <a:ext cx="37479" cy="23706"/>
              </a:xfrm>
              <a:custGeom>
                <a:rect b="b" l="l" r="r" t="t"/>
                <a:pathLst>
                  <a:path extrusionOk="0" h="938" w="1483">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3218375" y="4036892"/>
                <a:ext cx="40916" cy="40790"/>
              </a:xfrm>
              <a:custGeom>
                <a:rect b="b" l="l" r="r" t="t"/>
                <a:pathLst>
                  <a:path extrusionOk="0" h="1614" w="1619">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1"/>
              <p:cNvSpPr/>
              <p:nvPr/>
            </p:nvSpPr>
            <p:spPr>
              <a:xfrm>
                <a:off x="3115768" y="3352361"/>
                <a:ext cx="87342" cy="60881"/>
              </a:xfrm>
              <a:custGeom>
                <a:rect b="b" l="l" r="r" t="t"/>
                <a:pathLst>
                  <a:path extrusionOk="0" h="2409" w="3456">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1"/>
              <p:cNvSpPr/>
              <p:nvPr/>
            </p:nvSpPr>
            <p:spPr>
              <a:xfrm>
                <a:off x="3101312" y="3259611"/>
                <a:ext cx="116253" cy="121535"/>
              </a:xfrm>
              <a:custGeom>
                <a:rect b="b" l="l" r="r" t="t"/>
                <a:pathLst>
                  <a:path extrusionOk="0" h="4809" w="460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1"/>
              <p:cNvSpPr/>
              <p:nvPr/>
            </p:nvSpPr>
            <p:spPr>
              <a:xfrm>
                <a:off x="3260024" y="3468691"/>
                <a:ext cx="77460" cy="195356"/>
              </a:xfrm>
              <a:custGeom>
                <a:rect b="b" l="l" r="r" t="t"/>
                <a:pathLst>
                  <a:path extrusionOk="0" h="7730" w="3065">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1"/>
              <p:cNvSpPr/>
              <p:nvPr/>
            </p:nvSpPr>
            <p:spPr>
              <a:xfrm>
                <a:off x="3289138" y="3658234"/>
                <a:ext cx="65456" cy="151964"/>
              </a:xfrm>
              <a:custGeom>
                <a:rect b="b" l="l" r="r" t="t"/>
                <a:pathLst>
                  <a:path extrusionOk="0" h="6013" w="259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3321537" y="3824401"/>
                <a:ext cx="11853" cy="26890"/>
              </a:xfrm>
              <a:custGeom>
                <a:rect b="b" l="l" r="r" t="t"/>
                <a:pathLst>
                  <a:path extrusionOk="0" h="1064" w="469">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3322093" y="3850356"/>
                <a:ext cx="11853" cy="26839"/>
              </a:xfrm>
              <a:custGeom>
                <a:rect b="b" l="l" r="r" t="t"/>
                <a:pathLst>
                  <a:path extrusionOk="0" h="1062" w="469">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3323205" y="3875350"/>
                <a:ext cx="11828" cy="26890"/>
              </a:xfrm>
              <a:custGeom>
                <a:rect b="b" l="l" r="r" t="t"/>
                <a:pathLst>
                  <a:path extrusionOk="0" h="1064" w="468">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3313677" y="3819877"/>
                <a:ext cx="10994" cy="26056"/>
              </a:xfrm>
              <a:custGeom>
                <a:rect b="b" l="l" r="r" t="t"/>
                <a:pathLst>
                  <a:path extrusionOk="0" h="1031" w="435">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3311883" y="3844948"/>
                <a:ext cx="10994" cy="26031"/>
              </a:xfrm>
              <a:custGeom>
                <a:rect b="b" l="l" r="r" t="t"/>
                <a:pathLst>
                  <a:path extrusionOk="0" h="1030" w="435">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1"/>
              <p:cNvSpPr/>
              <p:nvPr/>
            </p:nvSpPr>
            <p:spPr>
              <a:xfrm>
                <a:off x="3310644" y="3869032"/>
                <a:ext cx="10994" cy="26056"/>
              </a:xfrm>
              <a:custGeom>
                <a:rect b="b" l="l" r="r" t="t"/>
                <a:pathLst>
                  <a:path extrusionOk="0" h="1031" w="435">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3111876" y="3715805"/>
                <a:ext cx="96111" cy="59618"/>
              </a:xfrm>
              <a:custGeom>
                <a:rect b="b" l="l" r="r" t="t"/>
                <a:pathLst>
                  <a:path extrusionOk="0" h="2359" w="3803">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1"/>
              <p:cNvSpPr/>
              <p:nvPr/>
            </p:nvSpPr>
            <p:spPr>
              <a:xfrm>
                <a:off x="3209757" y="3762332"/>
                <a:ext cx="63030" cy="294981"/>
              </a:xfrm>
              <a:custGeom>
                <a:rect b="b" l="l" r="r" t="t"/>
                <a:pathLst>
                  <a:path extrusionOk="0" h="11672" w="2494">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1"/>
              <p:cNvSpPr/>
              <p:nvPr/>
            </p:nvSpPr>
            <p:spPr>
              <a:xfrm>
                <a:off x="3205157" y="4056782"/>
                <a:ext cx="85952" cy="265109"/>
              </a:xfrm>
              <a:custGeom>
                <a:rect b="b" l="l" r="r" t="t"/>
                <a:pathLst>
                  <a:path extrusionOk="0" h="10490" w="3401">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1"/>
              <p:cNvSpPr/>
              <p:nvPr/>
            </p:nvSpPr>
            <p:spPr>
              <a:xfrm>
                <a:off x="2980965" y="4292296"/>
                <a:ext cx="109228" cy="92295"/>
              </a:xfrm>
              <a:custGeom>
                <a:rect b="b" l="l" r="r" t="t"/>
                <a:pathLst>
                  <a:path extrusionOk="0" h="3652" w="4322">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1"/>
              <p:cNvSpPr/>
              <p:nvPr/>
            </p:nvSpPr>
            <p:spPr>
              <a:xfrm>
                <a:off x="3061938" y="4037044"/>
                <a:ext cx="40916" cy="40916"/>
              </a:xfrm>
              <a:custGeom>
                <a:rect b="b" l="l" r="r" t="t"/>
                <a:pathLst>
                  <a:path extrusionOk="0" h="1619" w="1619">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1"/>
              <p:cNvSpPr/>
              <p:nvPr/>
            </p:nvSpPr>
            <p:spPr>
              <a:xfrm>
                <a:off x="3048442" y="3763469"/>
                <a:ext cx="63030" cy="293970"/>
              </a:xfrm>
              <a:custGeom>
                <a:rect b="b" l="l" r="r" t="t"/>
                <a:pathLst>
                  <a:path extrusionOk="0" h="11632" w="2494">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1"/>
              <p:cNvSpPr/>
              <p:nvPr/>
            </p:nvSpPr>
            <p:spPr>
              <a:xfrm>
                <a:off x="3030676" y="4057034"/>
                <a:ext cx="85396" cy="265083"/>
              </a:xfrm>
              <a:custGeom>
                <a:rect b="b" l="l" r="r" t="t"/>
                <a:pathLst>
                  <a:path extrusionOk="0" h="10489" w="3379">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1"/>
              <p:cNvSpPr/>
              <p:nvPr/>
            </p:nvSpPr>
            <p:spPr>
              <a:xfrm>
                <a:off x="3063736" y="3445287"/>
                <a:ext cx="192919" cy="183711"/>
              </a:xfrm>
              <a:custGeom>
                <a:rect b="b" l="l" r="r" t="t"/>
                <a:pathLst>
                  <a:path extrusionOk="0" h="8360" w="8779">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1"/>
              <p:cNvSpPr/>
              <p:nvPr/>
            </p:nvSpPr>
            <p:spPr>
              <a:xfrm>
                <a:off x="3147586" y="3469828"/>
                <a:ext cx="24135" cy="107004"/>
              </a:xfrm>
              <a:custGeom>
                <a:rect b="b" l="l" r="r" t="t"/>
                <a:pathLst>
                  <a:path extrusionOk="0" h="4234" w="955">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3316002" y="3800796"/>
                <a:ext cx="45895" cy="28608"/>
              </a:xfrm>
              <a:custGeom>
                <a:rect b="b" l="l" r="r" t="t"/>
                <a:pathLst>
                  <a:path extrusionOk="0" h="1132" w="1816">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1"/>
              <p:cNvSpPr/>
              <p:nvPr/>
            </p:nvSpPr>
            <p:spPr>
              <a:xfrm>
                <a:off x="2997897" y="3645093"/>
                <a:ext cx="37479" cy="23706"/>
              </a:xfrm>
              <a:custGeom>
                <a:rect b="b" l="l" r="r" t="t"/>
                <a:pathLst>
                  <a:path extrusionOk="0" h="938" w="1483">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1"/>
              <p:cNvSpPr/>
              <p:nvPr/>
            </p:nvSpPr>
            <p:spPr>
              <a:xfrm>
                <a:off x="2968025" y="3658714"/>
                <a:ext cx="65153" cy="151913"/>
              </a:xfrm>
              <a:custGeom>
                <a:rect b="b" l="l" r="r" t="t"/>
                <a:pathLst>
                  <a:path extrusionOk="0" h="6011" w="2578">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1"/>
              <p:cNvSpPr/>
              <p:nvPr/>
            </p:nvSpPr>
            <p:spPr>
              <a:xfrm>
                <a:off x="2997948" y="3820282"/>
                <a:ext cx="10994" cy="25930"/>
              </a:xfrm>
              <a:custGeom>
                <a:rect b="b" l="l" r="r" t="t"/>
                <a:pathLst>
                  <a:path extrusionOk="0" h="1026" w="435">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1"/>
              <p:cNvSpPr/>
              <p:nvPr/>
            </p:nvSpPr>
            <p:spPr>
              <a:xfrm>
                <a:off x="2999869" y="3845352"/>
                <a:ext cx="10994" cy="25904"/>
              </a:xfrm>
              <a:custGeom>
                <a:rect b="b" l="l" r="r" t="t"/>
                <a:pathLst>
                  <a:path extrusionOk="0" h="1025" w="435">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1"/>
              <p:cNvSpPr/>
              <p:nvPr/>
            </p:nvSpPr>
            <p:spPr>
              <a:xfrm>
                <a:off x="3001258" y="3869437"/>
                <a:ext cx="10842" cy="25930"/>
              </a:xfrm>
              <a:custGeom>
                <a:rect b="b" l="l" r="r" t="t"/>
                <a:pathLst>
                  <a:path extrusionOk="0" h="1026" w="429">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1"/>
              <p:cNvSpPr/>
              <p:nvPr/>
            </p:nvSpPr>
            <p:spPr>
              <a:xfrm>
                <a:off x="3124740" y="3316398"/>
                <a:ext cx="31818" cy="31237"/>
              </a:xfrm>
              <a:custGeom>
                <a:rect b="b" l="l" r="r" t="t"/>
                <a:pathLst>
                  <a:path extrusionOk="0" h="1236" w="1259">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1"/>
              <p:cNvSpPr/>
              <p:nvPr/>
            </p:nvSpPr>
            <p:spPr>
              <a:xfrm>
                <a:off x="3163710" y="3316398"/>
                <a:ext cx="31970" cy="31085"/>
              </a:xfrm>
              <a:custGeom>
                <a:rect b="b" l="l" r="r" t="t"/>
                <a:pathLst>
                  <a:path extrusionOk="0" h="1230" w="1265">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1"/>
              <p:cNvSpPr/>
              <p:nvPr/>
            </p:nvSpPr>
            <p:spPr>
              <a:xfrm>
                <a:off x="3148825" y="3340786"/>
                <a:ext cx="23984" cy="19333"/>
              </a:xfrm>
              <a:custGeom>
                <a:rect b="b" l="l" r="r" t="t"/>
                <a:pathLst>
                  <a:path extrusionOk="0" h="765" w="949">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6" name="Google Shape;5886;p61"/>
          <p:cNvGrpSpPr/>
          <p:nvPr/>
        </p:nvGrpSpPr>
        <p:grpSpPr>
          <a:xfrm>
            <a:off x="4707616" y="3256553"/>
            <a:ext cx="447702" cy="1135923"/>
            <a:chOff x="4707616" y="3256553"/>
            <a:chExt cx="447702" cy="1135923"/>
          </a:xfrm>
        </p:grpSpPr>
        <p:sp>
          <p:nvSpPr>
            <p:cNvPr id="5887" name="Google Shape;5887;p61"/>
            <p:cNvSpPr/>
            <p:nvPr/>
          </p:nvSpPr>
          <p:spPr>
            <a:xfrm>
              <a:off x="4707616"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8" name="Google Shape;5888;p61"/>
            <p:cNvGrpSpPr/>
            <p:nvPr/>
          </p:nvGrpSpPr>
          <p:grpSpPr>
            <a:xfrm>
              <a:off x="4724641" y="3320695"/>
              <a:ext cx="412877" cy="1031270"/>
              <a:chOff x="4724641" y="3320695"/>
              <a:chExt cx="412877" cy="1031270"/>
            </a:xfrm>
          </p:grpSpPr>
          <p:sp>
            <p:nvSpPr>
              <p:cNvPr id="5889" name="Google Shape;5889;p61"/>
              <p:cNvSpPr/>
              <p:nvPr/>
            </p:nvSpPr>
            <p:spPr>
              <a:xfrm>
                <a:off x="4923763" y="3572333"/>
                <a:ext cx="18474" cy="141678"/>
              </a:xfrm>
              <a:custGeom>
                <a:rect b="b" l="l" r="r" t="t"/>
                <a:pathLst>
                  <a:path extrusionOk="0" h="5606" w="731">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4931193" y="3678983"/>
                <a:ext cx="72734" cy="148375"/>
              </a:xfrm>
              <a:custGeom>
                <a:rect b="b" l="l" r="r" t="t"/>
                <a:pathLst>
                  <a:path extrusionOk="0" h="5871" w="2878">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4861946" y="3572333"/>
                <a:ext cx="76449" cy="255075"/>
              </a:xfrm>
              <a:custGeom>
                <a:rect b="b" l="l" r="r" t="t"/>
                <a:pathLst>
                  <a:path extrusionOk="0" h="10093" w="3025">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4724641" y="3320695"/>
                <a:ext cx="217697" cy="547933"/>
              </a:xfrm>
              <a:custGeom>
                <a:rect b="b" l="l" r="r" t="t"/>
                <a:pathLst>
                  <a:path extrusionOk="0" h="21681" w="8614">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4802227" y="3815202"/>
                <a:ext cx="106498" cy="536763"/>
              </a:xfrm>
              <a:custGeom>
                <a:rect b="b" l="l" r="r" t="t"/>
                <a:pathLst>
                  <a:path extrusionOk="0" h="21239" w="4214">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4927478" y="3678983"/>
                <a:ext cx="72886" cy="148375"/>
              </a:xfrm>
              <a:custGeom>
                <a:rect b="b" l="l" r="r" t="t"/>
                <a:pathLst>
                  <a:path extrusionOk="0" h="5871" w="2884">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1"/>
              <p:cNvSpPr/>
              <p:nvPr/>
            </p:nvSpPr>
            <p:spPr>
              <a:xfrm>
                <a:off x="4920098" y="3320695"/>
                <a:ext cx="217419" cy="547933"/>
              </a:xfrm>
              <a:custGeom>
                <a:rect b="b" l="l" r="r" t="t"/>
                <a:pathLst>
                  <a:path extrusionOk="0" h="21681" w="8603">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1"/>
              <p:cNvSpPr/>
              <p:nvPr/>
            </p:nvSpPr>
            <p:spPr>
              <a:xfrm>
                <a:off x="4953610" y="3815202"/>
                <a:ext cx="106625" cy="536712"/>
              </a:xfrm>
              <a:custGeom>
                <a:rect b="b" l="l" r="r" t="t"/>
                <a:pathLst>
                  <a:path extrusionOk="0" h="21237" w="4219">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4906830" y="3546656"/>
                <a:ext cx="45870" cy="41902"/>
              </a:xfrm>
              <a:custGeom>
                <a:rect b="b" l="l" r="r" t="t"/>
                <a:pathLst>
                  <a:path extrusionOk="0" h="1658" w="1815">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4938193" y="3484991"/>
                <a:ext cx="70662" cy="34800"/>
              </a:xfrm>
              <a:custGeom>
                <a:rect b="b" l="l" r="r" t="t"/>
                <a:pathLst>
                  <a:path extrusionOk="0" h="1377" w="2796">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4903671" y="3485219"/>
                <a:ext cx="80164" cy="84739"/>
              </a:xfrm>
              <a:custGeom>
                <a:rect b="b" l="l" r="r" t="t"/>
                <a:pathLst>
                  <a:path extrusionOk="0" h="3353" w="3172">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900" name="Google Shape;5900;p61"/>
          <p:cNvSpPr/>
          <p:nvPr/>
        </p:nvSpPr>
        <p:spPr>
          <a:xfrm>
            <a:off x="5890180" y="1558993"/>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4" name="Shape 5904"/>
        <p:cNvGrpSpPr/>
        <p:nvPr/>
      </p:nvGrpSpPr>
      <p:grpSpPr>
        <a:xfrm>
          <a:off x="0" y="0"/>
          <a:ext cx="0" cy="0"/>
          <a:chOff x="0" y="0"/>
          <a:chExt cx="0" cy="0"/>
        </a:xfrm>
      </p:grpSpPr>
      <p:sp>
        <p:nvSpPr>
          <p:cNvPr id="5905" name="Google Shape;5905;p62"/>
          <p:cNvSpPr/>
          <p:nvPr/>
        </p:nvSpPr>
        <p:spPr>
          <a:xfrm>
            <a:off x="5983275"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6" name="Google Shape;5906;p62"/>
          <p:cNvGrpSpPr/>
          <p:nvPr/>
        </p:nvGrpSpPr>
        <p:grpSpPr>
          <a:xfrm>
            <a:off x="5881075" y="1606500"/>
            <a:ext cx="389275" cy="1299125"/>
            <a:chOff x="5881075" y="1606500"/>
            <a:chExt cx="389275" cy="1299125"/>
          </a:xfrm>
        </p:grpSpPr>
        <p:sp>
          <p:nvSpPr>
            <p:cNvPr id="5907" name="Google Shape;5907;p62"/>
            <p:cNvSpPr/>
            <p:nvPr/>
          </p:nvSpPr>
          <p:spPr>
            <a:xfrm>
              <a:off x="5881075"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8" name="Google Shape;5908;p62"/>
            <p:cNvGrpSpPr/>
            <p:nvPr/>
          </p:nvGrpSpPr>
          <p:grpSpPr>
            <a:xfrm>
              <a:off x="5888300" y="1606500"/>
              <a:ext cx="375575" cy="1290700"/>
              <a:chOff x="5888300" y="1606500"/>
              <a:chExt cx="375575" cy="1290700"/>
            </a:xfrm>
          </p:grpSpPr>
          <p:sp>
            <p:nvSpPr>
              <p:cNvPr id="5909" name="Google Shape;5909;p62"/>
              <p:cNvSpPr/>
              <p:nvPr/>
            </p:nvSpPr>
            <p:spPr>
              <a:xfrm>
                <a:off x="5979725" y="2199875"/>
                <a:ext cx="86950" cy="241525"/>
              </a:xfrm>
              <a:custGeom>
                <a:rect b="b" l="l" r="r" t="t"/>
                <a:pathLst>
                  <a:path extrusionOk="0" h="9661" w="3478">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2"/>
              <p:cNvSpPr/>
              <p:nvPr/>
            </p:nvSpPr>
            <p:spPr>
              <a:xfrm>
                <a:off x="5961200" y="2207325"/>
                <a:ext cx="76950" cy="326275"/>
              </a:xfrm>
              <a:custGeom>
                <a:rect b="b" l="l" r="r" t="t"/>
                <a:pathLst>
                  <a:path extrusionOk="0" h="13051" w="3078">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2"/>
              <p:cNvSpPr/>
              <p:nvPr/>
            </p:nvSpPr>
            <p:spPr>
              <a:xfrm>
                <a:off x="5978500" y="2551650"/>
                <a:ext cx="47050" cy="246275"/>
              </a:xfrm>
              <a:custGeom>
                <a:rect b="b" l="l" r="r" t="t"/>
                <a:pathLst>
                  <a:path extrusionOk="0" h="9851" w="1882">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2"/>
              <p:cNvSpPr/>
              <p:nvPr/>
            </p:nvSpPr>
            <p:spPr>
              <a:xfrm>
                <a:off x="6000925" y="2557375"/>
                <a:ext cx="28425" cy="133200"/>
              </a:xfrm>
              <a:custGeom>
                <a:rect b="b" l="l" r="r" t="t"/>
                <a:pathLst>
                  <a:path extrusionOk="0" h="5328" w="1137">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2"/>
              <p:cNvSpPr/>
              <p:nvPr/>
            </p:nvSpPr>
            <p:spPr>
              <a:xfrm>
                <a:off x="5963800" y="1958025"/>
                <a:ext cx="108925" cy="269175"/>
              </a:xfrm>
              <a:custGeom>
                <a:rect b="b" l="l" r="r" t="t"/>
                <a:pathLst>
                  <a:path extrusionOk="0" h="10767" w="4357">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2"/>
              <p:cNvSpPr/>
              <p:nvPr/>
            </p:nvSpPr>
            <p:spPr>
              <a:xfrm>
                <a:off x="6018925" y="2116700"/>
                <a:ext cx="55950" cy="86200"/>
              </a:xfrm>
              <a:custGeom>
                <a:rect b="b" l="l" r="r" t="t"/>
                <a:pathLst>
                  <a:path extrusionOk="0" h="3448" w="2238">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2"/>
              <p:cNvSpPr/>
              <p:nvPr/>
            </p:nvSpPr>
            <p:spPr>
              <a:xfrm>
                <a:off x="6022450" y="2062450"/>
                <a:ext cx="49800" cy="65975"/>
              </a:xfrm>
              <a:custGeom>
                <a:rect b="b" l="l" r="r" t="t"/>
                <a:pathLst>
                  <a:path extrusionOk="0" h="2639" w="1992">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2"/>
              <p:cNvSpPr/>
              <p:nvPr/>
            </p:nvSpPr>
            <p:spPr>
              <a:xfrm>
                <a:off x="5979275" y="1827925"/>
                <a:ext cx="93900" cy="138525"/>
              </a:xfrm>
              <a:custGeom>
                <a:rect b="b" l="l" r="r" t="t"/>
                <a:pathLst>
                  <a:path extrusionOk="0" h="5541" w="3756">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2"/>
              <p:cNvSpPr/>
              <p:nvPr/>
            </p:nvSpPr>
            <p:spPr>
              <a:xfrm>
                <a:off x="6026750" y="2017050"/>
                <a:ext cx="43825" cy="44200"/>
              </a:xfrm>
              <a:custGeom>
                <a:rect b="b" l="l" r="r" t="t"/>
                <a:pathLst>
                  <a:path extrusionOk="0" h="1768" w="1753">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2"/>
              <p:cNvSpPr/>
              <p:nvPr/>
            </p:nvSpPr>
            <p:spPr>
              <a:xfrm>
                <a:off x="6030275" y="1978675"/>
                <a:ext cx="37050" cy="33225"/>
              </a:xfrm>
              <a:custGeom>
                <a:rect b="b" l="l" r="r" t="t"/>
                <a:pathLst>
                  <a:path extrusionOk="0" h="1329" w="1482">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2"/>
              <p:cNvSpPr/>
              <p:nvPr/>
            </p:nvSpPr>
            <p:spPr>
              <a:xfrm>
                <a:off x="5958675" y="1795100"/>
                <a:ext cx="102375" cy="25225"/>
              </a:xfrm>
              <a:custGeom>
                <a:rect b="b" l="l" r="r" t="t"/>
                <a:pathLst>
                  <a:path extrusionOk="0" h="1009" w="4095">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2"/>
              <p:cNvSpPr/>
              <p:nvPr/>
            </p:nvSpPr>
            <p:spPr>
              <a:xfrm>
                <a:off x="5943475" y="1817525"/>
                <a:ext cx="78075" cy="87500"/>
              </a:xfrm>
              <a:custGeom>
                <a:rect b="b" l="l" r="r" t="t"/>
                <a:pathLst>
                  <a:path extrusionOk="0" h="3500" w="3123">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2"/>
              <p:cNvSpPr/>
              <p:nvPr/>
            </p:nvSpPr>
            <p:spPr>
              <a:xfrm>
                <a:off x="5934700" y="1873700"/>
                <a:ext cx="50775" cy="163500"/>
              </a:xfrm>
              <a:custGeom>
                <a:rect b="b" l="l" r="r" t="t"/>
                <a:pathLst>
                  <a:path extrusionOk="0" h="6540" w="2031">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2"/>
              <p:cNvSpPr/>
              <p:nvPr/>
            </p:nvSpPr>
            <p:spPr>
              <a:xfrm>
                <a:off x="5915500" y="2038075"/>
                <a:ext cx="42750" cy="146800"/>
              </a:xfrm>
              <a:custGeom>
                <a:rect b="b" l="l" r="r" t="t"/>
                <a:pathLst>
                  <a:path extrusionOk="0" h="5872" w="171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2"/>
              <p:cNvSpPr/>
              <p:nvPr/>
            </p:nvSpPr>
            <p:spPr>
              <a:xfrm>
                <a:off x="5904425" y="2034950"/>
                <a:ext cx="31075" cy="149500"/>
              </a:xfrm>
              <a:custGeom>
                <a:rect b="b" l="l" r="r" t="t"/>
                <a:pathLst>
                  <a:path extrusionOk="0" h="5980" w="1243">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2"/>
              <p:cNvSpPr/>
              <p:nvPr/>
            </p:nvSpPr>
            <p:spPr>
              <a:xfrm>
                <a:off x="5889625" y="2199400"/>
                <a:ext cx="30975" cy="54575"/>
              </a:xfrm>
              <a:custGeom>
                <a:rect b="b" l="l" r="r" t="t"/>
                <a:pathLst>
                  <a:path extrusionOk="0" h="2183" w="1239">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2"/>
              <p:cNvSpPr/>
              <p:nvPr/>
            </p:nvSpPr>
            <p:spPr>
              <a:xfrm>
                <a:off x="5888300" y="2260125"/>
                <a:ext cx="23150" cy="47750"/>
              </a:xfrm>
              <a:custGeom>
                <a:rect b="b" l="l" r="r" t="t"/>
                <a:pathLst>
                  <a:path extrusionOk="0" h="1910" w="926">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2"/>
              <p:cNvSpPr/>
              <p:nvPr/>
            </p:nvSpPr>
            <p:spPr>
              <a:xfrm>
                <a:off x="5913425" y="2247575"/>
                <a:ext cx="9375" cy="26700"/>
              </a:xfrm>
              <a:custGeom>
                <a:rect b="b" l="l" r="r" t="t"/>
                <a:pathLst>
                  <a:path extrusionOk="0" h="1068" w="375">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2"/>
              <p:cNvSpPr/>
              <p:nvPr/>
            </p:nvSpPr>
            <p:spPr>
              <a:xfrm>
                <a:off x="6045250" y="1772400"/>
                <a:ext cx="30850" cy="22675"/>
              </a:xfrm>
              <a:custGeom>
                <a:rect b="b" l="l" r="r" t="t"/>
                <a:pathLst>
                  <a:path extrusionOk="0" h="907" w="1234">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2"/>
              <p:cNvSpPr/>
              <p:nvPr/>
            </p:nvSpPr>
            <p:spPr>
              <a:xfrm>
                <a:off x="6030950" y="1782325"/>
                <a:ext cx="47600" cy="38100"/>
              </a:xfrm>
              <a:custGeom>
                <a:rect b="b" l="l" r="r" t="t"/>
                <a:pathLst>
                  <a:path extrusionOk="0" h="1524" w="1904">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2"/>
              <p:cNvSpPr/>
              <p:nvPr/>
            </p:nvSpPr>
            <p:spPr>
              <a:xfrm>
                <a:off x="5984025" y="1878975"/>
                <a:ext cx="83350" cy="75625"/>
              </a:xfrm>
              <a:custGeom>
                <a:rect b="b" l="l" r="r" t="t"/>
                <a:pathLst>
                  <a:path extrusionOk="0" h="3025" w="3334">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2"/>
              <p:cNvSpPr/>
              <p:nvPr/>
            </p:nvSpPr>
            <p:spPr>
              <a:xfrm>
                <a:off x="6002000" y="2800350"/>
                <a:ext cx="24325" cy="31775"/>
              </a:xfrm>
              <a:custGeom>
                <a:rect b="b" l="l" r="r" t="t"/>
                <a:pathLst>
                  <a:path extrusionOk="0" h="1271" w="973">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2"/>
              <p:cNvSpPr/>
              <p:nvPr/>
            </p:nvSpPr>
            <p:spPr>
              <a:xfrm>
                <a:off x="6021550" y="2827575"/>
                <a:ext cx="11975" cy="54225"/>
              </a:xfrm>
              <a:custGeom>
                <a:rect b="b" l="l" r="r" t="t"/>
                <a:pathLst>
                  <a:path extrusionOk="0" h="2169" w="479">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2"/>
              <p:cNvSpPr/>
              <p:nvPr/>
            </p:nvSpPr>
            <p:spPr>
              <a:xfrm>
                <a:off x="6013675" y="2835800"/>
                <a:ext cx="10650" cy="54575"/>
              </a:xfrm>
              <a:custGeom>
                <a:rect b="b" l="l" r="r" t="t"/>
                <a:pathLst>
                  <a:path extrusionOk="0" h="2183" w="426">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2"/>
              <p:cNvSpPr/>
              <p:nvPr/>
            </p:nvSpPr>
            <p:spPr>
              <a:xfrm>
                <a:off x="6006475" y="2839675"/>
                <a:ext cx="11075" cy="56625"/>
              </a:xfrm>
              <a:custGeom>
                <a:rect b="b" l="l" r="r" t="t"/>
                <a:pathLst>
                  <a:path extrusionOk="0" h="2265" w="443">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2"/>
              <p:cNvSpPr/>
              <p:nvPr/>
            </p:nvSpPr>
            <p:spPr>
              <a:xfrm>
                <a:off x="5996425" y="2846600"/>
                <a:ext cx="9950" cy="50600"/>
              </a:xfrm>
              <a:custGeom>
                <a:rect b="b" l="l" r="r" t="t"/>
                <a:pathLst>
                  <a:path extrusionOk="0" h="2024" w="398">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2"/>
              <p:cNvSpPr/>
              <p:nvPr/>
            </p:nvSpPr>
            <p:spPr>
              <a:xfrm>
                <a:off x="5991150" y="2857400"/>
                <a:ext cx="6425" cy="29150"/>
              </a:xfrm>
              <a:custGeom>
                <a:rect b="b" l="l" r="r" t="t"/>
                <a:pathLst>
                  <a:path extrusionOk="0" h="1166" w="257">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2"/>
              <p:cNvSpPr/>
              <p:nvPr/>
            </p:nvSpPr>
            <p:spPr>
              <a:xfrm>
                <a:off x="6085650" y="2199875"/>
                <a:ext cx="86950" cy="241525"/>
              </a:xfrm>
              <a:custGeom>
                <a:rect b="b" l="l" r="r" t="t"/>
                <a:pathLst>
                  <a:path extrusionOk="0" h="9661" w="3478">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2"/>
              <p:cNvSpPr/>
              <p:nvPr/>
            </p:nvSpPr>
            <p:spPr>
              <a:xfrm>
                <a:off x="6114025" y="2207325"/>
                <a:ext cx="77075" cy="326275"/>
              </a:xfrm>
              <a:custGeom>
                <a:rect b="b" l="l" r="r" t="t"/>
                <a:pathLst>
                  <a:path extrusionOk="0" h="13051" w="3083">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2"/>
              <p:cNvSpPr/>
              <p:nvPr/>
            </p:nvSpPr>
            <p:spPr>
              <a:xfrm>
                <a:off x="6126800" y="2551650"/>
                <a:ext cx="47025" cy="246275"/>
              </a:xfrm>
              <a:custGeom>
                <a:rect b="b" l="l" r="r" t="t"/>
                <a:pathLst>
                  <a:path extrusionOk="0" h="9851" w="1881">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2"/>
              <p:cNvSpPr/>
              <p:nvPr/>
            </p:nvSpPr>
            <p:spPr>
              <a:xfrm>
                <a:off x="6122850" y="2557375"/>
                <a:ext cx="28550" cy="133200"/>
              </a:xfrm>
              <a:custGeom>
                <a:rect b="b" l="l" r="r" t="t"/>
                <a:pathLst>
                  <a:path extrusionOk="0" h="5328" w="1142">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2"/>
              <p:cNvSpPr/>
              <p:nvPr/>
            </p:nvSpPr>
            <p:spPr>
              <a:xfrm>
                <a:off x="6079450" y="1958025"/>
                <a:ext cx="109075" cy="269175"/>
              </a:xfrm>
              <a:custGeom>
                <a:rect b="b" l="l" r="r" t="t"/>
                <a:pathLst>
                  <a:path extrusionOk="0" h="10767" w="4363">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2"/>
              <p:cNvSpPr/>
              <p:nvPr/>
            </p:nvSpPr>
            <p:spPr>
              <a:xfrm>
                <a:off x="6076700" y="2116700"/>
                <a:ext cx="56725" cy="86200"/>
              </a:xfrm>
              <a:custGeom>
                <a:rect b="b" l="l" r="r" t="t"/>
                <a:pathLst>
                  <a:path extrusionOk="0" h="3448" w="2269">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2"/>
              <p:cNvSpPr/>
              <p:nvPr/>
            </p:nvSpPr>
            <p:spPr>
              <a:xfrm>
                <a:off x="6079300" y="2062450"/>
                <a:ext cx="50425" cy="65975"/>
              </a:xfrm>
              <a:custGeom>
                <a:rect b="b" l="l" r="r" t="t"/>
                <a:pathLst>
                  <a:path extrusionOk="0" h="2639" w="2017">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2"/>
              <p:cNvSpPr/>
              <p:nvPr/>
            </p:nvSpPr>
            <p:spPr>
              <a:xfrm>
                <a:off x="6079000" y="1827925"/>
                <a:ext cx="93925" cy="138525"/>
              </a:xfrm>
              <a:custGeom>
                <a:rect b="b" l="l" r="r" t="t"/>
                <a:pathLst>
                  <a:path extrusionOk="0" h="5541" w="3757">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2"/>
              <p:cNvSpPr/>
              <p:nvPr/>
            </p:nvSpPr>
            <p:spPr>
              <a:xfrm>
                <a:off x="6081000" y="2017050"/>
                <a:ext cx="44425" cy="44200"/>
              </a:xfrm>
              <a:custGeom>
                <a:rect b="b" l="l" r="r" t="t"/>
                <a:pathLst>
                  <a:path extrusionOk="0" h="1768" w="1777">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2"/>
              <p:cNvSpPr/>
              <p:nvPr/>
            </p:nvSpPr>
            <p:spPr>
              <a:xfrm>
                <a:off x="6084275" y="1978675"/>
                <a:ext cx="37625" cy="33225"/>
              </a:xfrm>
              <a:custGeom>
                <a:rect b="b" l="l" r="r" t="t"/>
                <a:pathLst>
                  <a:path extrusionOk="0" h="1329" w="1505">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2"/>
              <p:cNvSpPr/>
              <p:nvPr/>
            </p:nvSpPr>
            <p:spPr>
              <a:xfrm>
                <a:off x="6091150" y="1795100"/>
                <a:ext cx="102500" cy="25225"/>
              </a:xfrm>
              <a:custGeom>
                <a:rect b="b" l="l" r="r" t="t"/>
                <a:pathLst>
                  <a:path extrusionOk="0" h="1009" w="410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2"/>
              <p:cNvSpPr/>
              <p:nvPr/>
            </p:nvSpPr>
            <p:spPr>
              <a:xfrm>
                <a:off x="6130775" y="1817525"/>
                <a:ext cx="78100" cy="87500"/>
              </a:xfrm>
              <a:custGeom>
                <a:rect b="b" l="l" r="r" t="t"/>
                <a:pathLst>
                  <a:path extrusionOk="0" h="3500" w="3124">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2"/>
              <p:cNvSpPr/>
              <p:nvPr/>
            </p:nvSpPr>
            <p:spPr>
              <a:xfrm>
                <a:off x="6166800" y="1873700"/>
                <a:ext cx="50825" cy="163500"/>
              </a:xfrm>
              <a:custGeom>
                <a:rect b="b" l="l" r="r" t="t"/>
                <a:pathLst>
                  <a:path extrusionOk="0" h="6540" w="2033">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2"/>
              <p:cNvSpPr/>
              <p:nvPr/>
            </p:nvSpPr>
            <p:spPr>
              <a:xfrm>
                <a:off x="6194100" y="2038075"/>
                <a:ext cx="42575" cy="146800"/>
              </a:xfrm>
              <a:custGeom>
                <a:rect b="b" l="l" r="r" t="t"/>
                <a:pathLst>
                  <a:path extrusionOk="0" h="5872" w="1703">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2"/>
              <p:cNvSpPr/>
              <p:nvPr/>
            </p:nvSpPr>
            <p:spPr>
              <a:xfrm>
                <a:off x="6216675" y="2034950"/>
                <a:ext cx="31225" cy="149500"/>
              </a:xfrm>
              <a:custGeom>
                <a:rect b="b" l="l" r="r" t="t"/>
                <a:pathLst>
                  <a:path extrusionOk="0" h="5980" w="1249">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2"/>
              <p:cNvSpPr/>
              <p:nvPr/>
            </p:nvSpPr>
            <p:spPr>
              <a:xfrm>
                <a:off x="6231750" y="2199400"/>
                <a:ext cx="30825" cy="54575"/>
              </a:xfrm>
              <a:custGeom>
                <a:rect b="b" l="l" r="r" t="t"/>
                <a:pathLst>
                  <a:path extrusionOk="0" h="2183" w="1233">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2"/>
              <p:cNvSpPr/>
              <p:nvPr/>
            </p:nvSpPr>
            <p:spPr>
              <a:xfrm>
                <a:off x="6240875" y="2260125"/>
                <a:ext cx="23000" cy="47750"/>
              </a:xfrm>
              <a:custGeom>
                <a:rect b="b" l="l" r="r" t="t"/>
                <a:pathLst>
                  <a:path extrusionOk="0" h="1910" w="92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2"/>
              <p:cNvSpPr/>
              <p:nvPr/>
            </p:nvSpPr>
            <p:spPr>
              <a:xfrm>
                <a:off x="6229525" y="2247575"/>
                <a:ext cx="9375" cy="26700"/>
              </a:xfrm>
              <a:custGeom>
                <a:rect b="b" l="l" r="r" t="t"/>
                <a:pathLst>
                  <a:path extrusionOk="0" h="1068" w="375">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2"/>
              <p:cNvSpPr/>
              <p:nvPr/>
            </p:nvSpPr>
            <p:spPr>
              <a:xfrm>
                <a:off x="6076225" y="1772400"/>
                <a:ext cx="30875" cy="22675"/>
              </a:xfrm>
              <a:custGeom>
                <a:rect b="b" l="l" r="r" t="t"/>
                <a:pathLst>
                  <a:path extrusionOk="0" h="907" w="1235">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2"/>
              <p:cNvSpPr/>
              <p:nvPr/>
            </p:nvSpPr>
            <p:spPr>
              <a:xfrm>
                <a:off x="6073775" y="1782325"/>
                <a:ext cx="47600" cy="38100"/>
              </a:xfrm>
              <a:custGeom>
                <a:rect b="b" l="l" r="r" t="t"/>
                <a:pathLst>
                  <a:path extrusionOk="0" h="1524" w="1904">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2"/>
              <p:cNvSpPr/>
              <p:nvPr/>
            </p:nvSpPr>
            <p:spPr>
              <a:xfrm>
                <a:off x="6084825" y="1878975"/>
                <a:ext cx="83325" cy="75625"/>
              </a:xfrm>
              <a:custGeom>
                <a:rect b="b" l="l" r="r" t="t"/>
                <a:pathLst>
                  <a:path extrusionOk="0" h="3025" w="3333">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2"/>
              <p:cNvSpPr/>
              <p:nvPr/>
            </p:nvSpPr>
            <p:spPr>
              <a:xfrm>
                <a:off x="6126025" y="2800350"/>
                <a:ext cx="24300" cy="31775"/>
              </a:xfrm>
              <a:custGeom>
                <a:rect b="b" l="l" r="r" t="t"/>
                <a:pathLst>
                  <a:path extrusionOk="0" h="1271" w="972">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2"/>
              <p:cNvSpPr/>
              <p:nvPr/>
            </p:nvSpPr>
            <p:spPr>
              <a:xfrm>
                <a:off x="6118800" y="2827575"/>
                <a:ext cx="11825" cy="54225"/>
              </a:xfrm>
              <a:custGeom>
                <a:rect b="b" l="l" r="r" t="t"/>
                <a:pathLst>
                  <a:path extrusionOk="0" h="2169" w="473">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2"/>
              <p:cNvSpPr/>
              <p:nvPr/>
            </p:nvSpPr>
            <p:spPr>
              <a:xfrm>
                <a:off x="6128025" y="2835800"/>
                <a:ext cx="10475" cy="54575"/>
              </a:xfrm>
              <a:custGeom>
                <a:rect b="b" l="l" r="r" t="t"/>
                <a:pathLst>
                  <a:path extrusionOk="0" h="2183" w="419">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2"/>
              <p:cNvSpPr/>
              <p:nvPr/>
            </p:nvSpPr>
            <p:spPr>
              <a:xfrm>
                <a:off x="6134625" y="2839675"/>
                <a:ext cx="11100" cy="56625"/>
              </a:xfrm>
              <a:custGeom>
                <a:rect b="b" l="l" r="r" t="t"/>
                <a:pathLst>
                  <a:path extrusionOk="0" h="2265" w="444">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2"/>
              <p:cNvSpPr/>
              <p:nvPr/>
            </p:nvSpPr>
            <p:spPr>
              <a:xfrm>
                <a:off x="6145800" y="2846600"/>
                <a:ext cx="10125" cy="50600"/>
              </a:xfrm>
              <a:custGeom>
                <a:rect b="b" l="l" r="r" t="t"/>
                <a:pathLst>
                  <a:path extrusionOk="0" h="2024" w="405">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2"/>
              <p:cNvSpPr/>
              <p:nvPr/>
            </p:nvSpPr>
            <p:spPr>
              <a:xfrm>
                <a:off x="6154600" y="2857400"/>
                <a:ext cx="6550" cy="29150"/>
              </a:xfrm>
              <a:custGeom>
                <a:rect b="b" l="l" r="r" t="t"/>
                <a:pathLst>
                  <a:path extrusionOk="0" h="1166" w="262">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2"/>
              <p:cNvSpPr/>
              <p:nvPr/>
            </p:nvSpPr>
            <p:spPr>
              <a:xfrm>
                <a:off x="6011075" y="1606500"/>
                <a:ext cx="129250" cy="165675"/>
              </a:xfrm>
              <a:custGeom>
                <a:rect b="b" l="l" r="r" t="t"/>
                <a:pathLst>
                  <a:path extrusionOk="0" h="6627" w="517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2"/>
              <p:cNvSpPr/>
              <p:nvPr/>
            </p:nvSpPr>
            <p:spPr>
              <a:xfrm>
                <a:off x="6015808" y="1651250"/>
                <a:ext cx="62900" cy="64500"/>
              </a:xfrm>
              <a:custGeom>
                <a:rect b="b" l="l" r="r" t="t"/>
                <a:pathLst>
                  <a:path extrusionOk="0" h="2580" w="2516">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2"/>
              <p:cNvSpPr/>
              <p:nvPr/>
            </p:nvSpPr>
            <p:spPr>
              <a:xfrm>
                <a:off x="6023758" y="1678175"/>
                <a:ext cx="47875" cy="33150"/>
              </a:xfrm>
              <a:custGeom>
                <a:rect b="b" l="l" r="r" t="t"/>
                <a:pathLst>
                  <a:path extrusionOk="0" h="1326" w="1915">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2"/>
              <p:cNvSpPr/>
              <p:nvPr/>
            </p:nvSpPr>
            <p:spPr>
              <a:xfrm>
                <a:off x="6027375" y="1711375"/>
                <a:ext cx="33525" cy="26800"/>
              </a:xfrm>
              <a:custGeom>
                <a:rect b="b" l="l" r="r" t="t"/>
                <a:pathLst>
                  <a:path extrusionOk="0" h="1072" w="1341">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2"/>
              <p:cNvSpPr/>
              <p:nvPr/>
            </p:nvSpPr>
            <p:spPr>
              <a:xfrm>
                <a:off x="6074233" y="1651250"/>
                <a:ext cx="62875" cy="64500"/>
              </a:xfrm>
              <a:custGeom>
                <a:rect b="b" l="l" r="r" t="t"/>
                <a:pathLst>
                  <a:path extrusionOk="0" h="2580" w="2515">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2"/>
              <p:cNvSpPr/>
              <p:nvPr/>
            </p:nvSpPr>
            <p:spPr>
              <a:xfrm>
                <a:off x="6081283" y="1678175"/>
                <a:ext cx="47875" cy="33150"/>
              </a:xfrm>
              <a:custGeom>
                <a:rect b="b" l="l" r="r" t="t"/>
                <a:pathLst>
                  <a:path extrusionOk="0" h="1326" w="1915">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2"/>
              <p:cNvSpPr/>
              <p:nvPr/>
            </p:nvSpPr>
            <p:spPr>
              <a:xfrm>
                <a:off x="6092650" y="1711375"/>
                <a:ext cx="33400" cy="26800"/>
              </a:xfrm>
              <a:custGeom>
                <a:rect b="b" l="l" r="r" t="t"/>
                <a:pathLst>
                  <a:path extrusionOk="0" h="1072" w="1336">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2"/>
              <p:cNvSpPr/>
              <p:nvPr/>
            </p:nvSpPr>
            <p:spPr>
              <a:xfrm>
                <a:off x="6048100" y="1722500"/>
                <a:ext cx="55825" cy="37375"/>
              </a:xfrm>
              <a:custGeom>
                <a:rect b="b" l="l" r="r" t="t"/>
                <a:pathLst>
                  <a:path extrusionOk="0" h="1495" w="2233">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971" name="Google Shape;5971;p62"/>
          <p:cNvSpPr/>
          <p:nvPr/>
        </p:nvSpPr>
        <p:spPr>
          <a:xfrm>
            <a:off x="5970050"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2"/>
          <p:cNvSpPr/>
          <p:nvPr/>
        </p:nvSpPr>
        <p:spPr>
          <a:xfrm>
            <a:off x="6763600" y="2567675"/>
            <a:ext cx="30300" cy="306750"/>
          </a:xfrm>
          <a:custGeom>
            <a:rect b="b" l="l" r="r" t="t"/>
            <a:pathLst>
              <a:path extrusionOk="0" h="12270" w="1212">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2"/>
          <p:cNvSpPr/>
          <p:nvPr/>
        </p:nvSpPr>
        <p:spPr>
          <a:xfrm>
            <a:off x="6763450" y="2788650"/>
            <a:ext cx="24700" cy="100375"/>
          </a:xfrm>
          <a:custGeom>
            <a:rect b="b" l="l" r="r" t="t"/>
            <a:pathLst>
              <a:path extrusionOk="0" h="4015" w="988">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2"/>
          <p:cNvSpPr/>
          <p:nvPr/>
        </p:nvSpPr>
        <p:spPr>
          <a:xfrm>
            <a:off x="6887450" y="2573550"/>
            <a:ext cx="22075" cy="300725"/>
          </a:xfrm>
          <a:custGeom>
            <a:rect b="b" l="l" r="r" t="t"/>
            <a:pathLst>
              <a:path extrusionOk="0" h="12029" w="883">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2"/>
          <p:cNvSpPr/>
          <p:nvPr/>
        </p:nvSpPr>
        <p:spPr>
          <a:xfrm>
            <a:off x="6892675" y="2795550"/>
            <a:ext cx="23075" cy="88700"/>
          </a:xfrm>
          <a:custGeom>
            <a:rect b="b" l="l" r="r" t="t"/>
            <a:pathLst>
              <a:path extrusionOk="0" h="3548" w="923">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6" name="Google Shape;5976;p62"/>
          <p:cNvGrpSpPr/>
          <p:nvPr/>
        </p:nvGrpSpPr>
        <p:grpSpPr>
          <a:xfrm>
            <a:off x="5099200" y="3022588"/>
            <a:ext cx="435225" cy="1370250"/>
            <a:chOff x="5099200" y="2992450"/>
            <a:chExt cx="435225" cy="1370250"/>
          </a:xfrm>
        </p:grpSpPr>
        <p:grpSp>
          <p:nvGrpSpPr>
            <p:cNvPr id="5977" name="Google Shape;5977;p62"/>
            <p:cNvGrpSpPr/>
            <p:nvPr/>
          </p:nvGrpSpPr>
          <p:grpSpPr>
            <a:xfrm>
              <a:off x="5099200" y="3018075"/>
              <a:ext cx="435225" cy="1344625"/>
              <a:chOff x="5099200" y="3018075"/>
              <a:chExt cx="435225" cy="1344625"/>
            </a:xfrm>
          </p:grpSpPr>
          <p:sp>
            <p:nvSpPr>
              <p:cNvPr id="5978" name="Google Shape;5978;p62"/>
              <p:cNvSpPr/>
              <p:nvPr/>
            </p:nvSpPr>
            <p:spPr>
              <a:xfrm>
                <a:off x="5099200" y="3172825"/>
                <a:ext cx="435225" cy="1189875"/>
              </a:xfrm>
              <a:custGeom>
                <a:rect b="b" l="l" r="r" t="t"/>
                <a:pathLst>
                  <a:path extrusionOk="0" h="47595" w="17409">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2"/>
              <p:cNvSpPr/>
              <p:nvPr/>
            </p:nvSpPr>
            <p:spPr>
              <a:xfrm>
                <a:off x="5241650" y="3018075"/>
                <a:ext cx="150475" cy="201175"/>
              </a:xfrm>
              <a:custGeom>
                <a:rect b="b" l="l" r="r" t="t"/>
                <a:pathLst>
                  <a:path extrusionOk="0" h="8047" w="6019">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62"/>
            <p:cNvGrpSpPr/>
            <p:nvPr/>
          </p:nvGrpSpPr>
          <p:grpSpPr>
            <a:xfrm>
              <a:off x="5110575" y="3060800"/>
              <a:ext cx="411850" cy="1291550"/>
              <a:chOff x="5110575" y="3060800"/>
              <a:chExt cx="411850" cy="1291550"/>
            </a:xfrm>
          </p:grpSpPr>
          <p:sp>
            <p:nvSpPr>
              <p:cNvPr id="5981" name="Google Shape;5981;p62"/>
              <p:cNvSpPr/>
              <p:nvPr/>
            </p:nvSpPr>
            <p:spPr>
              <a:xfrm>
                <a:off x="5216600" y="3670775"/>
                <a:ext cx="62725" cy="343700"/>
              </a:xfrm>
              <a:custGeom>
                <a:rect b="b" l="l" r="r" t="t"/>
                <a:pathLst>
                  <a:path extrusionOk="0" h="13748" w="2509">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2"/>
              <p:cNvSpPr/>
              <p:nvPr/>
            </p:nvSpPr>
            <p:spPr>
              <a:xfrm>
                <a:off x="5217525" y="4046725"/>
                <a:ext cx="53050" cy="217175"/>
              </a:xfrm>
              <a:custGeom>
                <a:rect b="b" l="l" r="r" t="t"/>
                <a:pathLst>
                  <a:path extrusionOk="0" h="8687" w="2122">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2"/>
              <p:cNvSpPr/>
              <p:nvPr/>
            </p:nvSpPr>
            <p:spPr>
              <a:xfrm>
                <a:off x="5242000" y="4261550"/>
                <a:ext cx="31650" cy="24500"/>
              </a:xfrm>
              <a:custGeom>
                <a:rect b="b" l="l" r="r" t="t"/>
                <a:pathLst>
                  <a:path extrusionOk="0" h="980" w="1266">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2"/>
              <p:cNvSpPr/>
              <p:nvPr/>
            </p:nvSpPr>
            <p:spPr>
              <a:xfrm>
                <a:off x="5263775" y="4283850"/>
                <a:ext cx="11400" cy="28100"/>
              </a:xfrm>
              <a:custGeom>
                <a:rect b="b" l="l" r="r" t="t"/>
                <a:pathLst>
                  <a:path extrusionOk="0" h="1124" w="456">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2"/>
              <p:cNvSpPr/>
              <p:nvPr/>
            </p:nvSpPr>
            <p:spPr>
              <a:xfrm>
                <a:off x="5257325" y="4284950"/>
                <a:ext cx="8800" cy="28100"/>
              </a:xfrm>
              <a:custGeom>
                <a:rect b="b" l="l" r="r" t="t"/>
                <a:pathLst>
                  <a:path extrusionOk="0" h="1124" w="352">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2"/>
              <p:cNvSpPr/>
              <p:nvPr/>
            </p:nvSpPr>
            <p:spPr>
              <a:xfrm>
                <a:off x="5249500" y="4286900"/>
                <a:ext cx="7400" cy="26500"/>
              </a:xfrm>
              <a:custGeom>
                <a:rect b="b" l="l" r="r" t="t"/>
                <a:pathLst>
                  <a:path extrusionOk="0" h="1060" w="296">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2"/>
              <p:cNvSpPr/>
              <p:nvPr/>
            </p:nvSpPr>
            <p:spPr>
              <a:xfrm>
                <a:off x="5268560" y="4334400"/>
                <a:ext cx="8025" cy="10275"/>
              </a:xfrm>
              <a:custGeom>
                <a:rect b="b" l="l" r="r" t="t"/>
                <a:pathLst>
                  <a:path extrusionOk="0" h="411" w="321">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2"/>
              <p:cNvSpPr/>
              <p:nvPr/>
            </p:nvSpPr>
            <p:spPr>
              <a:xfrm>
                <a:off x="5257960" y="4337525"/>
                <a:ext cx="8475" cy="12675"/>
              </a:xfrm>
              <a:custGeom>
                <a:rect b="b" l="l" r="r" t="t"/>
                <a:pathLst>
                  <a:path extrusionOk="0" h="507" w="339">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2"/>
              <p:cNvSpPr/>
              <p:nvPr/>
            </p:nvSpPr>
            <p:spPr>
              <a:xfrm>
                <a:off x="5248435" y="4338725"/>
                <a:ext cx="7400" cy="13625"/>
              </a:xfrm>
              <a:custGeom>
                <a:rect b="b" l="l" r="r" t="t"/>
                <a:pathLst>
                  <a:path extrusionOk="0" h="545" w="296">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2"/>
              <p:cNvSpPr/>
              <p:nvPr/>
            </p:nvSpPr>
            <p:spPr>
              <a:xfrm>
                <a:off x="5239060" y="4337425"/>
                <a:ext cx="7250" cy="12650"/>
              </a:xfrm>
              <a:custGeom>
                <a:rect b="b" l="l" r="r" t="t"/>
                <a:pathLst>
                  <a:path extrusionOk="0" h="506" w="29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2"/>
              <p:cNvSpPr/>
              <p:nvPr/>
            </p:nvSpPr>
            <p:spPr>
              <a:xfrm>
                <a:off x="5232935" y="4334100"/>
                <a:ext cx="6250" cy="9100"/>
              </a:xfrm>
              <a:custGeom>
                <a:rect b="b" l="l" r="r" t="t"/>
                <a:pathLst>
                  <a:path extrusionOk="0" h="364" w="25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2"/>
              <p:cNvSpPr/>
              <p:nvPr/>
            </p:nvSpPr>
            <p:spPr>
              <a:xfrm>
                <a:off x="5243500" y="4289900"/>
                <a:ext cx="8325" cy="22800"/>
              </a:xfrm>
              <a:custGeom>
                <a:rect b="b" l="l" r="r" t="t"/>
                <a:pathLst>
                  <a:path extrusionOk="0" h="912" w="333">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2"/>
              <p:cNvSpPr/>
              <p:nvPr/>
            </p:nvSpPr>
            <p:spPr>
              <a:xfrm>
                <a:off x="5262900" y="4293900"/>
                <a:ext cx="9600" cy="17075"/>
              </a:xfrm>
              <a:custGeom>
                <a:rect b="b" l="l" r="r" t="t"/>
                <a:pathLst>
                  <a:path extrusionOk="0" h="683" w="384">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2"/>
              <p:cNvSpPr/>
              <p:nvPr/>
            </p:nvSpPr>
            <p:spPr>
              <a:xfrm>
                <a:off x="5268110" y="4313150"/>
                <a:ext cx="9250" cy="20275"/>
              </a:xfrm>
              <a:custGeom>
                <a:rect b="b" l="l" r="r" t="t"/>
                <a:pathLst>
                  <a:path extrusionOk="0" h="811" w="37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2"/>
              <p:cNvSpPr/>
              <p:nvPr/>
            </p:nvSpPr>
            <p:spPr>
              <a:xfrm>
                <a:off x="5258285" y="4314775"/>
                <a:ext cx="7400" cy="20900"/>
              </a:xfrm>
              <a:custGeom>
                <a:rect b="b" l="l" r="r" t="t"/>
                <a:pathLst>
                  <a:path extrusionOk="0" h="836" w="296">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2"/>
              <p:cNvSpPr/>
              <p:nvPr/>
            </p:nvSpPr>
            <p:spPr>
              <a:xfrm>
                <a:off x="5249985" y="4316575"/>
                <a:ext cx="6150" cy="19075"/>
              </a:xfrm>
              <a:custGeom>
                <a:rect b="b" l="l" r="r" t="t"/>
                <a:pathLst>
                  <a:path extrusionOk="0" h="763" w="246">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2"/>
              <p:cNvSpPr/>
              <p:nvPr/>
            </p:nvSpPr>
            <p:spPr>
              <a:xfrm>
                <a:off x="5241360" y="4316300"/>
                <a:ext cx="5875" cy="18300"/>
              </a:xfrm>
              <a:custGeom>
                <a:rect b="b" l="l" r="r" t="t"/>
                <a:pathLst>
                  <a:path extrusionOk="0" h="732" w="235">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2"/>
              <p:cNvSpPr/>
              <p:nvPr/>
            </p:nvSpPr>
            <p:spPr>
              <a:xfrm>
                <a:off x="5233685" y="4315500"/>
                <a:ext cx="6625" cy="16125"/>
              </a:xfrm>
              <a:custGeom>
                <a:rect b="b" l="l" r="r" t="t"/>
                <a:pathLst>
                  <a:path extrusionOk="0" h="645" w="265">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2"/>
              <p:cNvSpPr/>
              <p:nvPr/>
            </p:nvSpPr>
            <p:spPr>
              <a:xfrm>
                <a:off x="5218150" y="4017250"/>
                <a:ext cx="47200" cy="32750"/>
              </a:xfrm>
              <a:custGeom>
                <a:rect b="b" l="l" r="r" t="t"/>
                <a:pathLst>
                  <a:path extrusionOk="0" h="1310" w="1888">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2"/>
              <p:cNvSpPr/>
              <p:nvPr/>
            </p:nvSpPr>
            <p:spPr>
              <a:xfrm>
                <a:off x="5214600" y="3595400"/>
                <a:ext cx="203950" cy="107425"/>
              </a:xfrm>
              <a:custGeom>
                <a:rect b="b" l="l" r="r" t="t"/>
                <a:pathLst>
                  <a:path extrusionOk="0" h="4297" w="8158">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2"/>
              <p:cNvSpPr/>
              <p:nvPr/>
            </p:nvSpPr>
            <p:spPr>
              <a:xfrm>
                <a:off x="5147300" y="3277175"/>
                <a:ext cx="57200" cy="177000"/>
              </a:xfrm>
              <a:custGeom>
                <a:rect b="b" l="l" r="r" t="t"/>
                <a:pathLst>
                  <a:path extrusionOk="0" h="7080" w="2288">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2"/>
              <p:cNvSpPr/>
              <p:nvPr/>
            </p:nvSpPr>
            <p:spPr>
              <a:xfrm>
                <a:off x="5122100" y="3459325"/>
                <a:ext cx="59350" cy="189300"/>
              </a:xfrm>
              <a:custGeom>
                <a:rect b="b" l="l" r="r" t="t"/>
                <a:pathLst>
                  <a:path extrusionOk="0" h="7572" w="2374">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2"/>
              <p:cNvSpPr/>
              <p:nvPr/>
            </p:nvSpPr>
            <p:spPr>
              <a:xfrm>
                <a:off x="5133025" y="3652625"/>
                <a:ext cx="16450" cy="38000"/>
              </a:xfrm>
              <a:custGeom>
                <a:rect b="b" l="l" r="r" t="t"/>
                <a:pathLst>
                  <a:path extrusionOk="0" h="1520" w="658">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2"/>
              <p:cNvSpPr/>
              <p:nvPr/>
            </p:nvSpPr>
            <p:spPr>
              <a:xfrm>
                <a:off x="5138400" y="3692475"/>
                <a:ext cx="9850" cy="15900"/>
              </a:xfrm>
              <a:custGeom>
                <a:rect b="b" l="l" r="r" t="t"/>
                <a:pathLst>
                  <a:path extrusionOk="0" h="636" w="394">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2"/>
              <p:cNvSpPr/>
              <p:nvPr/>
            </p:nvSpPr>
            <p:spPr>
              <a:xfrm>
                <a:off x="5142075" y="3714950"/>
                <a:ext cx="5875" cy="10650"/>
              </a:xfrm>
              <a:custGeom>
                <a:rect b="b" l="l" r="r" t="t"/>
                <a:pathLst>
                  <a:path extrusionOk="0" h="426" w="235">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2"/>
              <p:cNvSpPr/>
              <p:nvPr/>
            </p:nvSpPr>
            <p:spPr>
              <a:xfrm>
                <a:off x="5114425" y="3654700"/>
                <a:ext cx="14475" cy="37975"/>
              </a:xfrm>
              <a:custGeom>
                <a:rect b="b" l="l" r="r" t="t"/>
                <a:pathLst>
                  <a:path extrusionOk="0" h="1519" w="579">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2"/>
              <p:cNvSpPr/>
              <p:nvPr/>
            </p:nvSpPr>
            <p:spPr>
              <a:xfrm>
                <a:off x="5110575" y="3696375"/>
                <a:ext cx="12025" cy="27425"/>
              </a:xfrm>
              <a:custGeom>
                <a:rect b="b" l="l" r="r" t="t"/>
                <a:pathLst>
                  <a:path extrusionOk="0" h="1097" w="481">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2"/>
              <p:cNvSpPr/>
              <p:nvPr/>
            </p:nvSpPr>
            <p:spPr>
              <a:xfrm>
                <a:off x="5116275" y="3726575"/>
                <a:ext cx="12150" cy="19075"/>
              </a:xfrm>
              <a:custGeom>
                <a:rect b="b" l="l" r="r" t="t"/>
                <a:pathLst>
                  <a:path extrusionOk="0" h="763" w="486">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2"/>
              <p:cNvSpPr/>
              <p:nvPr/>
            </p:nvSpPr>
            <p:spPr>
              <a:xfrm>
                <a:off x="5128550" y="3745675"/>
                <a:ext cx="7550" cy="13725"/>
              </a:xfrm>
              <a:custGeom>
                <a:rect b="b" l="l" r="r" t="t"/>
                <a:pathLst>
                  <a:path extrusionOk="0" h="549" w="302">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2"/>
              <p:cNvSpPr/>
              <p:nvPr/>
            </p:nvSpPr>
            <p:spPr>
              <a:xfrm>
                <a:off x="5222800" y="3273175"/>
                <a:ext cx="93725" cy="201525"/>
              </a:xfrm>
              <a:custGeom>
                <a:rect b="b" l="l" r="r" t="t"/>
                <a:pathLst>
                  <a:path extrusionOk="0" h="8061" w="3749">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2"/>
              <p:cNvSpPr/>
              <p:nvPr/>
            </p:nvSpPr>
            <p:spPr>
              <a:xfrm>
                <a:off x="5228100" y="3274500"/>
                <a:ext cx="76125" cy="17600"/>
              </a:xfrm>
              <a:custGeom>
                <a:rect b="b" l="l" r="r" t="t"/>
                <a:pathLst>
                  <a:path extrusionOk="0" h="704" w="3045">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2"/>
              <p:cNvSpPr/>
              <p:nvPr/>
            </p:nvSpPr>
            <p:spPr>
              <a:xfrm>
                <a:off x="5277625" y="3243725"/>
                <a:ext cx="34750" cy="10350"/>
              </a:xfrm>
              <a:custGeom>
                <a:rect b="b" l="l" r="r" t="t"/>
                <a:pathLst>
                  <a:path extrusionOk="0" h="414" w="139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2"/>
              <p:cNvSpPr/>
              <p:nvPr/>
            </p:nvSpPr>
            <p:spPr>
              <a:xfrm>
                <a:off x="5289300" y="3228050"/>
                <a:ext cx="27075" cy="9525"/>
              </a:xfrm>
              <a:custGeom>
                <a:rect b="b" l="l" r="r" t="t"/>
                <a:pathLst>
                  <a:path extrusionOk="0" h="381" w="1083">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2"/>
              <p:cNvSpPr/>
              <p:nvPr/>
            </p:nvSpPr>
            <p:spPr>
              <a:xfrm>
                <a:off x="5289400" y="3427625"/>
                <a:ext cx="24975" cy="8775"/>
              </a:xfrm>
              <a:custGeom>
                <a:rect b="b" l="l" r="r" t="t"/>
                <a:pathLst>
                  <a:path extrusionOk="0" h="351" w="999">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2"/>
              <p:cNvSpPr/>
              <p:nvPr/>
            </p:nvSpPr>
            <p:spPr>
              <a:xfrm>
                <a:off x="5289250" y="3446250"/>
                <a:ext cx="25125" cy="8800"/>
              </a:xfrm>
              <a:custGeom>
                <a:rect b="b" l="l" r="r" t="t"/>
                <a:pathLst>
                  <a:path extrusionOk="0" h="352" w="1005">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2"/>
              <p:cNvSpPr/>
              <p:nvPr/>
            </p:nvSpPr>
            <p:spPr>
              <a:xfrm>
                <a:off x="5289275" y="3464950"/>
                <a:ext cx="25100" cy="8775"/>
              </a:xfrm>
              <a:custGeom>
                <a:rect b="b" l="l" r="r" t="t"/>
                <a:pathLst>
                  <a:path extrusionOk="0" h="351" w="1004">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2"/>
              <p:cNvSpPr/>
              <p:nvPr/>
            </p:nvSpPr>
            <p:spPr>
              <a:xfrm>
                <a:off x="5289275" y="3483550"/>
                <a:ext cx="25100" cy="8750"/>
              </a:xfrm>
              <a:custGeom>
                <a:rect b="b" l="l" r="r" t="t"/>
                <a:pathLst>
                  <a:path extrusionOk="0" h="350" w="1004">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2"/>
              <p:cNvSpPr/>
              <p:nvPr/>
            </p:nvSpPr>
            <p:spPr>
              <a:xfrm>
                <a:off x="5289275" y="3502150"/>
                <a:ext cx="25100" cy="8750"/>
              </a:xfrm>
              <a:custGeom>
                <a:rect b="b" l="l" r="r" t="t"/>
                <a:pathLst>
                  <a:path extrusionOk="0" h="350" w="1004">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2"/>
              <p:cNvSpPr/>
              <p:nvPr/>
            </p:nvSpPr>
            <p:spPr>
              <a:xfrm>
                <a:off x="5289250" y="3520775"/>
                <a:ext cx="25125" cy="8800"/>
              </a:xfrm>
              <a:custGeom>
                <a:rect b="b" l="l" r="r" t="t"/>
                <a:pathLst>
                  <a:path extrusionOk="0" h="352" w="1005">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2"/>
              <p:cNvSpPr/>
              <p:nvPr/>
            </p:nvSpPr>
            <p:spPr>
              <a:xfrm>
                <a:off x="5289275" y="3539500"/>
                <a:ext cx="25100" cy="8750"/>
              </a:xfrm>
              <a:custGeom>
                <a:rect b="b" l="l" r="r" t="t"/>
                <a:pathLst>
                  <a:path extrusionOk="0" h="350" w="1004">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2"/>
              <p:cNvSpPr/>
              <p:nvPr/>
            </p:nvSpPr>
            <p:spPr>
              <a:xfrm>
                <a:off x="5289250" y="3558125"/>
                <a:ext cx="24975" cy="8700"/>
              </a:xfrm>
              <a:custGeom>
                <a:rect b="b" l="l" r="r" t="t"/>
                <a:pathLst>
                  <a:path extrusionOk="0" h="348" w="999">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2"/>
              <p:cNvSpPr/>
              <p:nvPr/>
            </p:nvSpPr>
            <p:spPr>
              <a:xfrm>
                <a:off x="5289225" y="3576725"/>
                <a:ext cx="25000" cy="8800"/>
              </a:xfrm>
              <a:custGeom>
                <a:rect b="b" l="l" r="r" t="t"/>
                <a:pathLst>
                  <a:path extrusionOk="0" h="352" w="100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2"/>
              <p:cNvSpPr/>
              <p:nvPr/>
            </p:nvSpPr>
            <p:spPr>
              <a:xfrm>
                <a:off x="5218050" y="3291300"/>
                <a:ext cx="87550" cy="17825"/>
              </a:xfrm>
              <a:custGeom>
                <a:rect b="b" l="l" r="r" t="t"/>
                <a:pathLst>
                  <a:path extrusionOk="0" h="713" w="3502">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2"/>
              <p:cNvSpPr/>
              <p:nvPr/>
            </p:nvSpPr>
            <p:spPr>
              <a:xfrm>
                <a:off x="5216250" y="3341450"/>
                <a:ext cx="89975" cy="14725"/>
              </a:xfrm>
              <a:custGeom>
                <a:rect b="b" l="l" r="r" t="t"/>
                <a:pathLst>
                  <a:path extrusionOk="0" h="589" w="3599">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2"/>
              <p:cNvSpPr/>
              <p:nvPr/>
            </p:nvSpPr>
            <p:spPr>
              <a:xfrm>
                <a:off x="5211750" y="3314650"/>
                <a:ext cx="96775" cy="20050"/>
              </a:xfrm>
              <a:custGeom>
                <a:rect b="b" l="l" r="r" t="t"/>
                <a:pathLst>
                  <a:path extrusionOk="0" h="802" w="3871">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2"/>
              <p:cNvSpPr/>
              <p:nvPr/>
            </p:nvSpPr>
            <p:spPr>
              <a:xfrm>
                <a:off x="5219300" y="3364600"/>
                <a:ext cx="90150" cy="14750"/>
              </a:xfrm>
              <a:custGeom>
                <a:rect b="b" l="l" r="r" t="t"/>
                <a:pathLst>
                  <a:path extrusionOk="0" h="590" w="3606">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2"/>
              <p:cNvSpPr/>
              <p:nvPr/>
            </p:nvSpPr>
            <p:spPr>
              <a:xfrm>
                <a:off x="5220075" y="3384575"/>
                <a:ext cx="93075" cy="16425"/>
              </a:xfrm>
              <a:custGeom>
                <a:rect b="b" l="l" r="r" t="t"/>
                <a:pathLst>
                  <a:path extrusionOk="0" h="657" w="3723">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2"/>
              <p:cNvSpPr/>
              <p:nvPr/>
            </p:nvSpPr>
            <p:spPr>
              <a:xfrm>
                <a:off x="5223625" y="3408850"/>
                <a:ext cx="66300" cy="13425"/>
              </a:xfrm>
              <a:custGeom>
                <a:rect b="b" l="l" r="r" t="t"/>
                <a:pathLst>
                  <a:path extrusionOk="0" h="537" w="2652">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2"/>
              <p:cNvSpPr/>
              <p:nvPr/>
            </p:nvSpPr>
            <p:spPr>
              <a:xfrm>
                <a:off x="5227675" y="3429900"/>
                <a:ext cx="49350" cy="11475"/>
              </a:xfrm>
              <a:custGeom>
                <a:rect b="b" l="l" r="r" t="t"/>
                <a:pathLst>
                  <a:path extrusionOk="0" h="459" w="1974">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2"/>
              <p:cNvSpPr/>
              <p:nvPr/>
            </p:nvSpPr>
            <p:spPr>
              <a:xfrm>
                <a:off x="5300975" y="3223375"/>
                <a:ext cx="15550" cy="51050"/>
              </a:xfrm>
              <a:custGeom>
                <a:rect b="b" l="l" r="r" t="t"/>
                <a:pathLst>
                  <a:path extrusionOk="0" h="2042" w="622">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2"/>
              <p:cNvSpPr/>
              <p:nvPr/>
            </p:nvSpPr>
            <p:spPr>
              <a:xfrm>
                <a:off x="5165450" y="3253825"/>
                <a:ext cx="49025" cy="26900"/>
              </a:xfrm>
              <a:custGeom>
                <a:rect b="b" l="l" r="r" t="t"/>
                <a:pathLst>
                  <a:path extrusionOk="0" h="1076" w="1961">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2"/>
              <p:cNvSpPr/>
              <p:nvPr/>
            </p:nvSpPr>
            <p:spPr>
              <a:xfrm>
                <a:off x="5209375" y="3247925"/>
                <a:ext cx="96225" cy="29275"/>
              </a:xfrm>
              <a:custGeom>
                <a:rect b="b" l="l" r="r" t="t"/>
                <a:pathLst>
                  <a:path extrusionOk="0" h="1171" w="3849">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2"/>
              <p:cNvSpPr/>
              <p:nvPr/>
            </p:nvSpPr>
            <p:spPr>
              <a:xfrm>
                <a:off x="5303575" y="3408850"/>
                <a:ext cx="12950" cy="181050"/>
              </a:xfrm>
              <a:custGeom>
                <a:rect b="b" l="l" r="r" t="t"/>
                <a:pathLst>
                  <a:path extrusionOk="0" h="7242" w="518">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2"/>
              <p:cNvSpPr/>
              <p:nvPr/>
            </p:nvSpPr>
            <p:spPr>
              <a:xfrm>
                <a:off x="5353675" y="3670775"/>
                <a:ext cx="62725" cy="343700"/>
              </a:xfrm>
              <a:custGeom>
                <a:rect b="b" l="l" r="r" t="t"/>
                <a:pathLst>
                  <a:path extrusionOk="0" h="13748" w="2509">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2"/>
              <p:cNvSpPr/>
              <p:nvPr/>
            </p:nvSpPr>
            <p:spPr>
              <a:xfrm>
                <a:off x="5362300" y="4046725"/>
                <a:ext cx="53025" cy="217175"/>
              </a:xfrm>
              <a:custGeom>
                <a:rect b="b" l="l" r="r" t="t"/>
                <a:pathLst>
                  <a:path extrusionOk="0" h="8687" w="2121">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2"/>
              <p:cNvSpPr/>
              <p:nvPr/>
            </p:nvSpPr>
            <p:spPr>
              <a:xfrm>
                <a:off x="5359375" y="4261550"/>
                <a:ext cx="31475" cy="24500"/>
              </a:xfrm>
              <a:custGeom>
                <a:rect b="b" l="l" r="r" t="t"/>
                <a:pathLst>
                  <a:path extrusionOk="0" h="980" w="1259">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2"/>
              <p:cNvSpPr/>
              <p:nvPr/>
            </p:nvSpPr>
            <p:spPr>
              <a:xfrm>
                <a:off x="5357825" y="4283850"/>
                <a:ext cx="11400" cy="28100"/>
              </a:xfrm>
              <a:custGeom>
                <a:rect b="b" l="l" r="r" t="t"/>
                <a:pathLst>
                  <a:path extrusionOk="0" h="1124" w="456">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2"/>
              <p:cNvSpPr/>
              <p:nvPr/>
            </p:nvSpPr>
            <p:spPr>
              <a:xfrm>
                <a:off x="5366900" y="4284950"/>
                <a:ext cx="8625" cy="28100"/>
              </a:xfrm>
              <a:custGeom>
                <a:rect b="b" l="l" r="r" t="t"/>
                <a:pathLst>
                  <a:path extrusionOk="0" h="1124" w="345">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2"/>
              <p:cNvSpPr/>
              <p:nvPr/>
            </p:nvSpPr>
            <p:spPr>
              <a:xfrm>
                <a:off x="5376125" y="4286900"/>
                <a:ext cx="7250" cy="26500"/>
              </a:xfrm>
              <a:custGeom>
                <a:rect b="b" l="l" r="r" t="t"/>
                <a:pathLst>
                  <a:path extrusionOk="0" h="1060" w="29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2"/>
              <p:cNvSpPr/>
              <p:nvPr/>
            </p:nvSpPr>
            <p:spPr>
              <a:xfrm>
                <a:off x="5357710" y="4334400"/>
                <a:ext cx="8000" cy="10275"/>
              </a:xfrm>
              <a:custGeom>
                <a:rect b="b" l="l" r="r" t="t"/>
                <a:pathLst>
                  <a:path extrusionOk="0" h="411" w="32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2"/>
              <p:cNvSpPr/>
              <p:nvPr/>
            </p:nvSpPr>
            <p:spPr>
              <a:xfrm>
                <a:off x="5367685" y="4337525"/>
                <a:ext cx="8475" cy="12675"/>
              </a:xfrm>
              <a:custGeom>
                <a:rect b="b" l="l" r="r" t="t"/>
                <a:pathLst>
                  <a:path extrusionOk="0" h="507" w="339">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2"/>
              <p:cNvSpPr/>
              <p:nvPr/>
            </p:nvSpPr>
            <p:spPr>
              <a:xfrm>
                <a:off x="5378435" y="4338725"/>
                <a:ext cx="7250" cy="13625"/>
              </a:xfrm>
              <a:custGeom>
                <a:rect b="b" l="l" r="r" t="t"/>
                <a:pathLst>
                  <a:path extrusionOk="0" h="545" w="29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2"/>
              <p:cNvSpPr/>
              <p:nvPr/>
            </p:nvSpPr>
            <p:spPr>
              <a:xfrm>
                <a:off x="5387810" y="4337425"/>
                <a:ext cx="7250" cy="12650"/>
              </a:xfrm>
              <a:custGeom>
                <a:rect b="b" l="l" r="r" t="t"/>
                <a:pathLst>
                  <a:path extrusionOk="0" h="506" w="29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2"/>
              <p:cNvSpPr/>
              <p:nvPr/>
            </p:nvSpPr>
            <p:spPr>
              <a:xfrm>
                <a:off x="5394935" y="4334100"/>
                <a:ext cx="6400" cy="9100"/>
              </a:xfrm>
              <a:custGeom>
                <a:rect b="b" l="l" r="r" t="t"/>
                <a:pathLst>
                  <a:path extrusionOk="0" h="364" w="256">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2"/>
              <p:cNvSpPr/>
              <p:nvPr/>
            </p:nvSpPr>
            <p:spPr>
              <a:xfrm>
                <a:off x="5381200" y="4289900"/>
                <a:ext cx="8300" cy="22800"/>
              </a:xfrm>
              <a:custGeom>
                <a:rect b="b" l="l" r="r" t="t"/>
                <a:pathLst>
                  <a:path extrusionOk="0" h="912" w="332">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2"/>
              <p:cNvSpPr/>
              <p:nvPr/>
            </p:nvSpPr>
            <p:spPr>
              <a:xfrm>
                <a:off x="5386885" y="4293900"/>
                <a:ext cx="9500" cy="17075"/>
              </a:xfrm>
              <a:custGeom>
                <a:rect b="b" l="l" r="r" t="t"/>
                <a:pathLst>
                  <a:path extrusionOk="0" h="683" w="38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2"/>
              <p:cNvSpPr/>
              <p:nvPr/>
            </p:nvSpPr>
            <p:spPr>
              <a:xfrm>
                <a:off x="5356935" y="4313150"/>
                <a:ext cx="9250" cy="20275"/>
              </a:xfrm>
              <a:custGeom>
                <a:rect b="b" l="l" r="r" t="t"/>
                <a:pathLst>
                  <a:path extrusionOk="0" h="811" w="37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2"/>
              <p:cNvSpPr/>
              <p:nvPr/>
            </p:nvSpPr>
            <p:spPr>
              <a:xfrm>
                <a:off x="5368610" y="4314775"/>
                <a:ext cx="7400" cy="20900"/>
              </a:xfrm>
              <a:custGeom>
                <a:rect b="b" l="l" r="r" t="t"/>
                <a:pathLst>
                  <a:path extrusionOk="0" h="836" w="296">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2"/>
              <p:cNvSpPr/>
              <p:nvPr/>
            </p:nvSpPr>
            <p:spPr>
              <a:xfrm>
                <a:off x="5378135" y="4316575"/>
                <a:ext cx="6175" cy="19075"/>
              </a:xfrm>
              <a:custGeom>
                <a:rect b="b" l="l" r="r" t="t"/>
                <a:pathLst>
                  <a:path extrusionOk="0" h="763" w="247">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2"/>
              <p:cNvSpPr/>
              <p:nvPr/>
            </p:nvSpPr>
            <p:spPr>
              <a:xfrm>
                <a:off x="5387060" y="4316300"/>
                <a:ext cx="5850" cy="18300"/>
              </a:xfrm>
              <a:custGeom>
                <a:rect b="b" l="l" r="r" t="t"/>
                <a:pathLst>
                  <a:path extrusionOk="0" h="732" w="234">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2"/>
              <p:cNvSpPr/>
              <p:nvPr/>
            </p:nvSpPr>
            <p:spPr>
              <a:xfrm>
                <a:off x="5393810" y="4315500"/>
                <a:ext cx="6625" cy="16125"/>
              </a:xfrm>
              <a:custGeom>
                <a:rect b="b" l="l" r="r" t="t"/>
                <a:pathLst>
                  <a:path extrusionOk="0" h="645" w="265">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2"/>
              <p:cNvSpPr/>
              <p:nvPr/>
            </p:nvSpPr>
            <p:spPr>
              <a:xfrm>
                <a:off x="5367500" y="4017250"/>
                <a:ext cx="47375" cy="32750"/>
              </a:xfrm>
              <a:custGeom>
                <a:rect b="b" l="l" r="r" t="t"/>
                <a:pathLst>
                  <a:path extrusionOk="0" h="1310" w="1895">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2"/>
              <p:cNvSpPr/>
              <p:nvPr/>
            </p:nvSpPr>
            <p:spPr>
              <a:xfrm>
                <a:off x="5428525" y="3277175"/>
                <a:ext cx="57025" cy="177000"/>
              </a:xfrm>
              <a:custGeom>
                <a:rect b="b" l="l" r="r" t="t"/>
                <a:pathLst>
                  <a:path extrusionOk="0" h="7080" w="2281">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2"/>
              <p:cNvSpPr/>
              <p:nvPr/>
            </p:nvSpPr>
            <p:spPr>
              <a:xfrm>
                <a:off x="5451425" y="3459325"/>
                <a:ext cx="59325" cy="189300"/>
              </a:xfrm>
              <a:custGeom>
                <a:rect b="b" l="l" r="r" t="t"/>
                <a:pathLst>
                  <a:path extrusionOk="0" h="7572" w="2373">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2"/>
              <p:cNvSpPr/>
              <p:nvPr/>
            </p:nvSpPr>
            <p:spPr>
              <a:xfrm>
                <a:off x="5483375" y="3652625"/>
                <a:ext cx="16475" cy="38000"/>
              </a:xfrm>
              <a:custGeom>
                <a:rect b="b" l="l" r="r" t="t"/>
                <a:pathLst>
                  <a:path extrusionOk="0" h="1520" w="659">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2"/>
              <p:cNvSpPr/>
              <p:nvPr/>
            </p:nvSpPr>
            <p:spPr>
              <a:xfrm>
                <a:off x="5484600" y="3692475"/>
                <a:ext cx="9875" cy="15900"/>
              </a:xfrm>
              <a:custGeom>
                <a:rect b="b" l="l" r="r" t="t"/>
                <a:pathLst>
                  <a:path extrusionOk="0" h="636" w="395">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2"/>
              <p:cNvSpPr/>
              <p:nvPr/>
            </p:nvSpPr>
            <p:spPr>
              <a:xfrm>
                <a:off x="5484925" y="3714950"/>
                <a:ext cx="5850" cy="10650"/>
              </a:xfrm>
              <a:custGeom>
                <a:rect b="b" l="l" r="r" t="t"/>
                <a:pathLst>
                  <a:path extrusionOk="0" h="426" w="234">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2"/>
              <p:cNvSpPr/>
              <p:nvPr/>
            </p:nvSpPr>
            <p:spPr>
              <a:xfrm>
                <a:off x="5504125" y="3654700"/>
                <a:ext cx="14475" cy="37975"/>
              </a:xfrm>
              <a:custGeom>
                <a:rect b="b" l="l" r="r" t="t"/>
                <a:pathLst>
                  <a:path extrusionOk="0" h="1519" w="579">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2"/>
              <p:cNvSpPr/>
              <p:nvPr/>
            </p:nvSpPr>
            <p:spPr>
              <a:xfrm>
                <a:off x="5510425" y="3696375"/>
                <a:ext cx="12000" cy="27425"/>
              </a:xfrm>
              <a:custGeom>
                <a:rect b="b" l="l" r="r" t="t"/>
                <a:pathLst>
                  <a:path extrusionOk="0" h="1097" w="48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2"/>
              <p:cNvSpPr/>
              <p:nvPr/>
            </p:nvSpPr>
            <p:spPr>
              <a:xfrm>
                <a:off x="5504425" y="3726575"/>
                <a:ext cx="12175" cy="19075"/>
              </a:xfrm>
              <a:custGeom>
                <a:rect b="b" l="l" r="r" t="t"/>
                <a:pathLst>
                  <a:path extrusionOk="0" h="763" w="487">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2"/>
              <p:cNvSpPr/>
              <p:nvPr/>
            </p:nvSpPr>
            <p:spPr>
              <a:xfrm>
                <a:off x="5496900" y="3745675"/>
                <a:ext cx="7400" cy="13725"/>
              </a:xfrm>
              <a:custGeom>
                <a:rect b="b" l="l" r="r" t="t"/>
                <a:pathLst>
                  <a:path extrusionOk="0" h="549" w="296">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2"/>
              <p:cNvSpPr/>
              <p:nvPr/>
            </p:nvSpPr>
            <p:spPr>
              <a:xfrm>
                <a:off x="5316350" y="3273175"/>
                <a:ext cx="93850" cy="201525"/>
              </a:xfrm>
              <a:custGeom>
                <a:rect b="b" l="l" r="r" t="t"/>
                <a:pathLst>
                  <a:path extrusionOk="0" h="8061" w="3754">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2"/>
              <p:cNvSpPr/>
              <p:nvPr/>
            </p:nvSpPr>
            <p:spPr>
              <a:xfrm>
                <a:off x="5328625" y="3274500"/>
                <a:ext cx="76150" cy="17600"/>
              </a:xfrm>
              <a:custGeom>
                <a:rect b="b" l="l" r="r" t="t"/>
                <a:pathLst>
                  <a:path extrusionOk="0" h="704" w="3046">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2"/>
              <p:cNvSpPr/>
              <p:nvPr/>
            </p:nvSpPr>
            <p:spPr>
              <a:xfrm>
                <a:off x="5320500" y="3243725"/>
                <a:ext cx="34725" cy="10350"/>
              </a:xfrm>
              <a:custGeom>
                <a:rect b="b" l="l" r="r" t="t"/>
                <a:pathLst>
                  <a:path extrusionOk="0" h="414" w="1389">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2"/>
              <p:cNvSpPr/>
              <p:nvPr/>
            </p:nvSpPr>
            <p:spPr>
              <a:xfrm>
                <a:off x="5316650" y="3228050"/>
                <a:ext cx="26925" cy="9525"/>
              </a:xfrm>
              <a:custGeom>
                <a:rect b="b" l="l" r="r" t="t"/>
                <a:pathLst>
                  <a:path extrusionOk="0" h="381" w="1077">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2"/>
              <p:cNvSpPr/>
              <p:nvPr/>
            </p:nvSpPr>
            <p:spPr>
              <a:xfrm>
                <a:off x="5318500" y="3427625"/>
                <a:ext cx="25100" cy="8775"/>
              </a:xfrm>
              <a:custGeom>
                <a:rect b="b" l="l" r="r" t="t"/>
                <a:pathLst>
                  <a:path extrusionOk="0" h="351" w="1004">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2"/>
              <p:cNvSpPr/>
              <p:nvPr/>
            </p:nvSpPr>
            <p:spPr>
              <a:xfrm>
                <a:off x="5318650" y="3446250"/>
                <a:ext cx="24950" cy="8800"/>
              </a:xfrm>
              <a:custGeom>
                <a:rect b="b" l="l" r="r" t="t"/>
                <a:pathLst>
                  <a:path extrusionOk="0" h="352" w="998">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2"/>
              <p:cNvSpPr/>
              <p:nvPr/>
            </p:nvSpPr>
            <p:spPr>
              <a:xfrm>
                <a:off x="5318650" y="3464950"/>
                <a:ext cx="24950" cy="8775"/>
              </a:xfrm>
              <a:custGeom>
                <a:rect b="b" l="l" r="r" t="t"/>
                <a:pathLst>
                  <a:path extrusionOk="0" h="351" w="998">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2"/>
              <p:cNvSpPr/>
              <p:nvPr/>
            </p:nvSpPr>
            <p:spPr>
              <a:xfrm>
                <a:off x="5318650" y="3483550"/>
                <a:ext cx="24950" cy="8750"/>
              </a:xfrm>
              <a:custGeom>
                <a:rect b="b" l="l" r="r" t="t"/>
                <a:pathLst>
                  <a:path extrusionOk="0" h="350" w="998">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2"/>
              <p:cNvSpPr/>
              <p:nvPr/>
            </p:nvSpPr>
            <p:spPr>
              <a:xfrm>
                <a:off x="5318650" y="3502150"/>
                <a:ext cx="24950" cy="8750"/>
              </a:xfrm>
              <a:custGeom>
                <a:rect b="b" l="l" r="r" t="t"/>
                <a:pathLst>
                  <a:path extrusionOk="0" h="350" w="998">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2"/>
              <p:cNvSpPr/>
              <p:nvPr/>
            </p:nvSpPr>
            <p:spPr>
              <a:xfrm>
                <a:off x="5318650" y="3520775"/>
                <a:ext cx="24975" cy="8800"/>
              </a:xfrm>
              <a:custGeom>
                <a:rect b="b" l="l" r="r" t="t"/>
                <a:pathLst>
                  <a:path extrusionOk="0" h="352" w="999">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2"/>
              <p:cNvSpPr/>
              <p:nvPr/>
            </p:nvSpPr>
            <p:spPr>
              <a:xfrm>
                <a:off x="5318650" y="3539500"/>
                <a:ext cx="24950" cy="8750"/>
              </a:xfrm>
              <a:custGeom>
                <a:rect b="b" l="l" r="r" t="t"/>
                <a:pathLst>
                  <a:path extrusionOk="0" h="350" w="998">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2"/>
              <p:cNvSpPr/>
              <p:nvPr/>
            </p:nvSpPr>
            <p:spPr>
              <a:xfrm>
                <a:off x="5318650" y="3558125"/>
                <a:ext cx="24975" cy="8700"/>
              </a:xfrm>
              <a:custGeom>
                <a:rect b="b" l="l" r="r" t="t"/>
                <a:pathLst>
                  <a:path extrusionOk="0" h="348" w="999">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2"/>
              <p:cNvSpPr/>
              <p:nvPr/>
            </p:nvSpPr>
            <p:spPr>
              <a:xfrm>
                <a:off x="5318650" y="3576725"/>
                <a:ext cx="24975" cy="8800"/>
              </a:xfrm>
              <a:custGeom>
                <a:rect b="b" l="l" r="r" t="t"/>
                <a:pathLst>
                  <a:path extrusionOk="0" h="352" w="999">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2"/>
              <p:cNvSpPr/>
              <p:nvPr/>
            </p:nvSpPr>
            <p:spPr>
              <a:xfrm>
                <a:off x="5327250" y="3291300"/>
                <a:ext cx="87575" cy="17825"/>
              </a:xfrm>
              <a:custGeom>
                <a:rect b="b" l="l" r="r" t="t"/>
                <a:pathLst>
                  <a:path extrusionOk="0" h="713" w="3503">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2"/>
              <p:cNvSpPr/>
              <p:nvPr/>
            </p:nvSpPr>
            <p:spPr>
              <a:xfrm>
                <a:off x="5326625" y="3341450"/>
                <a:ext cx="90125" cy="14725"/>
              </a:xfrm>
              <a:custGeom>
                <a:rect b="b" l="l" r="r" t="t"/>
                <a:pathLst>
                  <a:path extrusionOk="0" h="589" w="3605">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2"/>
              <p:cNvSpPr/>
              <p:nvPr/>
            </p:nvSpPr>
            <p:spPr>
              <a:xfrm>
                <a:off x="5324325" y="3314650"/>
                <a:ext cx="96775" cy="20050"/>
              </a:xfrm>
              <a:custGeom>
                <a:rect b="b" l="l" r="r" t="t"/>
                <a:pathLst>
                  <a:path extrusionOk="0" h="802" w="3871">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2"/>
              <p:cNvSpPr/>
              <p:nvPr/>
            </p:nvSpPr>
            <p:spPr>
              <a:xfrm>
                <a:off x="5323400" y="3364600"/>
                <a:ext cx="90150" cy="14750"/>
              </a:xfrm>
              <a:custGeom>
                <a:rect b="b" l="l" r="r" t="t"/>
                <a:pathLst>
                  <a:path extrusionOk="0" h="590" w="3606">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2"/>
              <p:cNvSpPr/>
              <p:nvPr/>
            </p:nvSpPr>
            <p:spPr>
              <a:xfrm>
                <a:off x="5319875" y="3384575"/>
                <a:ext cx="92900" cy="16425"/>
              </a:xfrm>
              <a:custGeom>
                <a:rect b="b" l="l" r="r" t="t"/>
                <a:pathLst>
                  <a:path extrusionOk="0" h="657" w="3716">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2"/>
              <p:cNvSpPr/>
              <p:nvPr/>
            </p:nvSpPr>
            <p:spPr>
              <a:xfrm>
                <a:off x="5342925" y="3408850"/>
                <a:ext cx="66450" cy="13425"/>
              </a:xfrm>
              <a:custGeom>
                <a:rect b="b" l="l" r="r" t="t"/>
                <a:pathLst>
                  <a:path extrusionOk="0" h="537" w="2658">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2"/>
              <p:cNvSpPr/>
              <p:nvPr/>
            </p:nvSpPr>
            <p:spPr>
              <a:xfrm>
                <a:off x="5355975" y="3429900"/>
                <a:ext cx="49225" cy="11475"/>
              </a:xfrm>
              <a:custGeom>
                <a:rect b="b" l="l" r="r" t="t"/>
                <a:pathLst>
                  <a:path extrusionOk="0" h="459" w="1969">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2"/>
              <p:cNvSpPr/>
              <p:nvPr/>
            </p:nvSpPr>
            <p:spPr>
              <a:xfrm>
                <a:off x="5316350" y="3223375"/>
                <a:ext cx="15700" cy="51050"/>
              </a:xfrm>
              <a:custGeom>
                <a:rect b="b" l="l" r="r" t="t"/>
                <a:pathLst>
                  <a:path extrusionOk="0" h="2042" w="628">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2"/>
              <p:cNvSpPr/>
              <p:nvPr/>
            </p:nvSpPr>
            <p:spPr>
              <a:xfrm>
                <a:off x="5418525" y="3253825"/>
                <a:ext cx="48900" cy="26900"/>
              </a:xfrm>
              <a:custGeom>
                <a:rect b="b" l="l" r="r" t="t"/>
                <a:pathLst>
                  <a:path extrusionOk="0" h="1076" w="1956">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2"/>
              <p:cNvSpPr/>
              <p:nvPr/>
            </p:nvSpPr>
            <p:spPr>
              <a:xfrm>
                <a:off x="5327100" y="3247925"/>
                <a:ext cx="96375" cy="29275"/>
              </a:xfrm>
              <a:custGeom>
                <a:rect b="b" l="l" r="r" t="t"/>
                <a:pathLst>
                  <a:path extrusionOk="0" h="1171" w="3855">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2"/>
              <p:cNvSpPr/>
              <p:nvPr/>
            </p:nvSpPr>
            <p:spPr>
              <a:xfrm>
                <a:off x="5316350" y="3408850"/>
                <a:ext cx="12925" cy="181050"/>
              </a:xfrm>
              <a:custGeom>
                <a:rect b="b" l="l" r="r" t="t"/>
                <a:pathLst>
                  <a:path extrusionOk="0" h="7242" w="517">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2"/>
              <p:cNvSpPr/>
              <p:nvPr/>
            </p:nvSpPr>
            <p:spPr>
              <a:xfrm>
                <a:off x="5253800" y="3060800"/>
                <a:ext cx="126025" cy="150325"/>
              </a:xfrm>
              <a:custGeom>
                <a:rect b="b" l="l" r="r" t="t"/>
                <a:pathLst>
                  <a:path extrusionOk="0" h="6013" w="5041">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2"/>
              <p:cNvSpPr/>
              <p:nvPr/>
            </p:nvSpPr>
            <p:spPr>
              <a:xfrm>
                <a:off x="5307425" y="3178825"/>
                <a:ext cx="8950" cy="10800"/>
              </a:xfrm>
              <a:custGeom>
                <a:rect b="b" l="l" r="r" t="t"/>
                <a:pathLst>
                  <a:path extrusionOk="0" h="432" w="358">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2"/>
              <p:cNvSpPr/>
              <p:nvPr/>
            </p:nvSpPr>
            <p:spPr>
              <a:xfrm>
                <a:off x="5306500" y="3190200"/>
                <a:ext cx="9400" cy="10600"/>
              </a:xfrm>
              <a:custGeom>
                <a:rect b="b" l="l" r="r" t="t"/>
                <a:pathLst>
                  <a:path extrusionOk="0" h="424" w="376">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2"/>
              <p:cNvSpPr/>
              <p:nvPr/>
            </p:nvSpPr>
            <p:spPr>
              <a:xfrm>
                <a:off x="5301425" y="3178325"/>
                <a:ext cx="6325" cy="8975"/>
              </a:xfrm>
              <a:custGeom>
                <a:rect b="b" l="l" r="r" t="t"/>
                <a:pathLst>
                  <a:path extrusionOk="0" h="359" w="253">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2"/>
              <p:cNvSpPr/>
              <p:nvPr/>
            </p:nvSpPr>
            <p:spPr>
              <a:xfrm>
                <a:off x="5300350" y="3188425"/>
                <a:ext cx="6025" cy="8575"/>
              </a:xfrm>
              <a:custGeom>
                <a:rect b="b" l="l" r="r" t="t"/>
                <a:pathLst>
                  <a:path extrusionOk="0" h="343" w="241">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2"/>
              <p:cNvSpPr/>
              <p:nvPr/>
            </p:nvSpPr>
            <p:spPr>
              <a:xfrm>
                <a:off x="5295300" y="3177425"/>
                <a:ext cx="8000" cy="9100"/>
              </a:xfrm>
              <a:custGeom>
                <a:rect b="b" l="l" r="r" t="t"/>
                <a:pathLst>
                  <a:path extrusionOk="0" h="364" w="32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2"/>
              <p:cNvSpPr/>
              <p:nvPr/>
            </p:nvSpPr>
            <p:spPr>
              <a:xfrm>
                <a:off x="5293600" y="3186050"/>
                <a:ext cx="5700" cy="7875"/>
              </a:xfrm>
              <a:custGeom>
                <a:rect b="b" l="l" r="r" t="t"/>
                <a:pathLst>
                  <a:path extrusionOk="0" h="315" w="228">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2"/>
              <p:cNvSpPr/>
              <p:nvPr/>
            </p:nvSpPr>
            <p:spPr>
              <a:xfrm>
                <a:off x="5290075" y="3174900"/>
                <a:ext cx="5850" cy="8700"/>
              </a:xfrm>
              <a:custGeom>
                <a:rect b="b" l="l" r="r" t="t"/>
                <a:pathLst>
                  <a:path extrusionOk="0" h="348" w="234">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2"/>
              <p:cNvSpPr/>
              <p:nvPr/>
            </p:nvSpPr>
            <p:spPr>
              <a:xfrm>
                <a:off x="5288675" y="3183800"/>
                <a:ext cx="5250" cy="6925"/>
              </a:xfrm>
              <a:custGeom>
                <a:rect b="b" l="l" r="r" t="t"/>
                <a:pathLst>
                  <a:path extrusionOk="0" h="277" w="21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2"/>
              <p:cNvSpPr/>
              <p:nvPr/>
            </p:nvSpPr>
            <p:spPr>
              <a:xfrm>
                <a:off x="5285150" y="3173800"/>
                <a:ext cx="4025" cy="6800"/>
              </a:xfrm>
              <a:custGeom>
                <a:rect b="b" l="l" r="r" t="t"/>
                <a:pathLst>
                  <a:path extrusionOk="0" h="272" w="161">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2"/>
              <p:cNvSpPr/>
              <p:nvPr/>
            </p:nvSpPr>
            <p:spPr>
              <a:xfrm>
                <a:off x="5280850" y="3171125"/>
                <a:ext cx="3700" cy="7100"/>
              </a:xfrm>
              <a:custGeom>
                <a:rect b="b" l="l" r="r" t="t"/>
                <a:pathLst>
                  <a:path extrusionOk="0" h="284" w="148">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2"/>
              <p:cNvSpPr/>
              <p:nvPr/>
            </p:nvSpPr>
            <p:spPr>
              <a:xfrm>
                <a:off x="5283600" y="3180900"/>
                <a:ext cx="4950" cy="6250"/>
              </a:xfrm>
              <a:custGeom>
                <a:rect b="b" l="l" r="r" t="t"/>
                <a:pathLst>
                  <a:path extrusionOk="0" h="250" w="198">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2"/>
              <p:cNvSpPr/>
              <p:nvPr/>
            </p:nvSpPr>
            <p:spPr>
              <a:xfrm>
                <a:off x="5280525" y="3178150"/>
                <a:ext cx="2800" cy="5175"/>
              </a:xfrm>
              <a:custGeom>
                <a:rect b="b" l="l" r="r" t="t"/>
                <a:pathLst>
                  <a:path extrusionOk="0" h="207" w="112">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2"/>
              <p:cNvSpPr/>
              <p:nvPr/>
            </p:nvSpPr>
            <p:spPr>
              <a:xfrm>
                <a:off x="5317425" y="3178900"/>
                <a:ext cx="8925" cy="10650"/>
              </a:xfrm>
              <a:custGeom>
                <a:rect b="b" l="l" r="r" t="t"/>
                <a:pathLst>
                  <a:path extrusionOk="0" h="426" w="357">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2"/>
              <p:cNvSpPr/>
              <p:nvPr/>
            </p:nvSpPr>
            <p:spPr>
              <a:xfrm>
                <a:off x="5317875" y="3190175"/>
                <a:ext cx="9400" cy="10550"/>
              </a:xfrm>
              <a:custGeom>
                <a:rect b="b" l="l" r="r" t="t"/>
                <a:pathLst>
                  <a:path extrusionOk="0" h="422" w="376">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2"/>
              <p:cNvSpPr/>
              <p:nvPr/>
            </p:nvSpPr>
            <p:spPr>
              <a:xfrm>
                <a:off x="5326025" y="3178325"/>
                <a:ext cx="6325" cy="9000"/>
              </a:xfrm>
              <a:custGeom>
                <a:rect b="b" l="l" r="r" t="t"/>
                <a:pathLst>
                  <a:path extrusionOk="0" h="360" w="253">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2"/>
              <p:cNvSpPr/>
              <p:nvPr/>
            </p:nvSpPr>
            <p:spPr>
              <a:xfrm>
                <a:off x="5327400" y="3188425"/>
                <a:ext cx="6025" cy="8575"/>
              </a:xfrm>
              <a:custGeom>
                <a:rect b="b" l="l" r="r" t="t"/>
                <a:pathLst>
                  <a:path extrusionOk="0" h="343" w="241">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2"/>
              <p:cNvSpPr/>
              <p:nvPr/>
            </p:nvSpPr>
            <p:spPr>
              <a:xfrm>
                <a:off x="5330475" y="3177425"/>
                <a:ext cx="7975" cy="9100"/>
              </a:xfrm>
              <a:custGeom>
                <a:rect b="b" l="l" r="r" t="t"/>
                <a:pathLst>
                  <a:path extrusionOk="0" h="364" w="319">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2"/>
              <p:cNvSpPr/>
              <p:nvPr/>
            </p:nvSpPr>
            <p:spPr>
              <a:xfrm>
                <a:off x="5334475" y="3186050"/>
                <a:ext cx="5700" cy="7875"/>
              </a:xfrm>
              <a:custGeom>
                <a:rect b="b" l="l" r="r" t="t"/>
                <a:pathLst>
                  <a:path extrusionOk="0" h="315" w="228">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2"/>
              <p:cNvSpPr/>
              <p:nvPr/>
            </p:nvSpPr>
            <p:spPr>
              <a:xfrm>
                <a:off x="5338000" y="3174925"/>
                <a:ext cx="5725" cy="8675"/>
              </a:xfrm>
              <a:custGeom>
                <a:rect b="b" l="l" r="r" t="t"/>
                <a:pathLst>
                  <a:path extrusionOk="0" h="347" w="229">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2"/>
              <p:cNvSpPr/>
              <p:nvPr/>
            </p:nvSpPr>
            <p:spPr>
              <a:xfrm>
                <a:off x="5339850" y="3183775"/>
                <a:ext cx="5250" cy="6950"/>
              </a:xfrm>
              <a:custGeom>
                <a:rect b="b" l="l" r="r" t="t"/>
                <a:pathLst>
                  <a:path extrusionOk="0" h="278" w="21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2"/>
              <p:cNvSpPr/>
              <p:nvPr/>
            </p:nvSpPr>
            <p:spPr>
              <a:xfrm>
                <a:off x="5344625" y="3173800"/>
                <a:ext cx="3850" cy="6800"/>
              </a:xfrm>
              <a:custGeom>
                <a:rect b="b" l="l" r="r" t="t"/>
                <a:pathLst>
                  <a:path extrusionOk="0" h="272" w="154">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2"/>
              <p:cNvSpPr/>
              <p:nvPr/>
            </p:nvSpPr>
            <p:spPr>
              <a:xfrm>
                <a:off x="5349225" y="3171100"/>
                <a:ext cx="3875" cy="7125"/>
              </a:xfrm>
              <a:custGeom>
                <a:rect b="b" l="l" r="r" t="t"/>
                <a:pathLst>
                  <a:path extrusionOk="0" h="285" w="155">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2"/>
              <p:cNvSpPr/>
              <p:nvPr/>
            </p:nvSpPr>
            <p:spPr>
              <a:xfrm>
                <a:off x="5345075" y="3180900"/>
                <a:ext cx="5100" cy="6275"/>
              </a:xfrm>
              <a:custGeom>
                <a:rect b="b" l="l" r="r" t="t"/>
                <a:pathLst>
                  <a:path extrusionOk="0" h="251" w="204">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2"/>
              <p:cNvSpPr/>
              <p:nvPr/>
            </p:nvSpPr>
            <p:spPr>
              <a:xfrm>
                <a:off x="5350475" y="3178175"/>
                <a:ext cx="2775" cy="5150"/>
              </a:xfrm>
              <a:custGeom>
                <a:rect b="b" l="l" r="r" t="t"/>
                <a:pathLst>
                  <a:path extrusionOk="0" h="206" w="111">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1" name="Google Shape;6111;p62"/>
            <p:cNvSpPr/>
            <p:nvPr/>
          </p:nvSpPr>
          <p:spPr>
            <a:xfrm>
              <a:off x="5233150" y="2992450"/>
              <a:ext cx="201550" cy="156325"/>
            </a:xfrm>
            <a:custGeom>
              <a:rect b="b" l="l" r="r" t="t"/>
              <a:pathLst>
                <a:path extrusionOk="0" h="6253" w="8062">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62"/>
          <p:cNvGrpSpPr/>
          <p:nvPr/>
        </p:nvGrpSpPr>
        <p:grpSpPr>
          <a:xfrm>
            <a:off x="5866925" y="3022588"/>
            <a:ext cx="435225" cy="1370250"/>
            <a:chOff x="5866925" y="2992450"/>
            <a:chExt cx="435225" cy="1370250"/>
          </a:xfrm>
        </p:grpSpPr>
        <p:grpSp>
          <p:nvGrpSpPr>
            <p:cNvPr id="6113" name="Google Shape;6113;p62"/>
            <p:cNvGrpSpPr/>
            <p:nvPr/>
          </p:nvGrpSpPr>
          <p:grpSpPr>
            <a:xfrm>
              <a:off x="5866925" y="3018075"/>
              <a:ext cx="435225" cy="1344625"/>
              <a:chOff x="5866925" y="3018075"/>
              <a:chExt cx="435225" cy="1344625"/>
            </a:xfrm>
          </p:grpSpPr>
          <p:sp>
            <p:nvSpPr>
              <p:cNvPr id="6114" name="Google Shape;6114;p62"/>
              <p:cNvSpPr/>
              <p:nvPr/>
            </p:nvSpPr>
            <p:spPr>
              <a:xfrm>
                <a:off x="5866925" y="3172825"/>
                <a:ext cx="435225" cy="1189875"/>
              </a:xfrm>
              <a:custGeom>
                <a:rect b="b" l="l" r="r" t="t"/>
                <a:pathLst>
                  <a:path extrusionOk="0" h="47595" w="17409">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2"/>
              <p:cNvSpPr/>
              <p:nvPr/>
            </p:nvSpPr>
            <p:spPr>
              <a:xfrm>
                <a:off x="6009225" y="3018075"/>
                <a:ext cx="150475" cy="201175"/>
              </a:xfrm>
              <a:custGeom>
                <a:rect b="b" l="l" r="r" t="t"/>
                <a:pathLst>
                  <a:path extrusionOk="0" h="8047" w="6019">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6" name="Google Shape;6116;p62"/>
            <p:cNvGrpSpPr/>
            <p:nvPr/>
          </p:nvGrpSpPr>
          <p:grpSpPr>
            <a:xfrm>
              <a:off x="5879375" y="3075750"/>
              <a:ext cx="407400" cy="1278050"/>
              <a:chOff x="5879375" y="3075750"/>
              <a:chExt cx="407400" cy="1278050"/>
            </a:xfrm>
          </p:grpSpPr>
          <p:sp>
            <p:nvSpPr>
              <p:cNvPr id="6117" name="Google Shape;6117;p62"/>
              <p:cNvSpPr/>
              <p:nvPr/>
            </p:nvSpPr>
            <p:spPr>
              <a:xfrm>
                <a:off x="5880175" y="3646700"/>
                <a:ext cx="37350" cy="53575"/>
              </a:xfrm>
              <a:custGeom>
                <a:rect b="b" l="l" r="r" t="t"/>
                <a:pathLst>
                  <a:path extrusionOk="0" h="2143" w="1494">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2"/>
              <p:cNvSpPr/>
              <p:nvPr/>
            </p:nvSpPr>
            <p:spPr>
              <a:xfrm>
                <a:off x="5879375" y="3707225"/>
                <a:ext cx="28550" cy="47100"/>
              </a:xfrm>
              <a:custGeom>
                <a:rect b="b" l="l" r="r" t="t"/>
                <a:pathLst>
                  <a:path extrusionOk="0" h="1884" w="1142">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2"/>
              <p:cNvSpPr/>
              <p:nvPr/>
            </p:nvSpPr>
            <p:spPr>
              <a:xfrm>
                <a:off x="5988800" y="3665425"/>
                <a:ext cx="85100" cy="242725"/>
              </a:xfrm>
              <a:custGeom>
                <a:rect b="b" l="l" r="r" t="t"/>
                <a:pathLst>
                  <a:path extrusionOk="0" h="9709" w="3404">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2"/>
              <p:cNvSpPr/>
              <p:nvPr/>
            </p:nvSpPr>
            <p:spPr>
              <a:xfrm>
                <a:off x="5974650" y="3674325"/>
                <a:ext cx="71325" cy="317875"/>
              </a:xfrm>
              <a:custGeom>
                <a:rect b="b" l="l" r="r" t="t"/>
                <a:pathLst>
                  <a:path extrusionOk="0" h="12715" w="2853">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2"/>
              <p:cNvSpPr/>
              <p:nvPr/>
            </p:nvSpPr>
            <p:spPr>
              <a:xfrm>
                <a:off x="5980950" y="4010450"/>
                <a:ext cx="52575" cy="241400"/>
              </a:xfrm>
              <a:custGeom>
                <a:rect b="b" l="l" r="r" t="t"/>
                <a:pathLst>
                  <a:path extrusionOk="0" h="9656" w="2103">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2"/>
              <p:cNvSpPr/>
              <p:nvPr/>
            </p:nvSpPr>
            <p:spPr>
              <a:xfrm>
                <a:off x="6009350" y="4010450"/>
                <a:ext cx="37775" cy="158800"/>
              </a:xfrm>
              <a:custGeom>
                <a:rect b="b" l="l" r="r" t="t"/>
                <a:pathLst>
                  <a:path extrusionOk="0" h="6352" w="1511">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2"/>
              <p:cNvSpPr/>
              <p:nvPr/>
            </p:nvSpPr>
            <p:spPr>
              <a:xfrm>
                <a:off x="5985175" y="3419325"/>
                <a:ext cx="94775" cy="272775"/>
              </a:xfrm>
              <a:custGeom>
                <a:rect b="b" l="l" r="r" t="t"/>
                <a:pathLst>
                  <a:path extrusionOk="0" h="10911" w="3791">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2"/>
              <p:cNvSpPr/>
              <p:nvPr/>
            </p:nvSpPr>
            <p:spPr>
              <a:xfrm>
                <a:off x="6027050" y="3583950"/>
                <a:ext cx="54900" cy="84475"/>
              </a:xfrm>
              <a:custGeom>
                <a:rect b="b" l="l" r="r" t="t"/>
                <a:pathLst>
                  <a:path extrusionOk="0" h="3379" w="2196">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2"/>
              <p:cNvSpPr/>
              <p:nvPr/>
            </p:nvSpPr>
            <p:spPr>
              <a:xfrm>
                <a:off x="6030450" y="3530650"/>
                <a:ext cx="49025" cy="64700"/>
              </a:xfrm>
              <a:custGeom>
                <a:rect b="b" l="l" r="r" t="t"/>
                <a:pathLst>
                  <a:path extrusionOk="0" h="2588" w="1961">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2"/>
              <p:cNvSpPr/>
              <p:nvPr/>
            </p:nvSpPr>
            <p:spPr>
              <a:xfrm>
                <a:off x="5988175" y="3313675"/>
                <a:ext cx="92075" cy="113100"/>
              </a:xfrm>
              <a:custGeom>
                <a:rect b="b" l="l" r="r" t="t"/>
                <a:pathLst>
                  <a:path extrusionOk="0" h="4524" w="3683">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2"/>
              <p:cNvSpPr/>
              <p:nvPr/>
            </p:nvSpPr>
            <p:spPr>
              <a:xfrm>
                <a:off x="6034750" y="3486250"/>
                <a:ext cx="42900" cy="43250"/>
              </a:xfrm>
              <a:custGeom>
                <a:rect b="b" l="l" r="r" t="t"/>
                <a:pathLst>
                  <a:path extrusionOk="0" h="1730" w="1716">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2"/>
              <p:cNvSpPr/>
              <p:nvPr/>
            </p:nvSpPr>
            <p:spPr>
              <a:xfrm>
                <a:off x="6038275" y="3448550"/>
                <a:ext cx="36425" cy="32550"/>
              </a:xfrm>
              <a:custGeom>
                <a:rect b="b" l="l" r="r" t="t"/>
                <a:pathLst>
                  <a:path extrusionOk="0" h="1302" w="1457">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2"/>
              <p:cNvSpPr/>
              <p:nvPr/>
            </p:nvSpPr>
            <p:spPr>
              <a:xfrm>
                <a:off x="5931775" y="3248250"/>
                <a:ext cx="152625" cy="51500"/>
              </a:xfrm>
              <a:custGeom>
                <a:rect b="b" l="l" r="r" t="t"/>
                <a:pathLst>
                  <a:path extrusionOk="0" h="2060" w="6105">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5918875" y="3281725"/>
                <a:ext cx="104725" cy="142325"/>
              </a:xfrm>
              <a:custGeom>
                <a:rect b="b" l="l" r="r" t="t"/>
                <a:pathLst>
                  <a:path extrusionOk="0" h="5693" w="4189">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2"/>
              <p:cNvSpPr/>
              <p:nvPr/>
            </p:nvSpPr>
            <p:spPr>
              <a:xfrm>
                <a:off x="5883400" y="3331225"/>
                <a:ext cx="95575" cy="159800"/>
              </a:xfrm>
              <a:custGeom>
                <a:rect b="b" l="l" r="r" t="t"/>
                <a:pathLst>
                  <a:path extrusionOk="0" h="6392" w="3823">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2"/>
              <p:cNvSpPr/>
              <p:nvPr/>
            </p:nvSpPr>
            <p:spPr>
              <a:xfrm>
                <a:off x="5904275" y="3498075"/>
                <a:ext cx="42750" cy="145300"/>
              </a:xfrm>
              <a:custGeom>
                <a:rect b="b" l="l" r="r" t="t"/>
                <a:pathLst>
                  <a:path extrusionOk="0" h="5812" w="171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5894300" y="3493300"/>
                <a:ext cx="24450" cy="148325"/>
              </a:xfrm>
              <a:custGeom>
                <a:rect b="b" l="l" r="r" t="t"/>
                <a:pathLst>
                  <a:path extrusionOk="0" h="5933" w="978">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2"/>
              <p:cNvSpPr/>
              <p:nvPr/>
            </p:nvSpPr>
            <p:spPr>
              <a:xfrm>
                <a:off x="5906800" y="3694050"/>
                <a:ext cx="13250" cy="26100"/>
              </a:xfrm>
              <a:custGeom>
                <a:rect b="b" l="l" r="r" t="t"/>
                <a:pathLst>
                  <a:path extrusionOk="0" h="1044" w="53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2"/>
              <p:cNvSpPr/>
              <p:nvPr/>
            </p:nvSpPr>
            <p:spPr>
              <a:xfrm>
                <a:off x="6041850" y="3219600"/>
                <a:ext cx="41175" cy="26700"/>
              </a:xfrm>
              <a:custGeom>
                <a:rect b="b" l="l" r="r" t="t"/>
                <a:pathLst>
                  <a:path extrusionOk="0" h="1068" w="1647">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2"/>
              <p:cNvSpPr/>
              <p:nvPr/>
            </p:nvSpPr>
            <p:spPr>
              <a:xfrm>
                <a:off x="6029850" y="3233525"/>
                <a:ext cx="58850" cy="35050"/>
              </a:xfrm>
              <a:custGeom>
                <a:rect b="b" l="l" r="r" t="t"/>
                <a:pathLst>
                  <a:path extrusionOk="0" h="1402" w="2354">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2"/>
              <p:cNvSpPr/>
              <p:nvPr/>
            </p:nvSpPr>
            <p:spPr>
              <a:xfrm>
                <a:off x="6005225" y="4254425"/>
                <a:ext cx="33225" cy="22050"/>
              </a:xfrm>
              <a:custGeom>
                <a:rect b="b" l="l" r="r" t="t"/>
                <a:pathLst>
                  <a:path extrusionOk="0" h="882" w="1329">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2"/>
              <p:cNvSpPr/>
              <p:nvPr/>
            </p:nvSpPr>
            <p:spPr>
              <a:xfrm>
                <a:off x="6032325" y="4268200"/>
                <a:ext cx="12725" cy="66575"/>
              </a:xfrm>
              <a:custGeom>
                <a:rect b="b" l="l" r="r" t="t"/>
                <a:pathLst>
                  <a:path extrusionOk="0" h="2663" w="509">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6023825" y="4278425"/>
                <a:ext cx="11250" cy="67050"/>
              </a:xfrm>
              <a:custGeom>
                <a:rect b="b" l="l" r="r" t="t"/>
                <a:pathLst>
                  <a:path extrusionOk="0" h="2682" w="45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6016150" y="4282925"/>
                <a:ext cx="11850" cy="69550"/>
              </a:xfrm>
              <a:custGeom>
                <a:rect b="b" l="l" r="r" t="t"/>
                <a:pathLst>
                  <a:path extrusionOk="0" h="2782" w="474">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6004461" y="4291675"/>
                <a:ext cx="10650" cy="62125"/>
              </a:xfrm>
              <a:custGeom>
                <a:rect b="b" l="l" r="r" t="t"/>
                <a:pathLst>
                  <a:path extrusionOk="0" h="2485" w="426">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5998861" y="4304925"/>
                <a:ext cx="6900" cy="35750"/>
              </a:xfrm>
              <a:custGeom>
                <a:rect b="b" l="l" r="r" t="t"/>
                <a:pathLst>
                  <a:path extrusionOk="0" h="1430" w="276">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2"/>
              <p:cNvSpPr/>
              <p:nvPr/>
            </p:nvSpPr>
            <p:spPr>
              <a:xfrm>
                <a:off x="5982800" y="3312525"/>
                <a:ext cx="26150" cy="33875"/>
              </a:xfrm>
              <a:custGeom>
                <a:rect b="b" l="l" r="r" t="t"/>
                <a:pathLst>
                  <a:path extrusionOk="0" h="1355" w="1046">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2"/>
              <p:cNvSpPr/>
              <p:nvPr/>
            </p:nvSpPr>
            <p:spPr>
              <a:xfrm>
                <a:off x="6092250" y="3665425"/>
                <a:ext cx="85125" cy="242725"/>
              </a:xfrm>
              <a:custGeom>
                <a:rect b="b" l="l" r="r" t="t"/>
                <a:pathLst>
                  <a:path extrusionOk="0" h="9709" w="3405">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6120175" y="3674325"/>
                <a:ext cx="71325" cy="317875"/>
              </a:xfrm>
              <a:custGeom>
                <a:rect b="b" l="l" r="r" t="t"/>
                <a:pathLst>
                  <a:path extrusionOk="0" h="12715" w="2853">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6132625" y="4010450"/>
                <a:ext cx="52575" cy="241400"/>
              </a:xfrm>
              <a:custGeom>
                <a:rect b="b" l="l" r="r" t="t"/>
                <a:pathLst>
                  <a:path extrusionOk="0" h="9656" w="2103">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2"/>
              <p:cNvSpPr/>
              <p:nvPr/>
            </p:nvSpPr>
            <p:spPr>
              <a:xfrm>
                <a:off x="6119050" y="4010450"/>
                <a:ext cx="37625" cy="158800"/>
              </a:xfrm>
              <a:custGeom>
                <a:rect b="b" l="l" r="r" t="t"/>
                <a:pathLst>
                  <a:path extrusionOk="0" h="6352" w="1505">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2"/>
              <p:cNvSpPr/>
              <p:nvPr/>
            </p:nvSpPr>
            <p:spPr>
              <a:xfrm>
                <a:off x="6086225" y="3419325"/>
                <a:ext cx="94625" cy="272775"/>
              </a:xfrm>
              <a:custGeom>
                <a:rect b="b" l="l" r="r" t="t"/>
                <a:pathLst>
                  <a:path extrusionOk="0" h="10911" w="3785">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6084225" y="3583950"/>
                <a:ext cx="54875" cy="84475"/>
              </a:xfrm>
              <a:custGeom>
                <a:rect b="b" l="l" r="r" t="t"/>
                <a:pathLst>
                  <a:path extrusionOk="0" h="3379" w="2195">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2"/>
              <p:cNvSpPr/>
              <p:nvPr/>
            </p:nvSpPr>
            <p:spPr>
              <a:xfrm>
                <a:off x="6086825" y="3530650"/>
                <a:ext cx="48750" cy="64700"/>
              </a:xfrm>
              <a:custGeom>
                <a:rect b="b" l="l" r="r" t="t"/>
                <a:pathLst>
                  <a:path extrusionOk="0" h="2588" w="195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2"/>
              <p:cNvSpPr/>
              <p:nvPr/>
            </p:nvSpPr>
            <p:spPr>
              <a:xfrm>
                <a:off x="6085750" y="3313675"/>
                <a:ext cx="92075" cy="113100"/>
              </a:xfrm>
              <a:custGeom>
                <a:rect b="b" l="l" r="r" t="t"/>
                <a:pathLst>
                  <a:path extrusionOk="0" h="4524" w="3683">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2"/>
              <p:cNvSpPr/>
              <p:nvPr/>
            </p:nvSpPr>
            <p:spPr>
              <a:xfrm>
                <a:off x="6088525" y="3486250"/>
                <a:ext cx="42750" cy="43250"/>
              </a:xfrm>
              <a:custGeom>
                <a:rect b="b" l="l" r="r" t="t"/>
                <a:pathLst>
                  <a:path extrusionOk="0" h="1730" w="171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2"/>
              <p:cNvSpPr/>
              <p:nvPr/>
            </p:nvSpPr>
            <p:spPr>
              <a:xfrm>
                <a:off x="6091450" y="3448550"/>
                <a:ext cx="36450" cy="32550"/>
              </a:xfrm>
              <a:custGeom>
                <a:rect b="b" l="l" r="r" t="t"/>
                <a:pathLst>
                  <a:path extrusionOk="0" h="1302" w="1458">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2"/>
              <p:cNvSpPr/>
              <p:nvPr/>
            </p:nvSpPr>
            <p:spPr>
              <a:xfrm>
                <a:off x="6081775" y="3248250"/>
                <a:ext cx="152625" cy="51500"/>
              </a:xfrm>
              <a:custGeom>
                <a:rect b="b" l="l" r="r" t="t"/>
                <a:pathLst>
                  <a:path extrusionOk="0" h="2060" w="6105">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2"/>
              <p:cNvSpPr/>
              <p:nvPr/>
            </p:nvSpPr>
            <p:spPr>
              <a:xfrm>
                <a:off x="6142550" y="3281725"/>
                <a:ext cx="104750" cy="142325"/>
              </a:xfrm>
              <a:custGeom>
                <a:rect b="b" l="l" r="r" t="t"/>
                <a:pathLst>
                  <a:path extrusionOk="0" h="5693" w="419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2"/>
              <p:cNvSpPr/>
              <p:nvPr/>
            </p:nvSpPr>
            <p:spPr>
              <a:xfrm>
                <a:off x="6187125" y="3331225"/>
                <a:ext cx="95625" cy="159800"/>
              </a:xfrm>
              <a:custGeom>
                <a:rect b="b" l="l" r="r" t="t"/>
                <a:pathLst>
                  <a:path extrusionOk="0" h="6392" w="3825">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2"/>
              <p:cNvSpPr/>
              <p:nvPr/>
            </p:nvSpPr>
            <p:spPr>
              <a:xfrm>
                <a:off x="6219000" y="3498075"/>
                <a:ext cx="42900" cy="145300"/>
              </a:xfrm>
              <a:custGeom>
                <a:rect b="b" l="l" r="r" t="t"/>
                <a:pathLst>
                  <a:path extrusionOk="0" h="5812" w="1716">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2"/>
              <p:cNvSpPr/>
              <p:nvPr/>
            </p:nvSpPr>
            <p:spPr>
              <a:xfrm>
                <a:off x="6247275" y="3493300"/>
                <a:ext cx="24600" cy="148325"/>
              </a:xfrm>
              <a:custGeom>
                <a:rect b="b" l="l" r="r" t="t"/>
                <a:pathLst>
                  <a:path extrusionOk="0" h="5933" w="984">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2"/>
              <p:cNvSpPr/>
              <p:nvPr/>
            </p:nvSpPr>
            <p:spPr>
              <a:xfrm>
                <a:off x="6248650" y="3646700"/>
                <a:ext cx="37200" cy="53575"/>
              </a:xfrm>
              <a:custGeom>
                <a:rect b="b" l="l" r="r" t="t"/>
                <a:pathLst>
                  <a:path extrusionOk="0" h="2143" w="1488">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2"/>
              <p:cNvSpPr/>
              <p:nvPr/>
            </p:nvSpPr>
            <p:spPr>
              <a:xfrm>
                <a:off x="6258225" y="3707225"/>
                <a:ext cx="28550" cy="47100"/>
              </a:xfrm>
              <a:custGeom>
                <a:rect b="b" l="l" r="r" t="t"/>
                <a:pathLst>
                  <a:path extrusionOk="0" h="1884" w="1142">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6245975" y="3694050"/>
                <a:ext cx="13250" cy="26100"/>
              </a:xfrm>
              <a:custGeom>
                <a:rect b="b" l="l" r="r" t="t"/>
                <a:pathLst>
                  <a:path extrusionOk="0" h="1044" w="53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6083000" y="3219600"/>
                <a:ext cx="41200" cy="26700"/>
              </a:xfrm>
              <a:custGeom>
                <a:rect b="b" l="l" r="r" t="t"/>
                <a:pathLst>
                  <a:path extrusionOk="0" h="1068" w="1648">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6077450" y="3233525"/>
                <a:ext cx="58850" cy="35050"/>
              </a:xfrm>
              <a:custGeom>
                <a:rect b="b" l="l" r="r" t="t"/>
                <a:pathLst>
                  <a:path extrusionOk="0" h="1402" w="2354">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6127700" y="4254425"/>
                <a:ext cx="33225" cy="22050"/>
              </a:xfrm>
              <a:custGeom>
                <a:rect b="b" l="l" r="r" t="t"/>
                <a:pathLst>
                  <a:path extrusionOk="0" h="882" w="1329">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2"/>
              <p:cNvSpPr/>
              <p:nvPr/>
            </p:nvSpPr>
            <p:spPr>
              <a:xfrm>
                <a:off x="6121100" y="4268200"/>
                <a:ext cx="12725" cy="66575"/>
              </a:xfrm>
              <a:custGeom>
                <a:rect b="b" l="l" r="r" t="t"/>
                <a:pathLst>
                  <a:path extrusionOk="0" h="2663" w="509">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2"/>
              <p:cNvSpPr/>
              <p:nvPr/>
            </p:nvSpPr>
            <p:spPr>
              <a:xfrm>
                <a:off x="6130950" y="4278425"/>
                <a:ext cx="11225" cy="67050"/>
              </a:xfrm>
              <a:custGeom>
                <a:rect b="b" l="l" r="r" t="t"/>
                <a:pathLst>
                  <a:path extrusionOk="0" h="2682" w="449">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6138150" y="4282925"/>
                <a:ext cx="11875" cy="69550"/>
              </a:xfrm>
              <a:custGeom>
                <a:rect b="b" l="l" r="r" t="t"/>
                <a:pathLst>
                  <a:path extrusionOk="0" h="2782" w="475">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2"/>
              <p:cNvSpPr/>
              <p:nvPr/>
            </p:nvSpPr>
            <p:spPr>
              <a:xfrm>
                <a:off x="6152334" y="4291675"/>
                <a:ext cx="10650" cy="62125"/>
              </a:xfrm>
              <a:custGeom>
                <a:rect b="b" l="l" r="r" t="t"/>
                <a:pathLst>
                  <a:path extrusionOk="0" h="2485" w="426">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2"/>
              <p:cNvSpPr/>
              <p:nvPr/>
            </p:nvSpPr>
            <p:spPr>
              <a:xfrm>
                <a:off x="6161684" y="4304925"/>
                <a:ext cx="6900" cy="35750"/>
              </a:xfrm>
              <a:custGeom>
                <a:rect b="b" l="l" r="r" t="t"/>
                <a:pathLst>
                  <a:path extrusionOk="0" h="1430" w="276">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6157225" y="3312525"/>
                <a:ext cx="26150" cy="33875"/>
              </a:xfrm>
              <a:custGeom>
                <a:rect b="b" l="l" r="r" t="t"/>
                <a:pathLst>
                  <a:path extrusionOk="0" h="1355" w="1046">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2"/>
              <p:cNvSpPr/>
              <p:nvPr/>
            </p:nvSpPr>
            <p:spPr>
              <a:xfrm>
                <a:off x="6019075" y="3075750"/>
                <a:ext cx="67025" cy="78050"/>
              </a:xfrm>
              <a:custGeom>
                <a:rect b="b" l="l" r="r" t="t"/>
                <a:pathLst>
                  <a:path extrusionOk="0" h="3122" w="2681">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2"/>
              <p:cNvSpPr/>
              <p:nvPr/>
            </p:nvSpPr>
            <p:spPr>
              <a:xfrm>
                <a:off x="6027475" y="3108350"/>
                <a:ext cx="51250" cy="39925"/>
              </a:xfrm>
              <a:custGeom>
                <a:rect b="b" l="l" r="r" t="t"/>
                <a:pathLst>
                  <a:path extrusionOk="0" h="1597" w="205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2"/>
              <p:cNvSpPr/>
              <p:nvPr/>
            </p:nvSpPr>
            <p:spPr>
              <a:xfrm>
                <a:off x="6031050" y="3148425"/>
                <a:ext cx="35625" cy="32475"/>
              </a:xfrm>
              <a:custGeom>
                <a:rect b="b" l="l" r="r" t="t"/>
                <a:pathLst>
                  <a:path extrusionOk="0" h="1299" w="1425">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6081450" y="3075750"/>
                <a:ext cx="67025" cy="78050"/>
              </a:xfrm>
              <a:custGeom>
                <a:rect b="b" l="l" r="r" t="t"/>
                <a:pathLst>
                  <a:path extrusionOk="0" h="3122" w="2681">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2"/>
              <p:cNvSpPr/>
              <p:nvPr/>
            </p:nvSpPr>
            <p:spPr>
              <a:xfrm>
                <a:off x="6088975" y="3108350"/>
                <a:ext cx="51100" cy="39925"/>
              </a:xfrm>
              <a:custGeom>
                <a:rect b="b" l="l" r="r" t="t"/>
                <a:pathLst>
                  <a:path extrusionOk="0" h="1597" w="2044">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2"/>
              <p:cNvSpPr/>
              <p:nvPr/>
            </p:nvSpPr>
            <p:spPr>
              <a:xfrm>
                <a:off x="6101000" y="3148425"/>
                <a:ext cx="35500" cy="32475"/>
              </a:xfrm>
              <a:custGeom>
                <a:rect b="b" l="l" r="r" t="t"/>
                <a:pathLst>
                  <a:path extrusionOk="0" h="1299" w="142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2"/>
              <p:cNvSpPr/>
              <p:nvPr/>
            </p:nvSpPr>
            <p:spPr>
              <a:xfrm>
                <a:off x="6053175" y="3161925"/>
                <a:ext cx="59650" cy="45200"/>
              </a:xfrm>
              <a:custGeom>
                <a:rect b="b" l="l" r="r" t="t"/>
                <a:pathLst>
                  <a:path extrusionOk="0" h="1808" w="2386">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8" name="Google Shape;6178;p62"/>
            <p:cNvSpPr/>
            <p:nvPr/>
          </p:nvSpPr>
          <p:spPr>
            <a:xfrm>
              <a:off x="6000725" y="2992450"/>
              <a:ext cx="201725" cy="156325"/>
            </a:xfrm>
            <a:custGeom>
              <a:rect b="b" l="l" r="r" t="t"/>
              <a:pathLst>
                <a:path extrusionOk="0" h="6253" w="8069">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62"/>
          <p:cNvGrpSpPr/>
          <p:nvPr/>
        </p:nvGrpSpPr>
        <p:grpSpPr>
          <a:xfrm>
            <a:off x="6634500" y="3022588"/>
            <a:ext cx="435225" cy="1370250"/>
            <a:chOff x="6634500" y="2992450"/>
            <a:chExt cx="435225" cy="1370250"/>
          </a:xfrm>
        </p:grpSpPr>
        <p:sp>
          <p:nvSpPr>
            <p:cNvPr id="6180" name="Google Shape;6180;p62"/>
            <p:cNvSpPr/>
            <p:nvPr/>
          </p:nvSpPr>
          <p:spPr>
            <a:xfrm>
              <a:off x="6634500" y="3172825"/>
              <a:ext cx="435225" cy="1189875"/>
            </a:xfrm>
            <a:custGeom>
              <a:rect b="b" l="l" r="r" t="t"/>
              <a:pathLst>
                <a:path extrusionOk="0" h="47595" w="17409">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6776950" y="3018075"/>
              <a:ext cx="150475" cy="201175"/>
            </a:xfrm>
            <a:custGeom>
              <a:rect b="b" l="l" r="r" t="t"/>
              <a:pathLst>
                <a:path extrusionOk="0" h="8047" w="6019">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2"/>
            <p:cNvSpPr/>
            <p:nvPr/>
          </p:nvSpPr>
          <p:spPr>
            <a:xfrm>
              <a:off x="6768450" y="2992450"/>
              <a:ext cx="201575" cy="156325"/>
            </a:xfrm>
            <a:custGeom>
              <a:rect b="b" l="l" r="r" t="t"/>
              <a:pathLst>
                <a:path extrusionOk="0" h="6253" w="8063">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3" name="Google Shape;6183;p62"/>
          <p:cNvSpPr/>
          <p:nvPr/>
        </p:nvSpPr>
        <p:spPr>
          <a:xfrm>
            <a:off x="6624825" y="3676288"/>
            <a:ext cx="53450" cy="104650"/>
          </a:xfrm>
          <a:custGeom>
            <a:rect b="b" l="l" r="r" t="t"/>
            <a:pathLst>
              <a:path extrusionOk="0" h="4186" w="2138">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7030350" y="3650688"/>
            <a:ext cx="41225" cy="132550"/>
          </a:xfrm>
          <a:custGeom>
            <a:rect b="b" l="l" r="r" t="t"/>
            <a:pathLst>
              <a:path extrusionOk="0" h="5302" w="1649">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2"/>
          <p:cNvSpPr/>
          <p:nvPr/>
        </p:nvSpPr>
        <p:spPr>
          <a:xfrm>
            <a:off x="6642500" y="3681138"/>
            <a:ext cx="29675" cy="86725"/>
          </a:xfrm>
          <a:custGeom>
            <a:rect b="b" l="l" r="r" t="t"/>
            <a:pathLst>
              <a:path extrusionOk="0" h="3469" w="1187">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2"/>
          <p:cNvSpPr/>
          <p:nvPr/>
        </p:nvSpPr>
        <p:spPr>
          <a:xfrm>
            <a:off x="7028650" y="3675338"/>
            <a:ext cx="35850" cy="94850"/>
          </a:xfrm>
          <a:custGeom>
            <a:rect b="b" l="l" r="r" t="t"/>
            <a:pathLst>
              <a:path extrusionOk="0" h="3794" w="1434">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2"/>
          <p:cNvSpPr/>
          <p:nvPr/>
        </p:nvSpPr>
        <p:spPr>
          <a:xfrm>
            <a:off x="6772875" y="4044738"/>
            <a:ext cx="32550" cy="313550"/>
          </a:xfrm>
          <a:custGeom>
            <a:rect b="b" l="l" r="r" t="t"/>
            <a:pathLst>
              <a:path extrusionOk="0" h="12542" w="1302">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6771275" y="4240900"/>
            <a:ext cx="29350" cy="92000"/>
          </a:xfrm>
          <a:custGeom>
            <a:rect b="b" l="l" r="r" t="t"/>
            <a:pathLst>
              <a:path extrusionOk="0" h="3680" w="1174">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2"/>
          <p:cNvSpPr/>
          <p:nvPr/>
        </p:nvSpPr>
        <p:spPr>
          <a:xfrm>
            <a:off x="6901125" y="4051238"/>
            <a:ext cx="27300" cy="305500"/>
          </a:xfrm>
          <a:custGeom>
            <a:rect b="b" l="l" r="r" t="t"/>
            <a:pathLst>
              <a:path extrusionOk="0" h="12220" w="1092">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2"/>
          <p:cNvSpPr/>
          <p:nvPr/>
        </p:nvSpPr>
        <p:spPr>
          <a:xfrm>
            <a:off x="6904000" y="4244325"/>
            <a:ext cx="29275" cy="80725"/>
          </a:xfrm>
          <a:custGeom>
            <a:rect b="b" l="l" r="r" t="t"/>
            <a:pathLst>
              <a:path extrusionOk="0" h="3229" w="1171">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1" name="Google Shape;6191;p62"/>
          <p:cNvGrpSpPr/>
          <p:nvPr/>
        </p:nvGrpSpPr>
        <p:grpSpPr>
          <a:xfrm>
            <a:off x="6658800" y="3128663"/>
            <a:ext cx="382500" cy="1243900"/>
            <a:chOff x="6658800" y="3098525"/>
            <a:chExt cx="382500" cy="1243900"/>
          </a:xfrm>
        </p:grpSpPr>
        <p:grpSp>
          <p:nvGrpSpPr>
            <p:cNvPr id="6192" name="Google Shape;6192;p62"/>
            <p:cNvGrpSpPr/>
            <p:nvPr/>
          </p:nvGrpSpPr>
          <p:grpSpPr>
            <a:xfrm>
              <a:off x="6750375" y="3274500"/>
              <a:ext cx="203475" cy="165800"/>
              <a:chOff x="6750375" y="3274500"/>
              <a:chExt cx="203475" cy="165800"/>
            </a:xfrm>
          </p:grpSpPr>
          <p:sp>
            <p:nvSpPr>
              <p:cNvPr id="6193" name="Google Shape;6193;p62"/>
              <p:cNvSpPr/>
              <p:nvPr/>
            </p:nvSpPr>
            <p:spPr>
              <a:xfrm>
                <a:off x="6750375" y="3274500"/>
                <a:ext cx="101600" cy="165800"/>
              </a:xfrm>
              <a:custGeom>
                <a:rect b="b" l="l" r="r" t="t"/>
                <a:pathLst>
                  <a:path extrusionOk="0" h="6632" w="4064">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2"/>
              <p:cNvSpPr/>
              <p:nvPr/>
            </p:nvSpPr>
            <p:spPr>
              <a:xfrm>
                <a:off x="6777425" y="3290125"/>
                <a:ext cx="74550" cy="130550"/>
              </a:xfrm>
              <a:custGeom>
                <a:rect b="b" l="l" r="r" t="t"/>
                <a:pathLst>
                  <a:path extrusionOk="0" h="5222" w="2982">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2"/>
              <p:cNvSpPr/>
              <p:nvPr/>
            </p:nvSpPr>
            <p:spPr>
              <a:xfrm>
                <a:off x="6852250" y="3274500"/>
                <a:ext cx="101600" cy="165800"/>
              </a:xfrm>
              <a:custGeom>
                <a:rect b="b" l="l" r="r" t="t"/>
                <a:pathLst>
                  <a:path extrusionOk="0" h="6632" w="4064">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2"/>
              <p:cNvSpPr/>
              <p:nvPr/>
            </p:nvSpPr>
            <p:spPr>
              <a:xfrm>
                <a:off x="6852250" y="3290125"/>
                <a:ext cx="74575" cy="130550"/>
              </a:xfrm>
              <a:custGeom>
                <a:rect b="b" l="l" r="r" t="t"/>
                <a:pathLst>
                  <a:path extrusionOk="0" h="5222" w="2983">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7" name="Google Shape;6197;p62"/>
            <p:cNvSpPr/>
            <p:nvPr/>
          </p:nvSpPr>
          <p:spPr>
            <a:xfrm>
              <a:off x="6836900" y="3295900"/>
              <a:ext cx="109700" cy="84400"/>
            </a:xfrm>
            <a:custGeom>
              <a:rect b="b" l="l" r="r" t="t"/>
              <a:pathLst>
                <a:path extrusionOk="0" h="3376" w="4388">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6794950" y="3118325"/>
              <a:ext cx="73775" cy="202350"/>
            </a:xfrm>
            <a:custGeom>
              <a:rect b="b" l="l" r="r" t="t"/>
              <a:pathLst>
                <a:path extrusionOk="0" h="8094" w="2951">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6855025" y="3111325"/>
              <a:ext cx="48750" cy="212125"/>
            </a:xfrm>
            <a:custGeom>
              <a:rect b="b" l="l" r="r" t="t"/>
              <a:pathLst>
                <a:path extrusionOk="0" h="8485" w="195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2"/>
            <p:cNvSpPr/>
            <p:nvPr/>
          </p:nvSpPr>
          <p:spPr>
            <a:xfrm>
              <a:off x="6793100" y="3103025"/>
              <a:ext cx="79475" cy="219650"/>
            </a:xfrm>
            <a:custGeom>
              <a:rect b="b" l="l" r="r" t="t"/>
              <a:pathLst>
                <a:path extrusionOk="0" h="8786" w="3179">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2"/>
            <p:cNvSpPr/>
            <p:nvPr/>
          </p:nvSpPr>
          <p:spPr>
            <a:xfrm>
              <a:off x="6855800" y="3098525"/>
              <a:ext cx="47500" cy="226600"/>
            </a:xfrm>
            <a:custGeom>
              <a:rect b="b" l="l" r="r" t="t"/>
              <a:pathLst>
                <a:path extrusionOk="0" h="9064" w="190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2"/>
            <p:cNvSpPr/>
            <p:nvPr/>
          </p:nvSpPr>
          <p:spPr>
            <a:xfrm>
              <a:off x="6668175" y="3255650"/>
              <a:ext cx="198250" cy="461950"/>
            </a:xfrm>
            <a:custGeom>
              <a:rect b="b" l="l" r="r" t="t"/>
              <a:pathLst>
                <a:path extrusionOk="0" h="18478" w="793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6870600" y="3259125"/>
              <a:ext cx="170700" cy="456625"/>
            </a:xfrm>
            <a:custGeom>
              <a:rect b="b" l="l" r="r" t="t"/>
              <a:pathLst>
                <a:path extrusionOk="0" h="18265" w="6828">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6746700" y="3356150"/>
              <a:ext cx="130475" cy="983200"/>
            </a:xfrm>
            <a:custGeom>
              <a:rect b="b" l="l" r="r" t="t"/>
              <a:pathLst>
                <a:path extrusionOk="0" h="39328" w="5219">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2"/>
            <p:cNvSpPr/>
            <p:nvPr/>
          </p:nvSpPr>
          <p:spPr>
            <a:xfrm>
              <a:off x="6854725" y="3355225"/>
              <a:ext cx="106350" cy="987200"/>
            </a:xfrm>
            <a:custGeom>
              <a:rect b="b" l="l" r="r" t="t"/>
              <a:pathLst>
                <a:path extrusionOk="0" h="39488" w="4254">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2"/>
            <p:cNvSpPr/>
            <p:nvPr/>
          </p:nvSpPr>
          <p:spPr>
            <a:xfrm>
              <a:off x="6658800" y="3262225"/>
              <a:ext cx="210225" cy="446150"/>
            </a:xfrm>
            <a:custGeom>
              <a:rect b="b" l="l" r="r" t="t"/>
              <a:pathLst>
                <a:path extrusionOk="0" h="17846" w="8409">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6869550" y="3274050"/>
              <a:ext cx="167750" cy="433875"/>
            </a:xfrm>
            <a:custGeom>
              <a:rect b="b" l="l" r="r" t="t"/>
              <a:pathLst>
                <a:path extrusionOk="0" h="17355" w="671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6756825" y="3367250"/>
              <a:ext cx="130500" cy="756650"/>
            </a:xfrm>
            <a:custGeom>
              <a:rect b="b" l="l" r="r" t="t"/>
              <a:pathLst>
                <a:path extrusionOk="0" h="30266" w="522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2"/>
            <p:cNvSpPr/>
            <p:nvPr/>
          </p:nvSpPr>
          <p:spPr>
            <a:xfrm>
              <a:off x="6836750" y="3361175"/>
              <a:ext cx="115100" cy="758125"/>
            </a:xfrm>
            <a:custGeom>
              <a:rect b="b" l="l" r="r" t="t"/>
              <a:pathLst>
                <a:path extrusionOk="0" h="30325" w="4604">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6821225" y="3301900"/>
              <a:ext cx="109750" cy="84400"/>
            </a:xfrm>
            <a:custGeom>
              <a:rect b="b" l="l" r="r" t="t"/>
              <a:pathLst>
                <a:path extrusionOk="0" h="3376" w="439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62"/>
          <p:cNvGrpSpPr/>
          <p:nvPr/>
        </p:nvGrpSpPr>
        <p:grpSpPr>
          <a:xfrm>
            <a:off x="2881219" y="1559619"/>
            <a:ext cx="1182076" cy="1120100"/>
            <a:chOff x="2834338" y="1606500"/>
            <a:chExt cx="1182076" cy="1120100"/>
          </a:xfrm>
        </p:grpSpPr>
        <p:grpSp>
          <p:nvGrpSpPr>
            <p:cNvPr id="6212" name="Google Shape;6212;p62"/>
            <p:cNvGrpSpPr/>
            <p:nvPr/>
          </p:nvGrpSpPr>
          <p:grpSpPr>
            <a:xfrm>
              <a:off x="3260010" y="1885839"/>
              <a:ext cx="756404" cy="756404"/>
              <a:chOff x="5681300" y="2527788"/>
              <a:chExt cx="805800" cy="805800"/>
            </a:xfrm>
          </p:grpSpPr>
          <p:sp>
            <p:nvSpPr>
              <p:cNvPr id="6213" name="Google Shape;6213;p6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62"/>
            <p:cNvGrpSpPr/>
            <p:nvPr/>
          </p:nvGrpSpPr>
          <p:grpSpPr>
            <a:xfrm>
              <a:off x="2834338" y="1606500"/>
              <a:ext cx="904525" cy="1120100"/>
              <a:chOff x="2834338" y="1606500"/>
              <a:chExt cx="904525" cy="1120100"/>
            </a:xfrm>
          </p:grpSpPr>
          <p:sp>
            <p:nvSpPr>
              <p:cNvPr id="6216" name="Google Shape;6216;p62"/>
              <p:cNvSpPr/>
              <p:nvPr/>
            </p:nvSpPr>
            <p:spPr>
              <a:xfrm>
                <a:off x="2834338" y="1617250"/>
                <a:ext cx="456425" cy="436900"/>
              </a:xfrm>
              <a:custGeom>
                <a:rect b="b" l="l" r="r" t="t"/>
                <a:pathLst>
                  <a:path extrusionOk="0" h="17476" w="18257">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2"/>
              <p:cNvSpPr/>
              <p:nvPr/>
            </p:nvSpPr>
            <p:spPr>
              <a:xfrm>
                <a:off x="3525238" y="2159375"/>
                <a:ext cx="213625" cy="205575"/>
              </a:xfrm>
              <a:custGeom>
                <a:rect b="b" l="l" r="r" t="t"/>
                <a:pathLst>
                  <a:path extrusionOk="0" h="8223" w="8545">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2"/>
              <p:cNvSpPr/>
              <p:nvPr/>
            </p:nvSpPr>
            <p:spPr>
              <a:xfrm>
                <a:off x="3048238" y="2039825"/>
                <a:ext cx="602250" cy="686775"/>
              </a:xfrm>
              <a:custGeom>
                <a:rect b="b" l="l" r="r" t="t"/>
                <a:pathLst>
                  <a:path extrusionOk="0" h="27471" w="2409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2"/>
              <p:cNvSpPr/>
              <p:nvPr/>
            </p:nvSpPr>
            <p:spPr>
              <a:xfrm>
                <a:off x="3559813" y="2191500"/>
                <a:ext cx="146925" cy="141400"/>
              </a:xfrm>
              <a:custGeom>
                <a:rect b="b" l="l" r="r" t="t"/>
                <a:pathLst>
                  <a:path extrusionOk="0" h="5656" w="5877">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2"/>
              <p:cNvSpPr/>
              <p:nvPr/>
            </p:nvSpPr>
            <p:spPr>
              <a:xfrm>
                <a:off x="3589613" y="2228525"/>
                <a:ext cx="81175" cy="69575"/>
              </a:xfrm>
              <a:custGeom>
                <a:rect b="b" l="l" r="r" t="t"/>
                <a:pathLst>
                  <a:path extrusionOk="0" h="2783" w="3247">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3019663" y="2014625"/>
                <a:ext cx="85775" cy="50275"/>
              </a:xfrm>
              <a:custGeom>
                <a:rect b="b" l="l" r="r" t="t"/>
                <a:pathLst>
                  <a:path extrusionOk="0" h="2011" w="3431">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2891963" y="1606500"/>
                <a:ext cx="85775" cy="50425"/>
              </a:xfrm>
              <a:custGeom>
                <a:rect b="b" l="l" r="r" t="t"/>
                <a:pathLst>
                  <a:path extrusionOk="0" h="2017" w="3431">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3147513" y="1606500"/>
                <a:ext cx="85775" cy="50425"/>
              </a:xfrm>
              <a:custGeom>
                <a:rect b="b" l="l" r="r" t="t"/>
                <a:pathLst>
                  <a:path extrusionOk="0" h="2017" w="3431">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4" name="Google Shape;6224;p62"/>
          <p:cNvGrpSpPr/>
          <p:nvPr/>
        </p:nvGrpSpPr>
        <p:grpSpPr>
          <a:xfrm>
            <a:off x="3082819" y="2817700"/>
            <a:ext cx="1013175" cy="1561450"/>
            <a:chOff x="3035938" y="2817700"/>
            <a:chExt cx="1013175" cy="1561450"/>
          </a:xfrm>
        </p:grpSpPr>
        <p:grpSp>
          <p:nvGrpSpPr>
            <p:cNvPr id="6225" name="Google Shape;6225;p62"/>
            <p:cNvGrpSpPr/>
            <p:nvPr/>
          </p:nvGrpSpPr>
          <p:grpSpPr>
            <a:xfrm>
              <a:off x="3035938" y="2817700"/>
              <a:ext cx="1013175" cy="1561450"/>
              <a:chOff x="3035938" y="2817700"/>
              <a:chExt cx="1013175" cy="1561450"/>
            </a:xfrm>
          </p:grpSpPr>
          <p:sp>
            <p:nvSpPr>
              <p:cNvPr id="6226" name="Google Shape;6226;p62"/>
              <p:cNvSpPr/>
              <p:nvPr/>
            </p:nvSpPr>
            <p:spPr>
              <a:xfrm>
                <a:off x="3035938" y="2817700"/>
                <a:ext cx="1013175" cy="1561450"/>
              </a:xfrm>
              <a:custGeom>
                <a:rect b="b" l="l" r="r" t="t"/>
                <a:pathLst>
                  <a:path extrusionOk="0" h="62458" w="40527">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7" name="Google Shape;6227;p62"/>
              <p:cNvGrpSpPr/>
              <p:nvPr/>
            </p:nvGrpSpPr>
            <p:grpSpPr>
              <a:xfrm>
                <a:off x="3196388" y="2817700"/>
                <a:ext cx="681075" cy="1561450"/>
                <a:chOff x="3196388" y="2817700"/>
                <a:chExt cx="681075" cy="1561450"/>
              </a:xfrm>
            </p:grpSpPr>
            <p:sp>
              <p:nvSpPr>
                <p:cNvPr id="6228" name="Google Shape;6228;p62"/>
                <p:cNvSpPr/>
                <p:nvPr/>
              </p:nvSpPr>
              <p:spPr>
                <a:xfrm>
                  <a:off x="3526163" y="2870875"/>
                  <a:ext cx="32750" cy="1471075"/>
                </a:xfrm>
                <a:custGeom>
                  <a:rect b="b" l="l" r="r" t="t"/>
                  <a:pathLst>
                    <a:path extrusionOk="0" h="58843" w="131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2"/>
                <p:cNvSpPr/>
                <p:nvPr/>
              </p:nvSpPr>
              <p:spPr>
                <a:xfrm>
                  <a:off x="3196388" y="4351925"/>
                  <a:ext cx="27825" cy="27225"/>
                </a:xfrm>
                <a:custGeom>
                  <a:rect b="b" l="l" r="r" t="t"/>
                  <a:pathLst>
                    <a:path extrusionOk="0" h="1089" w="1113">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2"/>
                <p:cNvSpPr/>
                <p:nvPr/>
              </p:nvSpPr>
              <p:spPr>
                <a:xfrm>
                  <a:off x="3261838" y="4352375"/>
                  <a:ext cx="27375" cy="26775"/>
                </a:xfrm>
                <a:custGeom>
                  <a:rect b="b" l="l" r="r" t="t"/>
                  <a:pathLst>
                    <a:path extrusionOk="0" h="1071" w="1095">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2"/>
                <p:cNvSpPr/>
                <p:nvPr/>
              </p:nvSpPr>
              <p:spPr>
                <a:xfrm>
                  <a:off x="3327313"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2"/>
                <p:cNvSpPr/>
                <p:nvPr/>
              </p:nvSpPr>
              <p:spPr>
                <a:xfrm>
                  <a:off x="3392463" y="4351925"/>
                  <a:ext cx="27825" cy="27225"/>
                </a:xfrm>
                <a:custGeom>
                  <a:rect b="b" l="l" r="r" t="t"/>
                  <a:pathLst>
                    <a:path extrusionOk="0" h="1089" w="1113">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3458063" y="4352375"/>
                  <a:ext cx="27225" cy="26775"/>
                </a:xfrm>
                <a:custGeom>
                  <a:rect b="b" l="l" r="r" t="t"/>
                  <a:pathLst>
                    <a:path extrusionOk="0" h="1071" w="1089">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3523388"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2"/>
                <p:cNvSpPr/>
                <p:nvPr/>
              </p:nvSpPr>
              <p:spPr>
                <a:xfrm>
                  <a:off x="3588538" y="4351925"/>
                  <a:ext cx="27850" cy="27225"/>
                </a:xfrm>
                <a:custGeom>
                  <a:rect b="b" l="l" r="r" t="t"/>
                  <a:pathLst>
                    <a:path extrusionOk="0" h="1089" w="1114">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2"/>
                <p:cNvSpPr/>
                <p:nvPr/>
              </p:nvSpPr>
              <p:spPr>
                <a:xfrm>
                  <a:off x="3654163" y="4352375"/>
                  <a:ext cx="27225" cy="26775"/>
                </a:xfrm>
                <a:custGeom>
                  <a:rect b="b" l="l" r="r" t="t"/>
                  <a:pathLst>
                    <a:path extrusionOk="0" h="1071" w="1089">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3719463" y="4352375"/>
                  <a:ext cx="27375" cy="26775"/>
                </a:xfrm>
                <a:custGeom>
                  <a:rect b="b" l="l" r="r" t="t"/>
                  <a:pathLst>
                    <a:path extrusionOk="0" h="1071" w="1095">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2"/>
                <p:cNvSpPr/>
                <p:nvPr/>
              </p:nvSpPr>
              <p:spPr>
                <a:xfrm>
                  <a:off x="3784938" y="4352375"/>
                  <a:ext cx="27225" cy="26775"/>
                </a:xfrm>
                <a:custGeom>
                  <a:rect b="b" l="l" r="r" t="t"/>
                  <a:pathLst>
                    <a:path extrusionOk="0" h="1071" w="1089">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2"/>
                <p:cNvSpPr/>
                <p:nvPr/>
              </p:nvSpPr>
              <p:spPr>
                <a:xfrm>
                  <a:off x="3850238" y="4352375"/>
                  <a:ext cx="27225" cy="26775"/>
                </a:xfrm>
                <a:custGeom>
                  <a:rect b="b" l="l" r="r" t="t"/>
                  <a:pathLst>
                    <a:path extrusionOk="0" h="1071" w="1089">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2"/>
                <p:cNvSpPr/>
                <p:nvPr/>
              </p:nvSpPr>
              <p:spPr>
                <a:xfrm>
                  <a:off x="3196388" y="2817700"/>
                  <a:ext cx="27825" cy="26450"/>
                </a:xfrm>
                <a:custGeom>
                  <a:rect b="b" l="l" r="r" t="t"/>
                  <a:pathLst>
                    <a:path extrusionOk="0" h="1058" w="1113">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3261988"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3327313" y="2817700"/>
                  <a:ext cx="27375" cy="26000"/>
                </a:xfrm>
                <a:custGeom>
                  <a:rect b="b" l="l" r="r" t="t"/>
                  <a:pathLst>
                    <a:path extrusionOk="0" h="1040" w="1095">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2"/>
                <p:cNvSpPr/>
                <p:nvPr/>
              </p:nvSpPr>
              <p:spPr>
                <a:xfrm>
                  <a:off x="3392463" y="2817700"/>
                  <a:ext cx="27825" cy="26450"/>
                </a:xfrm>
                <a:custGeom>
                  <a:rect b="b" l="l" r="r" t="t"/>
                  <a:pathLst>
                    <a:path extrusionOk="0" h="1058" w="1113">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2"/>
                <p:cNvSpPr/>
                <p:nvPr/>
              </p:nvSpPr>
              <p:spPr>
                <a:xfrm>
                  <a:off x="3458063"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3523388" y="2817700"/>
                  <a:ext cx="27375" cy="26000"/>
                </a:xfrm>
                <a:custGeom>
                  <a:rect b="b" l="l" r="r" t="t"/>
                  <a:pathLst>
                    <a:path extrusionOk="0" h="1040" w="1095">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3588538" y="2817700"/>
                  <a:ext cx="27850" cy="26450"/>
                </a:xfrm>
                <a:custGeom>
                  <a:rect b="b" l="l" r="r" t="t"/>
                  <a:pathLst>
                    <a:path extrusionOk="0" h="1058" w="1114">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2"/>
                <p:cNvSpPr/>
                <p:nvPr/>
              </p:nvSpPr>
              <p:spPr>
                <a:xfrm>
                  <a:off x="3654163" y="2817700"/>
                  <a:ext cx="27225" cy="26000"/>
                </a:xfrm>
                <a:custGeom>
                  <a:rect b="b" l="l" r="r" t="t"/>
                  <a:pathLst>
                    <a:path extrusionOk="0" h="1040" w="1089">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2"/>
                <p:cNvSpPr/>
                <p:nvPr/>
              </p:nvSpPr>
              <p:spPr>
                <a:xfrm>
                  <a:off x="3719463" y="2817700"/>
                  <a:ext cx="27375" cy="26000"/>
                </a:xfrm>
                <a:custGeom>
                  <a:rect b="b" l="l" r="r" t="t"/>
                  <a:pathLst>
                    <a:path extrusionOk="0" h="1040" w="1095">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3784938" y="2817700"/>
                  <a:ext cx="27225" cy="26000"/>
                </a:xfrm>
                <a:custGeom>
                  <a:rect b="b" l="l" r="r" t="t"/>
                  <a:pathLst>
                    <a:path extrusionOk="0" h="1040" w="1089">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3850238" y="2817700"/>
                  <a:ext cx="27225" cy="26000"/>
                </a:xfrm>
                <a:custGeom>
                  <a:rect b="b" l="l" r="r" t="t"/>
                  <a:pathLst>
                    <a:path extrusionOk="0" h="1040" w="1089">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1" name="Google Shape;6251;p62"/>
            <p:cNvGrpSpPr/>
            <p:nvPr/>
          </p:nvGrpSpPr>
          <p:grpSpPr>
            <a:xfrm>
              <a:off x="3090338" y="2927425"/>
              <a:ext cx="389575" cy="1365675"/>
              <a:chOff x="3090338" y="2927425"/>
              <a:chExt cx="389575" cy="1365675"/>
            </a:xfrm>
          </p:grpSpPr>
          <p:grpSp>
            <p:nvGrpSpPr>
              <p:cNvPr id="6252" name="Google Shape;6252;p62"/>
              <p:cNvGrpSpPr/>
              <p:nvPr/>
            </p:nvGrpSpPr>
            <p:grpSpPr>
              <a:xfrm>
                <a:off x="3090338" y="2927425"/>
                <a:ext cx="389575" cy="202550"/>
                <a:chOff x="3090338" y="2927425"/>
                <a:chExt cx="389575" cy="202550"/>
              </a:xfrm>
            </p:grpSpPr>
            <p:sp>
              <p:nvSpPr>
                <p:cNvPr id="6253" name="Google Shape;6253;p62"/>
                <p:cNvSpPr/>
                <p:nvPr/>
              </p:nvSpPr>
              <p:spPr>
                <a:xfrm>
                  <a:off x="3090338" y="2927425"/>
                  <a:ext cx="389575" cy="202550"/>
                </a:xfrm>
                <a:custGeom>
                  <a:rect b="b" l="l" r="r" t="t"/>
                  <a:pathLst>
                    <a:path extrusionOk="0" h="8102" w="15583">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2"/>
                <p:cNvSpPr/>
                <p:nvPr/>
              </p:nvSpPr>
              <p:spPr>
                <a:xfrm>
                  <a:off x="3102338" y="2950925"/>
                  <a:ext cx="359300" cy="155850"/>
                </a:xfrm>
                <a:custGeom>
                  <a:rect b="b" l="l" r="r" t="t"/>
                  <a:pathLst>
                    <a:path extrusionOk="0" h="6234" w="14372">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5" name="Google Shape;6255;p62"/>
              <p:cNvGrpSpPr/>
              <p:nvPr/>
            </p:nvGrpSpPr>
            <p:grpSpPr>
              <a:xfrm>
                <a:off x="3090338" y="3218150"/>
                <a:ext cx="389575" cy="202575"/>
                <a:chOff x="3090338" y="3218150"/>
                <a:chExt cx="389575" cy="202575"/>
              </a:xfrm>
            </p:grpSpPr>
            <p:sp>
              <p:nvSpPr>
                <p:cNvPr id="6256" name="Google Shape;6256;p62"/>
                <p:cNvSpPr/>
                <p:nvPr/>
              </p:nvSpPr>
              <p:spPr>
                <a:xfrm>
                  <a:off x="3090338" y="3218150"/>
                  <a:ext cx="389575" cy="202575"/>
                </a:xfrm>
                <a:custGeom>
                  <a:rect b="b" l="l" r="r" t="t"/>
                  <a:pathLst>
                    <a:path extrusionOk="0" h="8103" w="15583">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2"/>
                <p:cNvSpPr/>
                <p:nvPr/>
              </p:nvSpPr>
              <p:spPr>
                <a:xfrm>
                  <a:off x="3102488" y="3241525"/>
                  <a:ext cx="359150" cy="155825"/>
                </a:xfrm>
                <a:custGeom>
                  <a:rect b="b" l="l" r="r" t="t"/>
                  <a:pathLst>
                    <a:path extrusionOk="0" h="6233" w="14366">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62"/>
              <p:cNvGrpSpPr/>
              <p:nvPr/>
            </p:nvGrpSpPr>
            <p:grpSpPr>
              <a:xfrm>
                <a:off x="3090338" y="3509050"/>
                <a:ext cx="389575" cy="202550"/>
                <a:chOff x="3090338" y="3509050"/>
                <a:chExt cx="389575" cy="202550"/>
              </a:xfrm>
            </p:grpSpPr>
            <p:sp>
              <p:nvSpPr>
                <p:cNvPr id="6259" name="Google Shape;6259;p62"/>
                <p:cNvSpPr/>
                <p:nvPr/>
              </p:nvSpPr>
              <p:spPr>
                <a:xfrm>
                  <a:off x="3090338" y="3509050"/>
                  <a:ext cx="389575" cy="202550"/>
                </a:xfrm>
                <a:custGeom>
                  <a:rect b="b" l="l" r="r" t="t"/>
                  <a:pathLst>
                    <a:path extrusionOk="0" h="8102" w="15583">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2"/>
                <p:cNvSpPr/>
                <p:nvPr/>
              </p:nvSpPr>
              <p:spPr>
                <a:xfrm>
                  <a:off x="3102488" y="3532400"/>
                  <a:ext cx="359150" cy="155850"/>
                </a:xfrm>
                <a:custGeom>
                  <a:rect b="b" l="l" r="r" t="t"/>
                  <a:pathLst>
                    <a:path extrusionOk="0" h="6234" w="14366">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62"/>
              <p:cNvGrpSpPr/>
              <p:nvPr/>
            </p:nvGrpSpPr>
            <p:grpSpPr>
              <a:xfrm>
                <a:off x="3090338" y="3799800"/>
                <a:ext cx="389575" cy="202550"/>
                <a:chOff x="3090338" y="3799800"/>
                <a:chExt cx="389575" cy="202550"/>
              </a:xfrm>
            </p:grpSpPr>
            <p:sp>
              <p:nvSpPr>
                <p:cNvPr id="6262" name="Google Shape;6262;p62"/>
                <p:cNvSpPr/>
                <p:nvPr/>
              </p:nvSpPr>
              <p:spPr>
                <a:xfrm>
                  <a:off x="3090338" y="3799800"/>
                  <a:ext cx="389575" cy="202550"/>
                </a:xfrm>
                <a:custGeom>
                  <a:rect b="b" l="l" r="r" t="t"/>
                  <a:pathLst>
                    <a:path extrusionOk="0" h="8102" w="15583">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3102488" y="3823150"/>
                  <a:ext cx="359150" cy="155850"/>
                </a:xfrm>
                <a:custGeom>
                  <a:rect b="b" l="l" r="r" t="t"/>
                  <a:pathLst>
                    <a:path extrusionOk="0" h="6234" w="14366">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62"/>
              <p:cNvGrpSpPr/>
              <p:nvPr/>
            </p:nvGrpSpPr>
            <p:grpSpPr>
              <a:xfrm>
                <a:off x="3090338" y="4090525"/>
                <a:ext cx="389575" cy="202575"/>
                <a:chOff x="3090338" y="4090525"/>
                <a:chExt cx="389575" cy="202575"/>
              </a:xfrm>
            </p:grpSpPr>
            <p:sp>
              <p:nvSpPr>
                <p:cNvPr id="6265" name="Google Shape;6265;p62"/>
                <p:cNvSpPr/>
                <p:nvPr/>
              </p:nvSpPr>
              <p:spPr>
                <a:xfrm>
                  <a:off x="3090338" y="4090525"/>
                  <a:ext cx="389575" cy="202575"/>
                </a:xfrm>
                <a:custGeom>
                  <a:rect b="b" l="l" r="r" t="t"/>
                  <a:pathLst>
                    <a:path extrusionOk="0" h="8103" w="15583">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2"/>
                <p:cNvSpPr/>
                <p:nvPr/>
              </p:nvSpPr>
              <p:spPr>
                <a:xfrm>
                  <a:off x="3102488" y="4113875"/>
                  <a:ext cx="359150" cy="155850"/>
                </a:xfrm>
                <a:custGeom>
                  <a:rect b="b" l="l" r="r" t="t"/>
                  <a:pathLst>
                    <a:path extrusionOk="0" h="6234" w="14366">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7" name="Google Shape;6267;p62"/>
            <p:cNvGrpSpPr/>
            <p:nvPr/>
          </p:nvGrpSpPr>
          <p:grpSpPr>
            <a:xfrm>
              <a:off x="3602363" y="2927425"/>
              <a:ext cx="389575" cy="1365675"/>
              <a:chOff x="3602363" y="2927425"/>
              <a:chExt cx="389575" cy="1365675"/>
            </a:xfrm>
          </p:grpSpPr>
          <p:grpSp>
            <p:nvGrpSpPr>
              <p:cNvPr id="6268" name="Google Shape;6268;p62"/>
              <p:cNvGrpSpPr/>
              <p:nvPr/>
            </p:nvGrpSpPr>
            <p:grpSpPr>
              <a:xfrm>
                <a:off x="3602363" y="2927425"/>
                <a:ext cx="389575" cy="202550"/>
                <a:chOff x="3602363" y="2927425"/>
                <a:chExt cx="389575" cy="202550"/>
              </a:xfrm>
            </p:grpSpPr>
            <p:sp>
              <p:nvSpPr>
                <p:cNvPr id="6269" name="Google Shape;6269;p62"/>
                <p:cNvSpPr/>
                <p:nvPr/>
              </p:nvSpPr>
              <p:spPr>
                <a:xfrm>
                  <a:off x="3602363" y="2927425"/>
                  <a:ext cx="389575" cy="202550"/>
                </a:xfrm>
                <a:custGeom>
                  <a:rect b="b" l="l" r="r" t="t"/>
                  <a:pathLst>
                    <a:path extrusionOk="0" h="8102" w="15583">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3614363" y="2950925"/>
                  <a:ext cx="359300" cy="155850"/>
                </a:xfrm>
                <a:custGeom>
                  <a:rect b="b" l="l" r="r" t="t"/>
                  <a:pathLst>
                    <a:path extrusionOk="0" h="6234" w="14372">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1" name="Google Shape;6271;p62"/>
              <p:cNvGrpSpPr/>
              <p:nvPr/>
            </p:nvGrpSpPr>
            <p:grpSpPr>
              <a:xfrm>
                <a:off x="3602363" y="3218150"/>
                <a:ext cx="389575" cy="202575"/>
                <a:chOff x="3602363" y="3218150"/>
                <a:chExt cx="389575" cy="202575"/>
              </a:xfrm>
            </p:grpSpPr>
            <p:sp>
              <p:nvSpPr>
                <p:cNvPr id="6272" name="Google Shape;6272;p62"/>
                <p:cNvSpPr/>
                <p:nvPr/>
              </p:nvSpPr>
              <p:spPr>
                <a:xfrm>
                  <a:off x="3602363" y="3218150"/>
                  <a:ext cx="389575" cy="202575"/>
                </a:xfrm>
                <a:custGeom>
                  <a:rect b="b" l="l" r="r" t="t"/>
                  <a:pathLst>
                    <a:path extrusionOk="0" h="8103" w="15583">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2"/>
                <p:cNvSpPr/>
                <p:nvPr/>
              </p:nvSpPr>
              <p:spPr>
                <a:xfrm>
                  <a:off x="3614513" y="3241525"/>
                  <a:ext cx="359150" cy="155825"/>
                </a:xfrm>
                <a:custGeom>
                  <a:rect b="b" l="l" r="r" t="t"/>
                  <a:pathLst>
                    <a:path extrusionOk="0" h="6233" w="14366">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62"/>
              <p:cNvGrpSpPr/>
              <p:nvPr/>
            </p:nvGrpSpPr>
            <p:grpSpPr>
              <a:xfrm>
                <a:off x="3602363" y="3509050"/>
                <a:ext cx="389575" cy="202550"/>
                <a:chOff x="3602363" y="3509050"/>
                <a:chExt cx="389575" cy="202550"/>
              </a:xfrm>
            </p:grpSpPr>
            <p:sp>
              <p:nvSpPr>
                <p:cNvPr id="6275" name="Google Shape;6275;p62"/>
                <p:cNvSpPr/>
                <p:nvPr/>
              </p:nvSpPr>
              <p:spPr>
                <a:xfrm>
                  <a:off x="3602363" y="3509050"/>
                  <a:ext cx="389575" cy="202550"/>
                </a:xfrm>
                <a:custGeom>
                  <a:rect b="b" l="l" r="r" t="t"/>
                  <a:pathLst>
                    <a:path extrusionOk="0" h="8102" w="15583">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3614513" y="3532400"/>
                  <a:ext cx="359150" cy="155850"/>
                </a:xfrm>
                <a:custGeom>
                  <a:rect b="b" l="l" r="r" t="t"/>
                  <a:pathLst>
                    <a:path extrusionOk="0" h="6234" w="14366">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62"/>
              <p:cNvGrpSpPr/>
              <p:nvPr/>
            </p:nvGrpSpPr>
            <p:grpSpPr>
              <a:xfrm>
                <a:off x="3602363" y="3799800"/>
                <a:ext cx="389575" cy="202550"/>
                <a:chOff x="3602363" y="3799800"/>
                <a:chExt cx="389575" cy="202550"/>
              </a:xfrm>
            </p:grpSpPr>
            <p:sp>
              <p:nvSpPr>
                <p:cNvPr id="6278" name="Google Shape;6278;p62"/>
                <p:cNvSpPr/>
                <p:nvPr/>
              </p:nvSpPr>
              <p:spPr>
                <a:xfrm>
                  <a:off x="3602363" y="3799800"/>
                  <a:ext cx="389575" cy="202550"/>
                </a:xfrm>
                <a:custGeom>
                  <a:rect b="b" l="l" r="r" t="t"/>
                  <a:pathLst>
                    <a:path extrusionOk="0" h="8102" w="15583">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3614513" y="3823150"/>
                  <a:ext cx="359150" cy="155850"/>
                </a:xfrm>
                <a:custGeom>
                  <a:rect b="b" l="l" r="r" t="t"/>
                  <a:pathLst>
                    <a:path extrusionOk="0" h="6234" w="14366">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62"/>
              <p:cNvGrpSpPr/>
              <p:nvPr/>
            </p:nvGrpSpPr>
            <p:grpSpPr>
              <a:xfrm>
                <a:off x="3602363" y="4090525"/>
                <a:ext cx="389575" cy="202575"/>
                <a:chOff x="3602363" y="4090525"/>
                <a:chExt cx="389575" cy="202575"/>
              </a:xfrm>
            </p:grpSpPr>
            <p:sp>
              <p:nvSpPr>
                <p:cNvPr id="6281" name="Google Shape;6281;p62"/>
                <p:cNvSpPr/>
                <p:nvPr/>
              </p:nvSpPr>
              <p:spPr>
                <a:xfrm>
                  <a:off x="3602363" y="4090525"/>
                  <a:ext cx="389575" cy="202575"/>
                </a:xfrm>
                <a:custGeom>
                  <a:rect b="b" l="l" r="r" t="t"/>
                  <a:pathLst>
                    <a:path extrusionOk="0" h="8103" w="15583">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2"/>
                <p:cNvSpPr/>
                <p:nvPr/>
              </p:nvSpPr>
              <p:spPr>
                <a:xfrm>
                  <a:off x="3614513" y="4113875"/>
                  <a:ext cx="359150" cy="155850"/>
                </a:xfrm>
                <a:custGeom>
                  <a:rect b="b" l="l" r="r" t="t"/>
                  <a:pathLst>
                    <a:path extrusionOk="0" h="6234" w="14366">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83" name="Google Shape;6283;p62"/>
          <p:cNvGrpSpPr/>
          <p:nvPr/>
        </p:nvGrpSpPr>
        <p:grpSpPr>
          <a:xfrm>
            <a:off x="4358525" y="1562650"/>
            <a:ext cx="381425" cy="1329000"/>
            <a:chOff x="4358525" y="1562650"/>
            <a:chExt cx="381425" cy="1329000"/>
          </a:xfrm>
        </p:grpSpPr>
        <p:grpSp>
          <p:nvGrpSpPr>
            <p:cNvPr id="6284" name="Google Shape;6284;p62"/>
            <p:cNvGrpSpPr/>
            <p:nvPr/>
          </p:nvGrpSpPr>
          <p:grpSpPr>
            <a:xfrm>
              <a:off x="4358525" y="1562650"/>
              <a:ext cx="381425" cy="1329000"/>
              <a:chOff x="4358525" y="1562650"/>
              <a:chExt cx="381425" cy="1329000"/>
            </a:xfrm>
          </p:grpSpPr>
          <p:sp>
            <p:nvSpPr>
              <p:cNvPr id="6285" name="Google Shape;6285;p62"/>
              <p:cNvSpPr/>
              <p:nvPr/>
            </p:nvSpPr>
            <p:spPr>
              <a:xfrm>
                <a:off x="4458550" y="1632600"/>
                <a:ext cx="175225" cy="167075"/>
              </a:xfrm>
              <a:custGeom>
                <a:rect b="b" l="l" r="r" t="t"/>
                <a:pathLst>
                  <a:path extrusionOk="0" h="6683" w="7009">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6" name="Google Shape;6286;p62"/>
              <p:cNvGrpSpPr/>
              <p:nvPr/>
            </p:nvGrpSpPr>
            <p:grpSpPr>
              <a:xfrm>
                <a:off x="4358525" y="1619100"/>
                <a:ext cx="381425" cy="1272550"/>
                <a:chOff x="4358525" y="1619100"/>
                <a:chExt cx="381425" cy="1272550"/>
              </a:xfrm>
            </p:grpSpPr>
            <p:sp>
              <p:nvSpPr>
                <p:cNvPr id="6287" name="Google Shape;6287;p62"/>
                <p:cNvSpPr/>
                <p:nvPr/>
              </p:nvSpPr>
              <p:spPr>
                <a:xfrm>
                  <a:off x="4358525" y="1732025"/>
                  <a:ext cx="381425" cy="1159625"/>
                </a:xfrm>
                <a:custGeom>
                  <a:rect b="b" l="l" r="r" t="t"/>
                  <a:pathLst>
                    <a:path extrusionOk="0" h="46385" w="15257">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2"/>
                <p:cNvSpPr/>
                <p:nvPr/>
              </p:nvSpPr>
              <p:spPr>
                <a:xfrm>
                  <a:off x="4510350" y="1731875"/>
                  <a:ext cx="77775" cy="60725"/>
                </a:xfrm>
                <a:custGeom>
                  <a:rect b="b" l="l" r="r" t="t"/>
                  <a:pathLst>
                    <a:path extrusionOk="0" h="2429" w="3111">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2"/>
                <p:cNvSpPr/>
                <p:nvPr/>
              </p:nvSpPr>
              <p:spPr>
                <a:xfrm>
                  <a:off x="4485925" y="1619100"/>
                  <a:ext cx="126650" cy="162275"/>
                </a:xfrm>
                <a:custGeom>
                  <a:rect b="b" l="l" r="r" t="t"/>
                  <a:pathLst>
                    <a:path extrusionOk="0" h="6491" w="5066">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0" name="Google Shape;6290;p62"/>
              <p:cNvSpPr/>
              <p:nvPr/>
            </p:nvSpPr>
            <p:spPr>
              <a:xfrm>
                <a:off x="4445650" y="1562650"/>
                <a:ext cx="190125" cy="218425"/>
              </a:xfrm>
              <a:custGeom>
                <a:rect b="b" l="l" r="r" t="t"/>
                <a:pathLst>
                  <a:path extrusionOk="0" h="8737" w="7605">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1" name="Google Shape;6291;p62"/>
            <p:cNvSpPr/>
            <p:nvPr/>
          </p:nvSpPr>
          <p:spPr>
            <a:xfrm>
              <a:off x="4646675" y="1802575"/>
              <a:ext cx="1075" cy="16775"/>
            </a:xfrm>
            <a:custGeom>
              <a:rect b="b" l="l" r="r" t="t"/>
              <a:pathLst>
                <a:path extrusionOk="0" h="671" w="43">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4450725" y="1802575"/>
              <a:ext cx="950" cy="16775"/>
            </a:xfrm>
            <a:custGeom>
              <a:rect b="b" l="l" r="r" t="t"/>
              <a:pathLst>
                <a:path extrusionOk="0" h="671" w="38">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3" name="Google Shape;6293;p62"/>
            <p:cNvGrpSpPr/>
            <p:nvPr/>
          </p:nvGrpSpPr>
          <p:grpSpPr>
            <a:xfrm>
              <a:off x="4434425" y="1799150"/>
              <a:ext cx="229625" cy="176600"/>
              <a:chOff x="4434425" y="1799150"/>
              <a:chExt cx="229625" cy="176600"/>
            </a:xfrm>
          </p:grpSpPr>
          <p:sp>
            <p:nvSpPr>
              <p:cNvPr id="6294" name="Google Shape;6294;p62"/>
              <p:cNvSpPr/>
              <p:nvPr/>
            </p:nvSpPr>
            <p:spPr>
              <a:xfrm>
                <a:off x="4437500" y="1805750"/>
                <a:ext cx="223475" cy="170000"/>
              </a:xfrm>
              <a:custGeom>
                <a:rect b="b" l="l" r="r" t="t"/>
                <a:pathLst>
                  <a:path extrusionOk="0" h="6800" w="8939">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2"/>
              <p:cNvSpPr/>
              <p:nvPr/>
            </p:nvSpPr>
            <p:spPr>
              <a:xfrm>
                <a:off x="4434425" y="1799150"/>
                <a:ext cx="229625" cy="170050"/>
              </a:xfrm>
              <a:custGeom>
                <a:rect b="b" l="l" r="r" t="t"/>
                <a:pathLst>
                  <a:path extrusionOk="0" h="6802" w="9185">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4440425" y="1912450"/>
                <a:ext cx="217625" cy="56675"/>
              </a:xfrm>
              <a:custGeom>
                <a:rect b="b" l="l" r="r" t="t"/>
                <a:pathLst>
                  <a:path extrusionOk="0" h="2267" w="8705">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62"/>
            <p:cNvGrpSpPr/>
            <p:nvPr/>
          </p:nvGrpSpPr>
          <p:grpSpPr>
            <a:xfrm>
              <a:off x="4427975" y="2144625"/>
              <a:ext cx="241150" cy="131875"/>
              <a:chOff x="4427975" y="2144625"/>
              <a:chExt cx="241150" cy="131875"/>
            </a:xfrm>
          </p:grpSpPr>
          <p:sp>
            <p:nvSpPr>
              <p:cNvPr id="6298" name="Google Shape;6298;p62"/>
              <p:cNvSpPr/>
              <p:nvPr/>
            </p:nvSpPr>
            <p:spPr>
              <a:xfrm>
                <a:off x="4427975" y="2154475"/>
                <a:ext cx="241150" cy="122025"/>
              </a:xfrm>
              <a:custGeom>
                <a:rect b="b" l="l" r="r" t="t"/>
                <a:pathLst>
                  <a:path extrusionOk="0" h="4881" w="9646">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4427975" y="2144625"/>
                <a:ext cx="241150" cy="122050"/>
              </a:xfrm>
              <a:custGeom>
                <a:rect b="b" l="l" r="r" t="t"/>
                <a:pathLst>
                  <a:path extrusionOk="0" h="4882" w="9646">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4427975" y="2178600"/>
                <a:ext cx="240975" cy="88075"/>
              </a:xfrm>
              <a:custGeom>
                <a:rect b="b" l="l" r="r" t="t"/>
                <a:pathLst>
                  <a:path extrusionOk="0" h="3523" w="9639">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1" name="Google Shape;6301;p62"/>
          <p:cNvGrpSpPr/>
          <p:nvPr/>
        </p:nvGrpSpPr>
        <p:grpSpPr>
          <a:xfrm>
            <a:off x="4331625" y="3022588"/>
            <a:ext cx="435225" cy="1370250"/>
            <a:chOff x="4331625" y="2992450"/>
            <a:chExt cx="435225" cy="1370250"/>
          </a:xfrm>
        </p:grpSpPr>
        <p:grpSp>
          <p:nvGrpSpPr>
            <p:cNvPr id="6302" name="Google Shape;6302;p62"/>
            <p:cNvGrpSpPr/>
            <p:nvPr/>
          </p:nvGrpSpPr>
          <p:grpSpPr>
            <a:xfrm>
              <a:off x="4331625" y="2992450"/>
              <a:ext cx="435225" cy="1370250"/>
              <a:chOff x="4331625" y="2992450"/>
              <a:chExt cx="435225" cy="1370250"/>
            </a:xfrm>
          </p:grpSpPr>
          <p:sp>
            <p:nvSpPr>
              <p:cNvPr id="6303" name="Google Shape;6303;p62"/>
              <p:cNvSpPr/>
              <p:nvPr/>
            </p:nvSpPr>
            <p:spPr>
              <a:xfrm>
                <a:off x="4331625" y="3172825"/>
                <a:ext cx="435225" cy="1189875"/>
              </a:xfrm>
              <a:custGeom>
                <a:rect b="b" l="l" r="r" t="t"/>
                <a:pathLst>
                  <a:path extrusionOk="0" h="47595" w="17409">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2"/>
              <p:cNvSpPr/>
              <p:nvPr/>
            </p:nvSpPr>
            <p:spPr>
              <a:xfrm>
                <a:off x="4473925" y="3018075"/>
                <a:ext cx="150475" cy="201175"/>
              </a:xfrm>
              <a:custGeom>
                <a:rect b="b" l="l" r="r" t="t"/>
                <a:pathLst>
                  <a:path extrusionOk="0" h="8047" w="6019">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2"/>
              <p:cNvSpPr/>
              <p:nvPr/>
            </p:nvSpPr>
            <p:spPr>
              <a:xfrm>
                <a:off x="4505900" y="3192950"/>
                <a:ext cx="86525" cy="38750"/>
              </a:xfrm>
              <a:custGeom>
                <a:rect b="b" l="l" r="r" t="t"/>
                <a:pathLst>
                  <a:path extrusionOk="0" h="1550" w="3461">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2"/>
              <p:cNvSpPr/>
              <p:nvPr/>
            </p:nvSpPr>
            <p:spPr>
              <a:xfrm>
                <a:off x="4465425" y="2992450"/>
                <a:ext cx="201850" cy="156325"/>
              </a:xfrm>
              <a:custGeom>
                <a:rect b="b" l="l" r="r" t="t"/>
                <a:pathLst>
                  <a:path extrusionOk="0" h="6253" w="8074">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62"/>
            <p:cNvGrpSpPr/>
            <p:nvPr/>
          </p:nvGrpSpPr>
          <p:grpSpPr>
            <a:xfrm>
              <a:off x="4415850" y="3599250"/>
              <a:ext cx="266625" cy="293850"/>
              <a:chOff x="4415850" y="3599250"/>
              <a:chExt cx="266625" cy="293850"/>
            </a:xfrm>
          </p:grpSpPr>
          <p:sp>
            <p:nvSpPr>
              <p:cNvPr id="6308" name="Google Shape;6308;p62"/>
              <p:cNvSpPr/>
              <p:nvPr/>
            </p:nvSpPr>
            <p:spPr>
              <a:xfrm>
                <a:off x="4423375" y="3863550"/>
                <a:ext cx="108500" cy="29550"/>
              </a:xfrm>
              <a:custGeom>
                <a:rect b="b" l="l" r="r" t="t"/>
                <a:pathLst>
                  <a:path extrusionOk="0" h="1182" w="434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4566425" y="3863550"/>
                <a:ext cx="108525" cy="29550"/>
              </a:xfrm>
              <a:custGeom>
                <a:rect b="b" l="l" r="r" t="t"/>
                <a:pathLst>
                  <a:path extrusionOk="0" h="1182" w="4341">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4415850" y="3617700"/>
                <a:ext cx="133400" cy="269700"/>
              </a:xfrm>
              <a:custGeom>
                <a:rect b="b" l="l" r="r" t="t"/>
                <a:pathLst>
                  <a:path extrusionOk="0" h="10788" w="5336">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4428900" y="3599250"/>
                <a:ext cx="120350" cy="36600"/>
              </a:xfrm>
              <a:custGeom>
                <a:rect b="b" l="l" r="r" t="t"/>
                <a:pathLst>
                  <a:path extrusionOk="0" h="1464" w="4814">
                    <a:moveTo>
                      <a:pt x="529" y="1"/>
                    </a:moveTo>
                    <a:cubicBezTo>
                      <a:pt x="1" y="1"/>
                      <a:pt x="81" y="1464"/>
                      <a:pt x="443" y="1464"/>
                    </a:cubicBezTo>
                    <a:lnTo>
                      <a:pt x="4814" y="1464"/>
                    </a:lnTo>
                    <a:lnTo>
                      <a:pt x="48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2"/>
              <p:cNvSpPr/>
              <p:nvPr/>
            </p:nvSpPr>
            <p:spPr>
              <a:xfrm>
                <a:off x="4416000" y="3857575"/>
                <a:ext cx="124950" cy="29525"/>
              </a:xfrm>
              <a:custGeom>
                <a:rect b="b" l="l" r="r" t="t"/>
                <a:pathLst>
                  <a:path extrusionOk="0" h="1181" w="4998">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2"/>
              <p:cNvSpPr/>
              <p:nvPr/>
            </p:nvSpPr>
            <p:spPr>
              <a:xfrm>
                <a:off x="4549225" y="3617700"/>
                <a:ext cx="133250" cy="269700"/>
              </a:xfrm>
              <a:custGeom>
                <a:rect b="b" l="l" r="r" t="t"/>
                <a:pathLst>
                  <a:path extrusionOk="0" h="10788" w="533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4549225" y="3599250"/>
                <a:ext cx="120200" cy="36600"/>
              </a:xfrm>
              <a:custGeom>
                <a:rect b="b" l="l" r="r" t="t"/>
                <a:pathLst>
                  <a:path extrusionOk="0" h="1464" w="4808">
                    <a:moveTo>
                      <a:pt x="1" y="1"/>
                    </a:moveTo>
                    <a:lnTo>
                      <a:pt x="1" y="1464"/>
                    </a:lnTo>
                    <a:lnTo>
                      <a:pt x="4365" y="1464"/>
                    </a:lnTo>
                    <a:cubicBezTo>
                      <a:pt x="4727" y="1464"/>
                      <a:pt x="4807" y="1"/>
                      <a:pt x="42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2"/>
              <p:cNvSpPr/>
              <p:nvPr/>
            </p:nvSpPr>
            <p:spPr>
              <a:xfrm>
                <a:off x="4557375" y="3857575"/>
                <a:ext cx="125100" cy="29525"/>
              </a:xfrm>
              <a:custGeom>
                <a:rect b="b" l="l" r="r" t="t"/>
                <a:pathLst>
                  <a:path extrusionOk="0" h="1181" w="5004">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2"/>
              <p:cNvSpPr/>
              <p:nvPr/>
            </p:nvSpPr>
            <p:spPr>
              <a:xfrm>
                <a:off x="4416000" y="3857575"/>
                <a:ext cx="266475" cy="29525"/>
              </a:xfrm>
              <a:custGeom>
                <a:rect b="b" l="l" r="r" t="t"/>
                <a:pathLst>
                  <a:path extrusionOk="0" h="1181" w="10659">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7" name="Google Shape;6317;p62"/>
          <p:cNvGrpSpPr/>
          <p:nvPr/>
        </p:nvGrpSpPr>
        <p:grpSpPr>
          <a:xfrm>
            <a:off x="998276" y="1542725"/>
            <a:ext cx="1785800" cy="2843650"/>
            <a:chOff x="998276" y="1542725"/>
            <a:chExt cx="1785800" cy="2843650"/>
          </a:xfrm>
        </p:grpSpPr>
        <p:sp>
          <p:nvSpPr>
            <p:cNvPr id="6318" name="Google Shape;6318;p62"/>
            <p:cNvSpPr/>
            <p:nvPr/>
          </p:nvSpPr>
          <p:spPr>
            <a:xfrm>
              <a:off x="998276" y="1542725"/>
              <a:ext cx="1785800" cy="2843650"/>
            </a:xfrm>
            <a:custGeom>
              <a:rect b="b" l="l" r="r" t="t"/>
              <a:pathLst>
                <a:path extrusionOk="0" h="113746" w="71432">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9" name="Google Shape;6319;p62"/>
            <p:cNvGrpSpPr/>
            <p:nvPr/>
          </p:nvGrpSpPr>
          <p:grpSpPr>
            <a:xfrm>
              <a:off x="1459126" y="1614025"/>
              <a:ext cx="848725" cy="2691675"/>
              <a:chOff x="1459126" y="1614025"/>
              <a:chExt cx="848725" cy="2691675"/>
            </a:xfrm>
          </p:grpSpPr>
          <p:sp>
            <p:nvSpPr>
              <p:cNvPr id="6320" name="Google Shape;6320;p62"/>
              <p:cNvSpPr/>
              <p:nvPr/>
            </p:nvSpPr>
            <p:spPr>
              <a:xfrm>
                <a:off x="1577901" y="1614025"/>
                <a:ext cx="587050" cy="514500"/>
              </a:xfrm>
              <a:custGeom>
                <a:rect b="b" l="l" r="r" t="t"/>
                <a:pathLst>
                  <a:path extrusionOk="0" h="20580" w="23482">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1" name="Google Shape;6321;p62"/>
              <p:cNvGrpSpPr/>
              <p:nvPr/>
            </p:nvGrpSpPr>
            <p:grpSpPr>
              <a:xfrm>
                <a:off x="1459126" y="2549075"/>
                <a:ext cx="848725" cy="608875"/>
                <a:chOff x="1459126" y="2549075"/>
                <a:chExt cx="848725" cy="608875"/>
              </a:xfrm>
            </p:grpSpPr>
            <p:sp>
              <p:nvSpPr>
                <p:cNvPr id="6322" name="Google Shape;6322;p62"/>
                <p:cNvSpPr/>
                <p:nvPr/>
              </p:nvSpPr>
              <p:spPr>
                <a:xfrm>
                  <a:off x="1912751" y="2564925"/>
                  <a:ext cx="395100" cy="593025"/>
                </a:xfrm>
                <a:custGeom>
                  <a:rect b="b" l="l" r="r" t="t"/>
                  <a:pathLst>
                    <a:path extrusionOk="0" h="23721" w="15804">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1459126" y="2549075"/>
                  <a:ext cx="395550" cy="593200"/>
                </a:xfrm>
                <a:custGeom>
                  <a:rect b="b" l="l" r="r" t="t"/>
                  <a:pathLst>
                    <a:path extrusionOk="0" h="23728" w="15822">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4" name="Google Shape;6324;p62"/>
              <p:cNvSpPr/>
              <p:nvPr/>
            </p:nvSpPr>
            <p:spPr>
              <a:xfrm>
                <a:off x="1834226" y="2227925"/>
                <a:ext cx="114650" cy="514800"/>
              </a:xfrm>
              <a:custGeom>
                <a:rect b="b" l="l" r="r" t="t"/>
                <a:pathLst>
                  <a:path extrusionOk="0" h="20592" w="4586">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1625226" y="3065100"/>
                <a:ext cx="639600" cy="411550"/>
              </a:xfrm>
              <a:custGeom>
                <a:rect b="b" l="l" r="r" t="t"/>
                <a:pathLst>
                  <a:path extrusionOk="0" h="16462" w="25584">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2"/>
              <p:cNvSpPr/>
              <p:nvPr/>
            </p:nvSpPr>
            <p:spPr>
              <a:xfrm>
                <a:off x="1524726" y="3048050"/>
                <a:ext cx="355325" cy="574750"/>
              </a:xfrm>
              <a:custGeom>
                <a:rect b="b" l="l" r="r" t="t"/>
                <a:pathLst>
                  <a:path extrusionOk="0" h="22990" w="14213">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7" name="Google Shape;6327;p62"/>
              <p:cNvGrpSpPr/>
              <p:nvPr/>
            </p:nvGrpSpPr>
            <p:grpSpPr>
              <a:xfrm>
                <a:off x="1674701" y="3317900"/>
                <a:ext cx="433525" cy="379725"/>
                <a:chOff x="1674701" y="3317900"/>
                <a:chExt cx="433525" cy="379725"/>
              </a:xfrm>
            </p:grpSpPr>
            <p:sp>
              <p:nvSpPr>
                <p:cNvPr id="6328" name="Google Shape;6328;p62"/>
                <p:cNvSpPr/>
                <p:nvPr/>
              </p:nvSpPr>
              <p:spPr>
                <a:xfrm>
                  <a:off x="1946101" y="3390425"/>
                  <a:ext cx="162125" cy="232050"/>
                </a:xfrm>
                <a:custGeom>
                  <a:rect b="b" l="l" r="r" t="t"/>
                  <a:pathLst>
                    <a:path extrusionOk="0" h="9282" w="6485">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1674701" y="3385650"/>
                  <a:ext cx="162300" cy="232075"/>
                </a:xfrm>
                <a:custGeom>
                  <a:rect b="b" l="l" r="r" t="t"/>
                  <a:pathLst>
                    <a:path extrusionOk="0" h="9283" w="6492">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2"/>
                <p:cNvSpPr/>
                <p:nvPr/>
              </p:nvSpPr>
              <p:spPr>
                <a:xfrm>
                  <a:off x="1792726" y="3317900"/>
                  <a:ext cx="197650" cy="379725"/>
                </a:xfrm>
                <a:custGeom>
                  <a:rect b="b" l="l" r="r" t="t"/>
                  <a:pathLst>
                    <a:path extrusionOk="0" h="15189" w="7906">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1" name="Google Shape;6331;p62"/>
              <p:cNvSpPr/>
              <p:nvPr/>
            </p:nvSpPr>
            <p:spPr>
              <a:xfrm>
                <a:off x="1513051" y="3450200"/>
                <a:ext cx="724875" cy="855500"/>
              </a:xfrm>
              <a:custGeom>
                <a:rect b="b" l="l" r="r" t="t"/>
                <a:pathLst>
                  <a:path extrusionOk="0" h="34220" w="28995">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1726651" y="2627300"/>
                <a:ext cx="281400" cy="432450"/>
              </a:xfrm>
              <a:custGeom>
                <a:rect b="b" l="l" r="r" t="t"/>
                <a:pathLst>
                  <a:path extrusionOk="0" h="17298" w="11256">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3" name="Google Shape;6333;p62"/>
          <p:cNvGrpSpPr/>
          <p:nvPr/>
        </p:nvGrpSpPr>
        <p:grpSpPr>
          <a:xfrm>
            <a:off x="1234609" y="2417569"/>
            <a:ext cx="224507" cy="215983"/>
            <a:chOff x="2648935" y="1948120"/>
            <a:chExt cx="233594" cy="224748"/>
          </a:xfrm>
        </p:grpSpPr>
        <p:sp>
          <p:nvSpPr>
            <p:cNvPr id="6334" name="Google Shape;6334;p62"/>
            <p:cNvSpPr/>
            <p:nvPr/>
          </p:nvSpPr>
          <p:spPr>
            <a:xfrm>
              <a:off x="2648935" y="1948120"/>
              <a:ext cx="233594" cy="224748"/>
            </a:xfrm>
            <a:custGeom>
              <a:rect b="b" l="l" r="r" t="t"/>
              <a:pathLst>
                <a:path extrusionOk="0" h="8893" w="9243">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2733370" y="2023735"/>
              <a:ext cx="73695" cy="73568"/>
            </a:xfrm>
            <a:custGeom>
              <a:rect b="b" l="l" r="r" t="t"/>
              <a:pathLst>
                <a:path extrusionOk="0" h="2911" w="2916">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62"/>
          <p:cNvGrpSpPr/>
          <p:nvPr/>
        </p:nvGrpSpPr>
        <p:grpSpPr>
          <a:xfrm>
            <a:off x="2463611" y="3301566"/>
            <a:ext cx="330071" cy="317580"/>
            <a:chOff x="3628558" y="2776198"/>
            <a:chExt cx="257045" cy="247375"/>
          </a:xfrm>
        </p:grpSpPr>
        <p:sp>
          <p:nvSpPr>
            <p:cNvPr id="6337" name="Google Shape;6337;p62"/>
            <p:cNvSpPr/>
            <p:nvPr/>
          </p:nvSpPr>
          <p:spPr>
            <a:xfrm>
              <a:off x="3686627" y="2843457"/>
              <a:ext cx="131842" cy="112806"/>
            </a:xfrm>
            <a:custGeom>
              <a:rect b="b" l="l" r="r" t="t"/>
              <a:pathLst>
                <a:path extrusionOk="0" h="4468" w="5222">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2"/>
            <p:cNvSpPr/>
            <p:nvPr/>
          </p:nvSpPr>
          <p:spPr>
            <a:xfrm>
              <a:off x="3663097" y="2808237"/>
              <a:ext cx="190593" cy="183398"/>
            </a:xfrm>
            <a:custGeom>
              <a:rect b="b" l="l" r="r" t="t"/>
              <a:pathLst>
                <a:path extrusionOk="0" h="7264" w="7549">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3628558" y="2776198"/>
              <a:ext cx="257045" cy="247375"/>
            </a:xfrm>
            <a:custGeom>
              <a:rect b="b" l="l" r="r" t="t"/>
              <a:pathLst>
                <a:path extrusionOk="0" h="9798" w="10181">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62"/>
          <p:cNvGrpSpPr/>
          <p:nvPr/>
        </p:nvGrpSpPr>
        <p:grpSpPr>
          <a:xfrm>
            <a:off x="5117800" y="1548900"/>
            <a:ext cx="389275" cy="1356725"/>
            <a:chOff x="5117800" y="1548900"/>
            <a:chExt cx="389275" cy="1356725"/>
          </a:xfrm>
        </p:grpSpPr>
        <p:sp>
          <p:nvSpPr>
            <p:cNvPr id="6341" name="Google Shape;6341;p62"/>
            <p:cNvSpPr/>
            <p:nvPr/>
          </p:nvSpPr>
          <p:spPr>
            <a:xfrm>
              <a:off x="5220000"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2" name="Google Shape;6342;p62"/>
            <p:cNvGrpSpPr/>
            <p:nvPr/>
          </p:nvGrpSpPr>
          <p:grpSpPr>
            <a:xfrm>
              <a:off x="5117800" y="1606500"/>
              <a:ext cx="389275" cy="1299125"/>
              <a:chOff x="5117800" y="1606500"/>
              <a:chExt cx="389275" cy="1299125"/>
            </a:xfrm>
          </p:grpSpPr>
          <p:grpSp>
            <p:nvGrpSpPr>
              <p:cNvPr id="6343" name="Google Shape;6343;p62"/>
              <p:cNvGrpSpPr/>
              <p:nvPr/>
            </p:nvGrpSpPr>
            <p:grpSpPr>
              <a:xfrm>
                <a:off x="5117800" y="1606500"/>
                <a:ext cx="389275" cy="1299125"/>
                <a:chOff x="5117800" y="1606500"/>
                <a:chExt cx="389275" cy="1299125"/>
              </a:xfrm>
            </p:grpSpPr>
            <p:sp>
              <p:nvSpPr>
                <p:cNvPr id="6344" name="Google Shape;6344;p62"/>
                <p:cNvSpPr/>
                <p:nvPr/>
              </p:nvSpPr>
              <p:spPr>
                <a:xfrm>
                  <a:off x="5117800" y="1721575"/>
                  <a:ext cx="389275" cy="1184050"/>
                </a:xfrm>
                <a:custGeom>
                  <a:rect b="b" l="l" r="r" t="t"/>
                  <a:pathLst>
                    <a:path extrusionOk="0" h="47362" w="15571">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5247800" y="1606500"/>
                  <a:ext cx="129275" cy="165675"/>
                </a:xfrm>
                <a:custGeom>
                  <a:rect b="b" l="l" r="r" t="t"/>
                  <a:pathLst>
                    <a:path extrusionOk="0" h="6627" w="5171">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62"/>
              <p:cNvGrpSpPr/>
              <p:nvPr/>
            </p:nvGrpSpPr>
            <p:grpSpPr>
              <a:xfrm>
                <a:off x="5125650" y="1613550"/>
                <a:ext cx="373725" cy="1286875"/>
                <a:chOff x="5125650" y="1613550"/>
                <a:chExt cx="373725" cy="1286875"/>
              </a:xfrm>
            </p:grpSpPr>
            <p:sp>
              <p:nvSpPr>
                <p:cNvPr id="6347" name="Google Shape;6347;p62"/>
                <p:cNvSpPr/>
                <p:nvPr/>
              </p:nvSpPr>
              <p:spPr>
                <a:xfrm>
                  <a:off x="5221075" y="2221050"/>
                  <a:ext cx="53950" cy="335175"/>
                </a:xfrm>
                <a:custGeom>
                  <a:rect b="b" l="l" r="r" t="t"/>
                  <a:pathLst>
                    <a:path extrusionOk="0" h="13407" w="2158">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2"/>
                <p:cNvSpPr/>
                <p:nvPr/>
              </p:nvSpPr>
              <p:spPr>
                <a:xfrm>
                  <a:off x="5216150" y="2586575"/>
                  <a:ext cx="49800" cy="223800"/>
                </a:xfrm>
                <a:custGeom>
                  <a:rect b="b" l="l" r="r" t="t"/>
                  <a:pathLst>
                    <a:path extrusionOk="0" h="8952" w="1992">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2"/>
                <p:cNvSpPr/>
                <p:nvPr/>
              </p:nvSpPr>
              <p:spPr>
                <a:xfrm>
                  <a:off x="5236950" y="2807700"/>
                  <a:ext cx="32400" cy="24975"/>
                </a:xfrm>
                <a:custGeom>
                  <a:rect b="b" l="l" r="r" t="t"/>
                  <a:pathLst>
                    <a:path extrusionOk="0" h="999" w="1296">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2"/>
                <p:cNvSpPr/>
                <p:nvPr/>
              </p:nvSpPr>
              <p:spPr>
                <a:xfrm>
                  <a:off x="5259175" y="2830450"/>
                  <a:ext cx="11700" cy="28625"/>
                </a:xfrm>
                <a:custGeom>
                  <a:rect b="b" l="l" r="r" t="t"/>
                  <a:pathLst>
                    <a:path extrusionOk="0" h="1145" w="468">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5252725" y="2831550"/>
                  <a:ext cx="8775" cy="28775"/>
                </a:xfrm>
                <a:custGeom>
                  <a:rect b="b" l="l" r="r" t="t"/>
                  <a:pathLst>
                    <a:path extrusionOk="0" h="1151" w="351">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5244575" y="2833525"/>
                  <a:ext cx="7550" cy="27075"/>
                </a:xfrm>
                <a:custGeom>
                  <a:rect b="b" l="l" r="r" t="t"/>
                  <a:pathLst>
                    <a:path extrusionOk="0" h="1083" w="302">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2"/>
                <p:cNvSpPr/>
                <p:nvPr/>
              </p:nvSpPr>
              <p:spPr>
                <a:xfrm>
                  <a:off x="5263475" y="2882075"/>
                  <a:ext cx="8150" cy="10475"/>
                </a:xfrm>
                <a:custGeom>
                  <a:rect b="b" l="l" r="r" t="t"/>
                  <a:pathLst>
                    <a:path extrusionOk="0" h="419" w="326">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2"/>
                <p:cNvSpPr/>
                <p:nvPr/>
              </p:nvSpPr>
              <p:spPr>
                <a:xfrm>
                  <a:off x="5252725" y="2885275"/>
                  <a:ext cx="8475" cy="12900"/>
                </a:xfrm>
                <a:custGeom>
                  <a:rect b="b" l="l" r="r" t="t"/>
                  <a:pathLst>
                    <a:path extrusionOk="0" h="516" w="339">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2"/>
                <p:cNvSpPr/>
                <p:nvPr/>
              </p:nvSpPr>
              <p:spPr>
                <a:xfrm>
                  <a:off x="5242875" y="2886450"/>
                  <a:ext cx="7575" cy="13975"/>
                </a:xfrm>
                <a:custGeom>
                  <a:rect b="b" l="l" r="r" t="t"/>
                  <a:pathLst>
                    <a:path extrusionOk="0" h="559" w="303">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5233350" y="2885150"/>
                  <a:ext cx="7400" cy="12900"/>
                </a:xfrm>
                <a:custGeom>
                  <a:rect b="b" l="l" r="r" t="t"/>
                  <a:pathLst>
                    <a:path extrusionOk="0" h="516" w="296">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5227075" y="2881775"/>
                  <a:ext cx="6400" cy="9250"/>
                </a:xfrm>
                <a:custGeom>
                  <a:rect b="b" l="l" r="r" t="t"/>
                  <a:pathLst>
                    <a:path extrusionOk="0" h="370" w="256">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2"/>
                <p:cNvSpPr/>
                <p:nvPr/>
              </p:nvSpPr>
              <p:spPr>
                <a:xfrm>
                  <a:off x="5238425" y="2836575"/>
                  <a:ext cx="8475" cy="23350"/>
                </a:xfrm>
                <a:custGeom>
                  <a:rect b="b" l="l" r="r" t="t"/>
                  <a:pathLst>
                    <a:path extrusionOk="0" h="934" w="339">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2"/>
                <p:cNvSpPr/>
                <p:nvPr/>
              </p:nvSpPr>
              <p:spPr>
                <a:xfrm>
                  <a:off x="5232050" y="2840700"/>
                  <a:ext cx="9625" cy="17500"/>
                </a:xfrm>
                <a:custGeom>
                  <a:rect b="b" l="l" r="r" t="t"/>
                  <a:pathLst>
                    <a:path extrusionOk="0" h="700" w="385">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2"/>
                <p:cNvSpPr/>
                <p:nvPr/>
              </p:nvSpPr>
              <p:spPr>
                <a:xfrm>
                  <a:off x="5263025" y="2860375"/>
                  <a:ext cx="9400" cy="20600"/>
                </a:xfrm>
                <a:custGeom>
                  <a:rect b="b" l="l" r="r" t="t"/>
                  <a:pathLst>
                    <a:path extrusionOk="0" h="824" w="376">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5253025" y="2862075"/>
                  <a:ext cx="7550" cy="21350"/>
                </a:xfrm>
                <a:custGeom>
                  <a:rect b="b" l="l" r="r" t="t"/>
                  <a:pathLst>
                    <a:path extrusionOk="0" h="854" w="302">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5244425" y="2863800"/>
                  <a:ext cx="6175" cy="19550"/>
                </a:xfrm>
                <a:custGeom>
                  <a:rect b="b" l="l" r="r" t="t"/>
                  <a:pathLst>
                    <a:path extrusionOk="0" h="782" w="247">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2"/>
                <p:cNvSpPr/>
                <p:nvPr/>
              </p:nvSpPr>
              <p:spPr>
                <a:xfrm>
                  <a:off x="5235675" y="2863500"/>
                  <a:ext cx="5850" cy="18775"/>
                </a:xfrm>
                <a:custGeom>
                  <a:rect b="b" l="l" r="r" t="t"/>
                  <a:pathLst>
                    <a:path extrusionOk="0" h="751" w="234">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2"/>
                <p:cNvSpPr/>
                <p:nvPr/>
              </p:nvSpPr>
              <p:spPr>
                <a:xfrm>
                  <a:off x="5227825" y="2862850"/>
                  <a:ext cx="6800" cy="16400"/>
                </a:xfrm>
                <a:custGeom>
                  <a:rect b="b" l="l" r="r" t="t"/>
                  <a:pathLst>
                    <a:path extrusionOk="0" h="656" w="272">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5219375" y="2559325"/>
                  <a:ext cx="41050" cy="33625"/>
                </a:xfrm>
                <a:custGeom>
                  <a:rect b="b" l="l" r="r" t="t"/>
                  <a:pathLst>
                    <a:path extrusionOk="0" h="1345" w="1642">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5208475" y="2128425"/>
                  <a:ext cx="208075" cy="116600"/>
                </a:xfrm>
                <a:custGeom>
                  <a:rect b="b" l="l" r="r" t="t"/>
                  <a:pathLst>
                    <a:path extrusionOk="0" h="4664" w="8323">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2"/>
                <p:cNvSpPr/>
                <p:nvPr/>
              </p:nvSpPr>
              <p:spPr>
                <a:xfrm>
                  <a:off x="5166825" y="1818475"/>
                  <a:ext cx="53800" cy="203850"/>
                </a:xfrm>
                <a:custGeom>
                  <a:rect b="b" l="l" r="r" t="t"/>
                  <a:pathLst>
                    <a:path extrusionOk="0" h="8154" w="2152">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2"/>
                <p:cNvSpPr/>
                <p:nvPr/>
              </p:nvSpPr>
              <p:spPr>
                <a:xfrm>
                  <a:off x="5132400" y="2022800"/>
                  <a:ext cx="67125" cy="185725"/>
                </a:xfrm>
                <a:custGeom>
                  <a:rect b="b" l="l" r="r" t="t"/>
                  <a:pathLst>
                    <a:path extrusionOk="0" h="7429" w="2685">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5144375" y="2212375"/>
                  <a:ext cx="15100" cy="37250"/>
                </a:xfrm>
                <a:custGeom>
                  <a:rect b="b" l="l" r="r" t="t"/>
                  <a:pathLst>
                    <a:path extrusionOk="0" h="1490" w="604">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5149150" y="2254150"/>
                  <a:ext cx="10000" cy="15600"/>
                </a:xfrm>
                <a:custGeom>
                  <a:rect b="b" l="l" r="r" t="t"/>
                  <a:pathLst>
                    <a:path extrusionOk="0" h="624" w="40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5152825" y="2275925"/>
                  <a:ext cx="5875" cy="10425"/>
                </a:xfrm>
                <a:custGeom>
                  <a:rect b="b" l="l" r="r" t="t"/>
                  <a:pathLst>
                    <a:path extrusionOk="0" h="417" w="235">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5128250" y="2216675"/>
                  <a:ext cx="13550" cy="37100"/>
                </a:xfrm>
                <a:custGeom>
                  <a:rect b="b" l="l" r="r" t="t"/>
                  <a:pathLst>
                    <a:path extrusionOk="0" h="1484" w="542">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2"/>
                <p:cNvSpPr/>
                <p:nvPr/>
              </p:nvSpPr>
              <p:spPr>
                <a:xfrm>
                  <a:off x="5125650" y="2258950"/>
                  <a:ext cx="10000" cy="22800"/>
                </a:xfrm>
                <a:custGeom>
                  <a:rect b="b" l="l" r="r" t="t"/>
                  <a:pathLst>
                    <a:path extrusionOk="0" h="912" w="40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2"/>
                <p:cNvSpPr/>
                <p:nvPr/>
              </p:nvSpPr>
              <p:spPr>
                <a:xfrm>
                  <a:off x="5130875" y="2286450"/>
                  <a:ext cx="11225" cy="17200"/>
                </a:xfrm>
                <a:custGeom>
                  <a:rect b="b" l="l" r="r" t="t"/>
                  <a:pathLst>
                    <a:path extrusionOk="0" h="688" w="449">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2"/>
                <p:cNvSpPr/>
                <p:nvPr/>
              </p:nvSpPr>
              <p:spPr>
                <a:xfrm>
                  <a:off x="5141625" y="2306150"/>
                  <a:ext cx="5250" cy="8000"/>
                </a:xfrm>
                <a:custGeom>
                  <a:rect b="b" l="l" r="r" t="t"/>
                  <a:pathLst>
                    <a:path extrusionOk="0" h="320" w="21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5229575" y="1823150"/>
                  <a:ext cx="82950" cy="196300"/>
                </a:xfrm>
                <a:custGeom>
                  <a:rect b="b" l="l" r="r" t="t"/>
                  <a:pathLst>
                    <a:path extrusionOk="0" h="7852" w="3318">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5231925" y="1823375"/>
                  <a:ext cx="68775" cy="13925"/>
                </a:xfrm>
                <a:custGeom>
                  <a:rect b="b" l="l" r="r" t="t"/>
                  <a:pathLst>
                    <a:path extrusionOk="0" h="557" w="2751">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2"/>
                <p:cNvSpPr/>
                <p:nvPr/>
              </p:nvSpPr>
              <p:spPr>
                <a:xfrm>
                  <a:off x="5273175" y="1794500"/>
                  <a:ext cx="35050" cy="10050"/>
                </a:xfrm>
                <a:custGeom>
                  <a:rect b="b" l="l" r="r" t="t"/>
                  <a:pathLst>
                    <a:path extrusionOk="0" h="402" w="1402">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2"/>
                <p:cNvSpPr/>
                <p:nvPr/>
              </p:nvSpPr>
              <p:spPr>
                <a:xfrm>
                  <a:off x="5284975" y="1779250"/>
                  <a:ext cx="27250" cy="9250"/>
                </a:xfrm>
                <a:custGeom>
                  <a:rect b="b" l="l" r="r" t="t"/>
                  <a:pathLst>
                    <a:path extrusionOk="0" h="370" w="109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2"/>
                <p:cNvSpPr/>
                <p:nvPr/>
              </p:nvSpPr>
              <p:spPr>
                <a:xfrm>
                  <a:off x="5284950" y="1973650"/>
                  <a:ext cx="25275" cy="8500"/>
                </a:xfrm>
                <a:custGeom>
                  <a:rect b="b" l="l" r="r" t="t"/>
                  <a:pathLst>
                    <a:path extrusionOk="0" h="340" w="1011">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5284925" y="1991775"/>
                  <a:ext cx="25300" cy="8500"/>
                </a:xfrm>
                <a:custGeom>
                  <a:rect b="b" l="l" r="r" t="t"/>
                  <a:pathLst>
                    <a:path extrusionOk="0" h="340" w="1012">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5284800" y="2009925"/>
                  <a:ext cx="25425" cy="8525"/>
                </a:xfrm>
                <a:custGeom>
                  <a:rect b="b" l="l" r="r" t="t"/>
                  <a:pathLst>
                    <a:path extrusionOk="0" h="341" w="1017">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5284800" y="2028050"/>
                  <a:ext cx="25425" cy="8650"/>
                </a:xfrm>
                <a:custGeom>
                  <a:rect b="b" l="l" r="r" t="t"/>
                  <a:pathLst>
                    <a:path extrusionOk="0" h="346" w="1017">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5284800" y="2046175"/>
                  <a:ext cx="25425" cy="8650"/>
                </a:xfrm>
                <a:custGeom>
                  <a:rect b="b" l="l" r="r" t="t"/>
                  <a:pathLst>
                    <a:path extrusionOk="0" h="346" w="1017">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5284825" y="2064425"/>
                  <a:ext cx="25400" cy="8550"/>
                </a:xfrm>
                <a:custGeom>
                  <a:rect b="b" l="l" r="r" t="t"/>
                  <a:pathLst>
                    <a:path extrusionOk="0" h="342" w="1016">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5284800" y="2082600"/>
                  <a:ext cx="25425" cy="8500"/>
                </a:xfrm>
                <a:custGeom>
                  <a:rect b="b" l="l" r="r" t="t"/>
                  <a:pathLst>
                    <a:path extrusionOk="0" h="340" w="1017">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5284825" y="2100700"/>
                  <a:ext cx="25400" cy="8525"/>
                </a:xfrm>
                <a:custGeom>
                  <a:rect b="b" l="l" r="r" t="t"/>
                  <a:pathLst>
                    <a:path extrusionOk="0" h="341" w="1016">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2"/>
                <p:cNvSpPr/>
                <p:nvPr/>
              </p:nvSpPr>
              <p:spPr>
                <a:xfrm>
                  <a:off x="5284800" y="2118875"/>
                  <a:ext cx="25425" cy="8500"/>
                </a:xfrm>
                <a:custGeom>
                  <a:rect b="b" l="l" r="r" t="t"/>
                  <a:pathLst>
                    <a:path extrusionOk="0" h="340" w="1017">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2"/>
                <p:cNvSpPr/>
                <p:nvPr/>
              </p:nvSpPr>
              <p:spPr>
                <a:xfrm>
                  <a:off x="5218350" y="1840700"/>
                  <a:ext cx="83100" cy="17425"/>
                </a:xfrm>
                <a:custGeom>
                  <a:rect b="b" l="l" r="r" t="t"/>
                  <a:pathLst>
                    <a:path extrusionOk="0" h="697" w="3324">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5208600" y="1889900"/>
                  <a:ext cx="93475" cy="14250"/>
                </a:xfrm>
                <a:custGeom>
                  <a:rect b="b" l="l" r="r" t="t"/>
                  <a:pathLst>
                    <a:path extrusionOk="0" h="570" w="3739">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2"/>
                <p:cNvSpPr/>
                <p:nvPr/>
              </p:nvSpPr>
              <p:spPr>
                <a:xfrm>
                  <a:off x="5210350" y="1863550"/>
                  <a:ext cx="94025" cy="19475"/>
                </a:xfrm>
                <a:custGeom>
                  <a:rect b="b" l="l" r="r" t="t"/>
                  <a:pathLst>
                    <a:path extrusionOk="0" h="779" w="3761">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2"/>
                <p:cNvSpPr/>
                <p:nvPr/>
              </p:nvSpPr>
              <p:spPr>
                <a:xfrm>
                  <a:off x="5213750" y="1912125"/>
                  <a:ext cx="91550" cy="14400"/>
                </a:xfrm>
                <a:custGeom>
                  <a:rect b="b" l="l" r="r" t="t"/>
                  <a:pathLst>
                    <a:path extrusionOk="0" h="576" w="3662">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2"/>
                <p:cNvSpPr/>
                <p:nvPr/>
              </p:nvSpPr>
              <p:spPr>
                <a:xfrm>
                  <a:off x="5219325" y="1931650"/>
                  <a:ext cx="89675" cy="15550"/>
                </a:xfrm>
                <a:custGeom>
                  <a:rect b="b" l="l" r="r" t="t"/>
                  <a:pathLst>
                    <a:path extrusionOk="0" h="622" w="3587">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2"/>
                <p:cNvSpPr/>
                <p:nvPr/>
              </p:nvSpPr>
              <p:spPr>
                <a:xfrm>
                  <a:off x="5221775" y="1955325"/>
                  <a:ext cx="63850" cy="12850"/>
                </a:xfrm>
                <a:custGeom>
                  <a:rect b="b" l="l" r="r" t="t"/>
                  <a:pathLst>
                    <a:path extrusionOk="0" h="514" w="2554">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2"/>
                <p:cNvSpPr/>
                <p:nvPr/>
              </p:nvSpPr>
              <p:spPr>
                <a:xfrm>
                  <a:off x="5229500" y="1975750"/>
                  <a:ext cx="42925" cy="10700"/>
                </a:xfrm>
                <a:custGeom>
                  <a:rect b="b" l="l" r="r" t="t"/>
                  <a:pathLst>
                    <a:path extrusionOk="0" h="428" w="1717">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2"/>
                <p:cNvSpPr/>
                <p:nvPr/>
              </p:nvSpPr>
              <p:spPr>
                <a:xfrm>
                  <a:off x="5296675" y="1774600"/>
                  <a:ext cx="15850" cy="49825"/>
                </a:xfrm>
                <a:custGeom>
                  <a:rect b="b" l="l" r="r" t="t"/>
                  <a:pathLst>
                    <a:path extrusionOk="0" h="1993" w="634">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2"/>
                <p:cNvSpPr/>
                <p:nvPr/>
              </p:nvSpPr>
              <p:spPr>
                <a:xfrm>
                  <a:off x="5194025" y="1804725"/>
                  <a:ext cx="29825" cy="15700"/>
                </a:xfrm>
                <a:custGeom>
                  <a:rect b="b" l="l" r="r" t="t"/>
                  <a:pathLst>
                    <a:path extrusionOk="0" h="628" w="1193">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2"/>
                <p:cNvSpPr/>
                <p:nvPr/>
              </p:nvSpPr>
              <p:spPr>
                <a:xfrm>
                  <a:off x="5219825" y="1800025"/>
                  <a:ext cx="83475" cy="18850"/>
                </a:xfrm>
                <a:custGeom>
                  <a:rect b="b" l="l" r="r" t="t"/>
                  <a:pathLst>
                    <a:path extrusionOk="0" h="754" w="3339">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2"/>
                <p:cNvSpPr/>
                <p:nvPr/>
              </p:nvSpPr>
              <p:spPr>
                <a:xfrm>
                  <a:off x="5299425" y="1955325"/>
                  <a:ext cx="13100" cy="176425"/>
                </a:xfrm>
                <a:custGeom>
                  <a:rect b="b" l="l" r="r" t="t"/>
                  <a:pathLst>
                    <a:path extrusionOk="0" h="7057" w="524">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2"/>
                <p:cNvSpPr/>
                <p:nvPr/>
              </p:nvSpPr>
              <p:spPr>
                <a:xfrm>
                  <a:off x="5350000" y="2221050"/>
                  <a:ext cx="53950" cy="335175"/>
                </a:xfrm>
                <a:custGeom>
                  <a:rect b="b" l="l" r="r" t="t"/>
                  <a:pathLst>
                    <a:path extrusionOk="0" h="13407" w="2158">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2"/>
                <p:cNvSpPr/>
                <p:nvPr/>
              </p:nvSpPr>
              <p:spPr>
                <a:xfrm>
                  <a:off x="5358900" y="2586575"/>
                  <a:ext cx="49825" cy="223850"/>
                </a:xfrm>
                <a:custGeom>
                  <a:rect b="b" l="l" r="r" t="t"/>
                  <a:pathLst>
                    <a:path extrusionOk="0" h="8954" w="1993">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2"/>
                <p:cNvSpPr/>
                <p:nvPr/>
              </p:nvSpPr>
              <p:spPr>
                <a:xfrm>
                  <a:off x="5355675" y="2807700"/>
                  <a:ext cx="32250" cy="24975"/>
                </a:xfrm>
                <a:custGeom>
                  <a:rect b="b" l="l" r="r" t="t"/>
                  <a:pathLst>
                    <a:path extrusionOk="0" h="999" w="129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2"/>
                <p:cNvSpPr/>
                <p:nvPr/>
              </p:nvSpPr>
              <p:spPr>
                <a:xfrm>
                  <a:off x="5354150" y="2830450"/>
                  <a:ext cx="11550" cy="28625"/>
                </a:xfrm>
                <a:custGeom>
                  <a:rect b="b" l="l" r="r" t="t"/>
                  <a:pathLst>
                    <a:path extrusionOk="0" h="1145" w="462">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2"/>
                <p:cNvSpPr/>
                <p:nvPr/>
              </p:nvSpPr>
              <p:spPr>
                <a:xfrm>
                  <a:off x="5363375" y="2831550"/>
                  <a:ext cx="8925" cy="28775"/>
                </a:xfrm>
                <a:custGeom>
                  <a:rect b="b" l="l" r="r" t="t"/>
                  <a:pathLst>
                    <a:path extrusionOk="0" h="1151" w="357">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2"/>
                <p:cNvSpPr/>
                <p:nvPr/>
              </p:nvSpPr>
              <p:spPr>
                <a:xfrm>
                  <a:off x="5372725" y="2833525"/>
                  <a:ext cx="7725" cy="27075"/>
                </a:xfrm>
                <a:custGeom>
                  <a:rect b="b" l="l" r="r" t="t"/>
                  <a:pathLst>
                    <a:path extrusionOk="0" h="1083" w="309">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2"/>
                <p:cNvSpPr/>
                <p:nvPr/>
              </p:nvSpPr>
              <p:spPr>
                <a:xfrm>
                  <a:off x="5353400" y="2882075"/>
                  <a:ext cx="8150" cy="10475"/>
                </a:xfrm>
                <a:custGeom>
                  <a:rect b="b" l="l" r="r" t="t"/>
                  <a:pathLst>
                    <a:path extrusionOk="0" h="419" w="326">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2"/>
                <p:cNvSpPr/>
                <p:nvPr/>
              </p:nvSpPr>
              <p:spPr>
                <a:xfrm>
                  <a:off x="5363675" y="2885275"/>
                  <a:ext cx="8625" cy="12900"/>
                </a:xfrm>
                <a:custGeom>
                  <a:rect b="b" l="l" r="r" t="t"/>
                  <a:pathLst>
                    <a:path extrusionOk="0" h="516" w="345">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2"/>
                <p:cNvSpPr/>
                <p:nvPr/>
              </p:nvSpPr>
              <p:spPr>
                <a:xfrm>
                  <a:off x="5374575" y="2886525"/>
                  <a:ext cx="7400" cy="13900"/>
                </a:xfrm>
                <a:custGeom>
                  <a:rect b="b" l="l" r="r" t="t"/>
                  <a:pathLst>
                    <a:path extrusionOk="0" h="556" w="296">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2"/>
                <p:cNvSpPr/>
                <p:nvPr/>
              </p:nvSpPr>
              <p:spPr>
                <a:xfrm>
                  <a:off x="5384250" y="2885150"/>
                  <a:ext cx="7425" cy="12900"/>
                </a:xfrm>
                <a:custGeom>
                  <a:rect b="b" l="l" r="r" t="t"/>
                  <a:pathLst>
                    <a:path extrusionOk="0" h="516" w="297">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2"/>
                <p:cNvSpPr/>
                <p:nvPr/>
              </p:nvSpPr>
              <p:spPr>
                <a:xfrm>
                  <a:off x="5391375" y="2881775"/>
                  <a:ext cx="6550" cy="9250"/>
                </a:xfrm>
                <a:custGeom>
                  <a:rect b="b" l="l" r="r" t="t"/>
                  <a:pathLst>
                    <a:path extrusionOk="0" h="370" w="262">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2"/>
                <p:cNvSpPr/>
                <p:nvPr/>
              </p:nvSpPr>
              <p:spPr>
                <a:xfrm>
                  <a:off x="5377950" y="2836575"/>
                  <a:ext cx="8500" cy="23350"/>
                </a:xfrm>
                <a:custGeom>
                  <a:rect b="b" l="l" r="r" t="t"/>
                  <a:pathLst>
                    <a:path extrusionOk="0" h="934" w="34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2"/>
                <p:cNvSpPr/>
                <p:nvPr/>
              </p:nvSpPr>
              <p:spPr>
                <a:xfrm>
                  <a:off x="5383350" y="2840700"/>
                  <a:ext cx="9475" cy="17500"/>
                </a:xfrm>
                <a:custGeom>
                  <a:rect b="b" l="l" r="r" t="t"/>
                  <a:pathLst>
                    <a:path extrusionOk="0" h="700" w="379">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2"/>
                <p:cNvSpPr/>
                <p:nvPr/>
              </p:nvSpPr>
              <p:spPr>
                <a:xfrm>
                  <a:off x="5352600" y="2860375"/>
                  <a:ext cx="9400" cy="20600"/>
                </a:xfrm>
                <a:custGeom>
                  <a:rect b="b" l="l" r="r" t="t"/>
                  <a:pathLst>
                    <a:path extrusionOk="0" h="824" w="376">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2"/>
                <p:cNvSpPr/>
                <p:nvPr/>
              </p:nvSpPr>
              <p:spPr>
                <a:xfrm>
                  <a:off x="5364450" y="2862075"/>
                  <a:ext cx="7700" cy="21350"/>
                </a:xfrm>
                <a:custGeom>
                  <a:rect b="b" l="l" r="r" t="t"/>
                  <a:pathLst>
                    <a:path extrusionOk="0" h="854" w="308">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2"/>
                <p:cNvSpPr/>
                <p:nvPr/>
              </p:nvSpPr>
              <p:spPr>
                <a:xfrm>
                  <a:off x="5374275" y="2863800"/>
                  <a:ext cx="6325" cy="19550"/>
                </a:xfrm>
                <a:custGeom>
                  <a:rect b="b" l="l" r="r" t="t"/>
                  <a:pathLst>
                    <a:path extrusionOk="0" h="782" w="253">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2"/>
                <p:cNvSpPr/>
                <p:nvPr/>
              </p:nvSpPr>
              <p:spPr>
                <a:xfrm>
                  <a:off x="5383350" y="2863500"/>
                  <a:ext cx="6000" cy="18775"/>
                </a:xfrm>
                <a:custGeom>
                  <a:rect b="b" l="l" r="r" t="t"/>
                  <a:pathLst>
                    <a:path extrusionOk="0" h="751" w="24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2"/>
                <p:cNvSpPr/>
                <p:nvPr/>
              </p:nvSpPr>
              <p:spPr>
                <a:xfrm>
                  <a:off x="5390400" y="2862850"/>
                  <a:ext cx="6650" cy="16400"/>
                </a:xfrm>
                <a:custGeom>
                  <a:rect b="b" l="l" r="r" t="t"/>
                  <a:pathLst>
                    <a:path extrusionOk="0" h="656" w="266">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2"/>
                <p:cNvSpPr/>
                <p:nvPr/>
              </p:nvSpPr>
              <p:spPr>
                <a:xfrm>
                  <a:off x="5364275" y="2559325"/>
                  <a:ext cx="40600" cy="32375"/>
                </a:xfrm>
                <a:custGeom>
                  <a:rect b="b" l="l" r="r" t="t"/>
                  <a:pathLst>
                    <a:path extrusionOk="0" h="1295" w="1624">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2"/>
                <p:cNvSpPr/>
                <p:nvPr/>
              </p:nvSpPr>
              <p:spPr>
                <a:xfrm>
                  <a:off x="5404400" y="1818475"/>
                  <a:ext cx="53800" cy="203850"/>
                </a:xfrm>
                <a:custGeom>
                  <a:rect b="b" l="l" r="r" t="t"/>
                  <a:pathLst>
                    <a:path extrusionOk="0" h="8154" w="2152">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2"/>
                <p:cNvSpPr/>
                <p:nvPr/>
              </p:nvSpPr>
              <p:spPr>
                <a:xfrm>
                  <a:off x="5425475" y="2022800"/>
                  <a:ext cx="67000" cy="185725"/>
                </a:xfrm>
                <a:custGeom>
                  <a:rect b="b" l="l" r="r" t="t"/>
                  <a:pathLst>
                    <a:path extrusionOk="0" h="7429" w="268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2"/>
                <p:cNvSpPr/>
                <p:nvPr/>
              </p:nvSpPr>
              <p:spPr>
                <a:xfrm>
                  <a:off x="5465400" y="2212350"/>
                  <a:ext cx="15075" cy="37150"/>
                </a:xfrm>
                <a:custGeom>
                  <a:rect b="b" l="l" r="r" t="t"/>
                  <a:pathLst>
                    <a:path extrusionOk="0" h="1486" w="603">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2"/>
                <p:cNvSpPr/>
                <p:nvPr/>
              </p:nvSpPr>
              <p:spPr>
                <a:xfrm>
                  <a:off x="5465850" y="2254150"/>
                  <a:ext cx="10025" cy="15600"/>
                </a:xfrm>
                <a:custGeom>
                  <a:rect b="b" l="l" r="r" t="t"/>
                  <a:pathLst>
                    <a:path extrusionOk="0" h="624" w="401">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2"/>
                <p:cNvSpPr/>
                <p:nvPr/>
              </p:nvSpPr>
              <p:spPr>
                <a:xfrm>
                  <a:off x="5466175" y="2275925"/>
                  <a:ext cx="5850" cy="10425"/>
                </a:xfrm>
                <a:custGeom>
                  <a:rect b="b" l="l" r="r" t="t"/>
                  <a:pathLst>
                    <a:path extrusionOk="0" h="417" w="234">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2"/>
                <p:cNvSpPr/>
                <p:nvPr/>
              </p:nvSpPr>
              <p:spPr>
                <a:xfrm>
                  <a:off x="5483225" y="2216675"/>
                  <a:ext cx="13400" cy="37100"/>
                </a:xfrm>
                <a:custGeom>
                  <a:rect b="b" l="l" r="r" t="t"/>
                  <a:pathLst>
                    <a:path extrusionOk="0" h="1484" w="536">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2"/>
                <p:cNvSpPr/>
                <p:nvPr/>
              </p:nvSpPr>
              <p:spPr>
                <a:xfrm>
                  <a:off x="5489075" y="2258950"/>
                  <a:ext cx="10300" cy="22800"/>
                </a:xfrm>
                <a:custGeom>
                  <a:rect b="b" l="l" r="r" t="t"/>
                  <a:pathLst>
                    <a:path extrusionOk="0" h="912" w="412">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2"/>
                <p:cNvSpPr/>
                <p:nvPr/>
              </p:nvSpPr>
              <p:spPr>
                <a:xfrm>
                  <a:off x="5483075" y="2286450"/>
                  <a:ext cx="11075" cy="17200"/>
                </a:xfrm>
                <a:custGeom>
                  <a:rect b="b" l="l" r="r" t="t"/>
                  <a:pathLst>
                    <a:path extrusionOk="0" h="688" w="443">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2"/>
                <p:cNvSpPr/>
                <p:nvPr/>
              </p:nvSpPr>
              <p:spPr>
                <a:xfrm>
                  <a:off x="5478150" y="2306150"/>
                  <a:ext cx="5250" cy="8000"/>
                </a:xfrm>
                <a:custGeom>
                  <a:rect b="b" l="l" r="r" t="t"/>
                  <a:pathLst>
                    <a:path extrusionOk="0" h="320" w="21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2"/>
                <p:cNvSpPr/>
                <p:nvPr/>
              </p:nvSpPr>
              <p:spPr>
                <a:xfrm>
                  <a:off x="5312500" y="1823150"/>
                  <a:ext cx="82800" cy="196300"/>
                </a:xfrm>
                <a:custGeom>
                  <a:rect b="b" l="l" r="r" t="t"/>
                  <a:pathLst>
                    <a:path extrusionOk="0" h="7852" w="3312">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2"/>
                <p:cNvSpPr/>
                <p:nvPr/>
              </p:nvSpPr>
              <p:spPr>
                <a:xfrm>
                  <a:off x="5324175" y="1823375"/>
                  <a:ext cx="68925" cy="13925"/>
                </a:xfrm>
                <a:custGeom>
                  <a:rect b="b" l="l" r="r" t="t"/>
                  <a:pathLst>
                    <a:path extrusionOk="0" h="557" w="2757">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2"/>
                <p:cNvSpPr/>
                <p:nvPr/>
              </p:nvSpPr>
              <p:spPr>
                <a:xfrm>
                  <a:off x="5316650" y="1794500"/>
                  <a:ext cx="35200" cy="10050"/>
                </a:xfrm>
                <a:custGeom>
                  <a:rect b="b" l="l" r="r" t="t"/>
                  <a:pathLst>
                    <a:path extrusionOk="0" h="402" w="1408">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2"/>
                <p:cNvSpPr/>
                <p:nvPr/>
              </p:nvSpPr>
              <p:spPr>
                <a:xfrm>
                  <a:off x="5312650" y="1779250"/>
                  <a:ext cx="27375" cy="9250"/>
                </a:xfrm>
                <a:custGeom>
                  <a:rect b="b" l="l" r="r" t="t"/>
                  <a:pathLst>
                    <a:path extrusionOk="0" h="370" w="1095">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2"/>
                <p:cNvSpPr/>
                <p:nvPr/>
              </p:nvSpPr>
              <p:spPr>
                <a:xfrm>
                  <a:off x="5314650" y="1973650"/>
                  <a:ext cx="25425" cy="8500"/>
                </a:xfrm>
                <a:custGeom>
                  <a:rect b="b" l="l" r="r" t="t"/>
                  <a:pathLst>
                    <a:path extrusionOk="0" h="340" w="1017">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2"/>
                <p:cNvSpPr/>
                <p:nvPr/>
              </p:nvSpPr>
              <p:spPr>
                <a:xfrm>
                  <a:off x="5314650" y="1991775"/>
                  <a:ext cx="25425" cy="8500"/>
                </a:xfrm>
                <a:custGeom>
                  <a:rect b="b" l="l" r="r" t="t"/>
                  <a:pathLst>
                    <a:path extrusionOk="0" h="340" w="1017">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2"/>
                <p:cNvSpPr/>
                <p:nvPr/>
              </p:nvSpPr>
              <p:spPr>
                <a:xfrm>
                  <a:off x="5314650" y="2009925"/>
                  <a:ext cx="25425" cy="8525"/>
                </a:xfrm>
                <a:custGeom>
                  <a:rect b="b" l="l" r="r" t="t"/>
                  <a:pathLst>
                    <a:path extrusionOk="0" h="341" w="1017">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2"/>
                <p:cNvSpPr/>
                <p:nvPr/>
              </p:nvSpPr>
              <p:spPr>
                <a:xfrm>
                  <a:off x="5314650" y="2028050"/>
                  <a:ext cx="25425" cy="8650"/>
                </a:xfrm>
                <a:custGeom>
                  <a:rect b="b" l="l" r="r" t="t"/>
                  <a:pathLst>
                    <a:path extrusionOk="0" h="346" w="1017">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2"/>
                <p:cNvSpPr/>
                <p:nvPr/>
              </p:nvSpPr>
              <p:spPr>
                <a:xfrm>
                  <a:off x="5314650" y="2046175"/>
                  <a:ext cx="25425" cy="8650"/>
                </a:xfrm>
                <a:custGeom>
                  <a:rect b="b" l="l" r="r" t="t"/>
                  <a:pathLst>
                    <a:path extrusionOk="0" h="346" w="1017">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2"/>
                <p:cNvSpPr/>
                <p:nvPr/>
              </p:nvSpPr>
              <p:spPr>
                <a:xfrm>
                  <a:off x="5314650" y="2064425"/>
                  <a:ext cx="25400" cy="8550"/>
                </a:xfrm>
                <a:custGeom>
                  <a:rect b="b" l="l" r="r" t="t"/>
                  <a:pathLst>
                    <a:path extrusionOk="0" h="342" w="1016">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2"/>
                <p:cNvSpPr/>
                <p:nvPr/>
              </p:nvSpPr>
              <p:spPr>
                <a:xfrm>
                  <a:off x="5314800" y="2082600"/>
                  <a:ext cx="25275" cy="8500"/>
                </a:xfrm>
                <a:custGeom>
                  <a:rect b="b" l="l" r="r" t="t"/>
                  <a:pathLst>
                    <a:path extrusionOk="0" h="340" w="1011">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2"/>
                <p:cNvSpPr/>
                <p:nvPr/>
              </p:nvSpPr>
              <p:spPr>
                <a:xfrm>
                  <a:off x="5314800" y="2100700"/>
                  <a:ext cx="25400" cy="8525"/>
                </a:xfrm>
                <a:custGeom>
                  <a:rect b="b" l="l" r="r" t="t"/>
                  <a:pathLst>
                    <a:path extrusionOk="0" h="341" w="1016">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2"/>
                <p:cNvSpPr/>
                <p:nvPr/>
              </p:nvSpPr>
              <p:spPr>
                <a:xfrm>
                  <a:off x="5314800" y="2118875"/>
                  <a:ext cx="25400" cy="8500"/>
                </a:xfrm>
                <a:custGeom>
                  <a:rect b="b" l="l" r="r" t="t"/>
                  <a:pathLst>
                    <a:path extrusionOk="0" h="340" w="1016">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2"/>
                <p:cNvSpPr/>
                <p:nvPr/>
              </p:nvSpPr>
              <p:spPr>
                <a:xfrm>
                  <a:off x="5323400" y="1840700"/>
                  <a:ext cx="83125" cy="17425"/>
                </a:xfrm>
                <a:custGeom>
                  <a:rect b="b" l="l" r="r" t="t"/>
                  <a:pathLst>
                    <a:path extrusionOk="0" h="697" w="3325">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2"/>
                <p:cNvSpPr/>
                <p:nvPr/>
              </p:nvSpPr>
              <p:spPr>
                <a:xfrm>
                  <a:off x="5322950" y="1889900"/>
                  <a:ext cx="93325" cy="14250"/>
                </a:xfrm>
                <a:custGeom>
                  <a:rect b="b" l="l" r="r" t="t"/>
                  <a:pathLst>
                    <a:path extrusionOk="0" h="570" w="3733">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2"/>
                <p:cNvSpPr/>
                <p:nvPr/>
              </p:nvSpPr>
              <p:spPr>
                <a:xfrm>
                  <a:off x="5320500" y="1863550"/>
                  <a:ext cx="94175" cy="19475"/>
                </a:xfrm>
                <a:custGeom>
                  <a:rect b="b" l="l" r="r" t="t"/>
                  <a:pathLst>
                    <a:path extrusionOk="0" h="779" w="3767">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2"/>
                <p:cNvSpPr/>
                <p:nvPr/>
              </p:nvSpPr>
              <p:spPr>
                <a:xfrm>
                  <a:off x="5319725" y="1912125"/>
                  <a:ext cx="91400" cy="14400"/>
                </a:xfrm>
                <a:custGeom>
                  <a:rect b="b" l="l" r="r" t="t"/>
                  <a:pathLst>
                    <a:path extrusionOk="0" h="576" w="3656">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2"/>
                <p:cNvSpPr/>
                <p:nvPr/>
              </p:nvSpPr>
              <p:spPr>
                <a:xfrm>
                  <a:off x="5316025" y="1931650"/>
                  <a:ext cx="89525" cy="15550"/>
                </a:xfrm>
                <a:custGeom>
                  <a:rect b="b" l="l" r="r" t="t"/>
                  <a:pathLst>
                    <a:path extrusionOk="0" h="622" w="3581">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2"/>
                <p:cNvSpPr/>
                <p:nvPr/>
              </p:nvSpPr>
              <p:spPr>
                <a:xfrm>
                  <a:off x="5339400" y="1955325"/>
                  <a:ext cx="63850" cy="12850"/>
                </a:xfrm>
                <a:custGeom>
                  <a:rect b="b" l="l" r="r" t="t"/>
                  <a:pathLst>
                    <a:path extrusionOk="0" h="514" w="2554">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2"/>
                <p:cNvSpPr/>
                <p:nvPr/>
              </p:nvSpPr>
              <p:spPr>
                <a:xfrm>
                  <a:off x="5352450" y="1975750"/>
                  <a:ext cx="42925" cy="10700"/>
                </a:xfrm>
                <a:custGeom>
                  <a:rect b="b" l="l" r="r" t="t"/>
                  <a:pathLst>
                    <a:path extrusionOk="0" h="428" w="1717">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2"/>
                <p:cNvSpPr/>
                <p:nvPr/>
              </p:nvSpPr>
              <p:spPr>
                <a:xfrm>
                  <a:off x="5312500" y="1774600"/>
                  <a:ext cx="15850" cy="49825"/>
                </a:xfrm>
                <a:custGeom>
                  <a:rect b="b" l="l" r="r" t="t"/>
                  <a:pathLst>
                    <a:path extrusionOk="0" h="1993" w="634">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2"/>
                <p:cNvSpPr/>
                <p:nvPr/>
              </p:nvSpPr>
              <p:spPr>
                <a:xfrm>
                  <a:off x="5401000" y="1804725"/>
                  <a:ext cx="29850" cy="15700"/>
                </a:xfrm>
                <a:custGeom>
                  <a:rect b="b" l="l" r="r" t="t"/>
                  <a:pathLst>
                    <a:path extrusionOk="0" h="628" w="1194">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2"/>
                <p:cNvSpPr/>
                <p:nvPr/>
              </p:nvSpPr>
              <p:spPr>
                <a:xfrm>
                  <a:off x="5321725" y="1800025"/>
                  <a:ext cx="83450" cy="18850"/>
                </a:xfrm>
                <a:custGeom>
                  <a:rect b="b" l="l" r="r" t="t"/>
                  <a:pathLst>
                    <a:path extrusionOk="0" h="754" w="3338">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2"/>
                <p:cNvSpPr/>
                <p:nvPr/>
              </p:nvSpPr>
              <p:spPr>
                <a:xfrm>
                  <a:off x="5312500" y="1955325"/>
                  <a:ext cx="13075" cy="176425"/>
                </a:xfrm>
                <a:custGeom>
                  <a:rect b="b" l="l" r="r" t="t"/>
                  <a:pathLst>
                    <a:path extrusionOk="0" h="7057" w="523">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2"/>
                <p:cNvSpPr/>
                <p:nvPr/>
              </p:nvSpPr>
              <p:spPr>
                <a:xfrm>
                  <a:off x="5253500" y="1613550"/>
                  <a:ext cx="118025" cy="151400"/>
                </a:xfrm>
                <a:custGeom>
                  <a:rect b="b" l="l" r="r" t="t"/>
                  <a:pathLst>
                    <a:path extrusionOk="0" h="6056" w="4721">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2"/>
                <p:cNvSpPr/>
                <p:nvPr/>
              </p:nvSpPr>
              <p:spPr>
                <a:xfrm>
                  <a:off x="5303575" y="1732350"/>
                  <a:ext cx="8500" cy="10800"/>
                </a:xfrm>
                <a:custGeom>
                  <a:rect b="b" l="l" r="r" t="t"/>
                  <a:pathLst>
                    <a:path extrusionOk="0" h="432" w="34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2"/>
                <p:cNvSpPr/>
                <p:nvPr/>
              </p:nvSpPr>
              <p:spPr>
                <a:xfrm>
                  <a:off x="5302675" y="1743875"/>
                  <a:ext cx="8775" cy="10600"/>
                </a:xfrm>
                <a:custGeom>
                  <a:rect b="b" l="l" r="r" t="t"/>
                  <a:pathLst>
                    <a:path extrusionOk="0" h="424" w="351">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2"/>
                <p:cNvSpPr/>
                <p:nvPr/>
              </p:nvSpPr>
              <p:spPr>
                <a:xfrm>
                  <a:off x="5298200" y="1731850"/>
                  <a:ext cx="5725" cy="9000"/>
                </a:xfrm>
                <a:custGeom>
                  <a:rect b="b" l="l" r="r" t="t"/>
                  <a:pathLst>
                    <a:path extrusionOk="0" h="360" w="229">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2"/>
                <p:cNvSpPr/>
                <p:nvPr/>
              </p:nvSpPr>
              <p:spPr>
                <a:xfrm>
                  <a:off x="5296975" y="1741950"/>
                  <a:ext cx="5725" cy="8625"/>
                </a:xfrm>
                <a:custGeom>
                  <a:rect b="b" l="l" r="r" t="t"/>
                  <a:pathLst>
                    <a:path extrusionOk="0" h="345" w="229">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2"/>
                <p:cNvSpPr/>
                <p:nvPr/>
              </p:nvSpPr>
              <p:spPr>
                <a:xfrm>
                  <a:off x="5292400" y="1730950"/>
                  <a:ext cx="7375" cy="9250"/>
                </a:xfrm>
                <a:custGeom>
                  <a:rect b="b" l="l" r="r" t="t"/>
                  <a:pathLst>
                    <a:path extrusionOk="0" h="370" w="295">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2"/>
                <p:cNvSpPr/>
                <p:nvPr/>
              </p:nvSpPr>
              <p:spPr>
                <a:xfrm>
                  <a:off x="5290975" y="1739575"/>
                  <a:ext cx="4950" cy="7975"/>
                </a:xfrm>
                <a:custGeom>
                  <a:rect b="b" l="l" r="r" t="t"/>
                  <a:pathLst>
                    <a:path extrusionOk="0" h="319" w="198">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2"/>
                <p:cNvSpPr/>
                <p:nvPr/>
              </p:nvSpPr>
              <p:spPr>
                <a:xfrm>
                  <a:off x="5287300" y="1728425"/>
                  <a:ext cx="5550" cy="8700"/>
                </a:xfrm>
                <a:custGeom>
                  <a:rect b="b" l="l" r="r" t="t"/>
                  <a:pathLst>
                    <a:path extrusionOk="0" h="348" w="222">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2"/>
                <p:cNvSpPr/>
                <p:nvPr/>
              </p:nvSpPr>
              <p:spPr>
                <a:xfrm>
                  <a:off x="5286075" y="1737300"/>
                  <a:ext cx="4925" cy="6950"/>
                </a:xfrm>
                <a:custGeom>
                  <a:rect b="b" l="l" r="r" t="t"/>
                  <a:pathLst>
                    <a:path extrusionOk="0" h="278" w="197">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2"/>
                <p:cNvSpPr/>
                <p:nvPr/>
              </p:nvSpPr>
              <p:spPr>
                <a:xfrm>
                  <a:off x="5281300" y="1734425"/>
                  <a:ext cx="4800" cy="6275"/>
                </a:xfrm>
                <a:custGeom>
                  <a:rect b="b" l="l" r="r" t="t"/>
                  <a:pathLst>
                    <a:path extrusionOk="0" h="251" w="192">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2"/>
                <p:cNvSpPr/>
                <p:nvPr/>
              </p:nvSpPr>
              <p:spPr>
                <a:xfrm>
                  <a:off x="5278550" y="1731675"/>
                  <a:ext cx="2450" cy="5175"/>
                </a:xfrm>
                <a:custGeom>
                  <a:rect b="b" l="l" r="r" t="t"/>
                  <a:pathLst>
                    <a:path extrusionOk="0" h="207" w="98">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2"/>
                <p:cNvSpPr/>
                <p:nvPr/>
              </p:nvSpPr>
              <p:spPr>
                <a:xfrm>
                  <a:off x="5312950" y="1732425"/>
                  <a:ext cx="8325" cy="10775"/>
                </a:xfrm>
                <a:custGeom>
                  <a:rect b="b" l="l" r="r" t="t"/>
                  <a:pathLst>
                    <a:path extrusionOk="0" h="431" w="333">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2"/>
                <p:cNvSpPr/>
                <p:nvPr/>
              </p:nvSpPr>
              <p:spPr>
                <a:xfrm>
                  <a:off x="5313425" y="1743775"/>
                  <a:ext cx="8775" cy="10700"/>
                </a:xfrm>
                <a:custGeom>
                  <a:rect b="b" l="l" r="r" t="t"/>
                  <a:pathLst>
                    <a:path extrusionOk="0" h="428" w="351">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2"/>
                <p:cNvSpPr/>
                <p:nvPr/>
              </p:nvSpPr>
              <p:spPr>
                <a:xfrm>
                  <a:off x="5320950" y="1731850"/>
                  <a:ext cx="5700" cy="9000"/>
                </a:xfrm>
                <a:custGeom>
                  <a:rect b="b" l="l" r="r" t="t"/>
                  <a:pathLst>
                    <a:path extrusionOk="0" h="360" w="228">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2"/>
                <p:cNvSpPr/>
                <p:nvPr/>
              </p:nvSpPr>
              <p:spPr>
                <a:xfrm>
                  <a:off x="5322325" y="1742100"/>
                  <a:ext cx="5725" cy="8575"/>
                </a:xfrm>
                <a:custGeom>
                  <a:rect b="b" l="l" r="r" t="t"/>
                  <a:pathLst>
                    <a:path extrusionOk="0" h="343" w="229">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2"/>
                <p:cNvSpPr/>
                <p:nvPr/>
              </p:nvSpPr>
              <p:spPr>
                <a:xfrm>
                  <a:off x="5325250" y="1730950"/>
                  <a:ext cx="7525" cy="9250"/>
                </a:xfrm>
                <a:custGeom>
                  <a:rect b="b" l="l" r="r" t="t"/>
                  <a:pathLst>
                    <a:path extrusionOk="0" h="370" w="301">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2"/>
                <p:cNvSpPr/>
                <p:nvPr/>
              </p:nvSpPr>
              <p:spPr>
                <a:xfrm>
                  <a:off x="5328950" y="1739725"/>
                  <a:ext cx="5075" cy="7875"/>
                </a:xfrm>
                <a:custGeom>
                  <a:rect b="b" l="l" r="r" t="t"/>
                  <a:pathLst>
                    <a:path extrusionOk="0" h="315" w="203">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2"/>
                <p:cNvSpPr/>
                <p:nvPr/>
              </p:nvSpPr>
              <p:spPr>
                <a:xfrm>
                  <a:off x="5332175" y="1728450"/>
                  <a:ext cx="5400" cy="8675"/>
                </a:xfrm>
                <a:custGeom>
                  <a:rect b="b" l="l" r="r" t="t"/>
                  <a:pathLst>
                    <a:path extrusionOk="0" h="347" w="216">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2"/>
                <p:cNvSpPr/>
                <p:nvPr/>
              </p:nvSpPr>
              <p:spPr>
                <a:xfrm>
                  <a:off x="5334025" y="1737300"/>
                  <a:ext cx="4925" cy="6950"/>
                </a:xfrm>
                <a:custGeom>
                  <a:rect b="b" l="l" r="r" t="t"/>
                  <a:pathLst>
                    <a:path extrusionOk="0" h="278" w="197">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2"/>
                <p:cNvSpPr/>
                <p:nvPr/>
              </p:nvSpPr>
              <p:spPr>
                <a:xfrm>
                  <a:off x="5338925" y="1734425"/>
                  <a:ext cx="4650" cy="6275"/>
                </a:xfrm>
                <a:custGeom>
                  <a:rect b="b" l="l" r="r" t="t"/>
                  <a:pathLst>
                    <a:path extrusionOk="0" h="251" w="186">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2"/>
                <p:cNvSpPr/>
                <p:nvPr/>
              </p:nvSpPr>
              <p:spPr>
                <a:xfrm>
                  <a:off x="5343875" y="1731700"/>
                  <a:ext cx="2600" cy="5300"/>
                </a:xfrm>
                <a:custGeom>
                  <a:rect b="b" l="l" r="r" t="t"/>
                  <a:pathLst>
                    <a:path extrusionOk="0" h="212" w="104">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2"/>
                <p:cNvSpPr/>
                <p:nvPr/>
              </p:nvSpPr>
              <p:spPr>
                <a:xfrm>
                  <a:off x="5339292" y="1726059"/>
                  <a:ext cx="3700" cy="6950"/>
                </a:xfrm>
                <a:custGeom>
                  <a:rect b="b" l="l" r="r" t="t"/>
                  <a:pathLst>
                    <a:path extrusionOk="0" h="278" w="148">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2"/>
                <p:cNvSpPr/>
                <p:nvPr/>
              </p:nvSpPr>
              <p:spPr>
                <a:xfrm>
                  <a:off x="5343592" y="1723309"/>
                  <a:ext cx="3550" cy="7125"/>
                </a:xfrm>
                <a:custGeom>
                  <a:rect b="b" l="l" r="r" t="t"/>
                  <a:pathLst>
                    <a:path extrusionOk="0" h="285" w="142">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2"/>
                <p:cNvSpPr/>
                <p:nvPr/>
              </p:nvSpPr>
              <p:spPr>
                <a:xfrm>
                  <a:off x="5282477" y="1726059"/>
                  <a:ext cx="3700" cy="6950"/>
                </a:xfrm>
                <a:custGeom>
                  <a:rect b="b" l="l" r="r" t="t"/>
                  <a:pathLst>
                    <a:path extrusionOk="0" h="278" w="148">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2"/>
                <p:cNvSpPr/>
                <p:nvPr/>
              </p:nvSpPr>
              <p:spPr>
                <a:xfrm>
                  <a:off x="5278327" y="1723434"/>
                  <a:ext cx="3550" cy="7125"/>
                </a:xfrm>
                <a:custGeom>
                  <a:rect b="b" l="l" r="r" t="t"/>
                  <a:pathLst>
                    <a:path extrusionOk="0" h="285" w="142">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77" name="Google Shape;6477;p62"/>
            <p:cNvSpPr/>
            <p:nvPr/>
          </p:nvSpPr>
          <p:spPr>
            <a:xfrm>
              <a:off x="5206775" y="1548900"/>
              <a:ext cx="193800" cy="222950"/>
            </a:xfrm>
            <a:custGeom>
              <a:rect b="b" l="l" r="r" t="t"/>
              <a:pathLst>
                <a:path extrusionOk="0" h="8918" w="7752">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62"/>
          <p:cNvGrpSpPr/>
          <p:nvPr/>
        </p:nvGrpSpPr>
        <p:grpSpPr>
          <a:xfrm>
            <a:off x="6644350" y="1548975"/>
            <a:ext cx="389275" cy="1356650"/>
            <a:chOff x="6644350" y="1548975"/>
            <a:chExt cx="389275" cy="1356650"/>
          </a:xfrm>
        </p:grpSpPr>
        <p:sp>
          <p:nvSpPr>
            <p:cNvPr id="6479" name="Google Shape;6479;p62"/>
            <p:cNvSpPr/>
            <p:nvPr/>
          </p:nvSpPr>
          <p:spPr>
            <a:xfrm>
              <a:off x="6746525" y="1620325"/>
              <a:ext cx="178750" cy="170600"/>
            </a:xfrm>
            <a:custGeom>
              <a:rect b="b" l="l" r="r" t="t"/>
              <a:pathLst>
                <a:path extrusionOk="0" h="6824" w="715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0" name="Google Shape;6480;p62"/>
            <p:cNvGrpSpPr/>
            <p:nvPr/>
          </p:nvGrpSpPr>
          <p:grpSpPr>
            <a:xfrm>
              <a:off x="6644350" y="1606500"/>
              <a:ext cx="389275" cy="1299125"/>
              <a:chOff x="6644350" y="1606500"/>
              <a:chExt cx="389275" cy="1299125"/>
            </a:xfrm>
          </p:grpSpPr>
          <p:sp>
            <p:nvSpPr>
              <p:cNvPr id="6481" name="Google Shape;6481;p62"/>
              <p:cNvSpPr/>
              <p:nvPr/>
            </p:nvSpPr>
            <p:spPr>
              <a:xfrm>
                <a:off x="6774350" y="1606500"/>
                <a:ext cx="129250" cy="165675"/>
              </a:xfrm>
              <a:custGeom>
                <a:rect b="b" l="l" r="r" t="t"/>
                <a:pathLst>
                  <a:path extrusionOk="0" h="6627" w="517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2"/>
              <p:cNvSpPr/>
              <p:nvPr/>
            </p:nvSpPr>
            <p:spPr>
              <a:xfrm>
                <a:off x="6644350"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62"/>
            <p:cNvGrpSpPr/>
            <p:nvPr/>
          </p:nvGrpSpPr>
          <p:grpSpPr>
            <a:xfrm>
              <a:off x="6644800" y="1661800"/>
              <a:ext cx="381750" cy="1218925"/>
              <a:chOff x="6644800" y="1661800"/>
              <a:chExt cx="381750" cy="1218925"/>
            </a:xfrm>
          </p:grpSpPr>
          <p:grpSp>
            <p:nvGrpSpPr>
              <p:cNvPr id="6484" name="Google Shape;6484;p62"/>
              <p:cNvGrpSpPr/>
              <p:nvPr/>
            </p:nvGrpSpPr>
            <p:grpSpPr>
              <a:xfrm>
                <a:off x="6739925" y="1838600"/>
                <a:ext cx="198100" cy="161275"/>
                <a:chOff x="6739925" y="1838600"/>
                <a:chExt cx="198100" cy="161275"/>
              </a:xfrm>
            </p:grpSpPr>
            <p:sp>
              <p:nvSpPr>
                <p:cNvPr id="6485" name="Google Shape;6485;p62"/>
                <p:cNvSpPr/>
                <p:nvPr/>
              </p:nvSpPr>
              <p:spPr>
                <a:xfrm>
                  <a:off x="6739925" y="1838600"/>
                  <a:ext cx="99000" cy="161275"/>
                </a:xfrm>
                <a:custGeom>
                  <a:rect b="b" l="l" r="r" t="t"/>
                  <a:pathLst>
                    <a:path extrusionOk="0" h="6451" w="396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2"/>
                <p:cNvSpPr/>
                <p:nvPr/>
              </p:nvSpPr>
              <p:spPr>
                <a:xfrm>
                  <a:off x="6766200" y="1853800"/>
                  <a:ext cx="72725" cy="127000"/>
                </a:xfrm>
                <a:custGeom>
                  <a:rect b="b" l="l" r="r" t="t"/>
                  <a:pathLst>
                    <a:path extrusionOk="0" h="5080" w="2909">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2"/>
                <p:cNvSpPr/>
                <p:nvPr/>
              </p:nvSpPr>
              <p:spPr>
                <a:xfrm>
                  <a:off x="6839200" y="1838600"/>
                  <a:ext cx="98825" cy="161275"/>
                </a:xfrm>
                <a:custGeom>
                  <a:rect b="b" l="l" r="r" t="t"/>
                  <a:pathLst>
                    <a:path extrusionOk="0" h="6451" w="3953">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2"/>
                <p:cNvSpPr/>
                <p:nvPr/>
              </p:nvSpPr>
              <p:spPr>
                <a:xfrm>
                  <a:off x="6839200" y="1853800"/>
                  <a:ext cx="72700" cy="127000"/>
                </a:xfrm>
                <a:custGeom>
                  <a:rect b="b" l="l" r="r" t="t"/>
                  <a:pathLst>
                    <a:path extrusionOk="0" h="5080" w="2908">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9" name="Google Shape;6489;p62"/>
              <p:cNvSpPr/>
              <p:nvPr/>
            </p:nvSpPr>
            <p:spPr>
              <a:xfrm>
                <a:off x="6662475" y="1804975"/>
                <a:ext cx="179825" cy="462475"/>
              </a:xfrm>
              <a:custGeom>
                <a:rect b="b" l="l" r="r" t="t"/>
                <a:pathLst>
                  <a:path extrusionOk="0" h="18499" w="7193">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2"/>
              <p:cNvSpPr/>
              <p:nvPr/>
            </p:nvSpPr>
            <p:spPr>
              <a:xfrm>
                <a:off x="6644800" y="2204650"/>
                <a:ext cx="29925" cy="93050"/>
              </a:xfrm>
              <a:custGeom>
                <a:rect b="b" l="l" r="r" t="t"/>
                <a:pathLst>
                  <a:path extrusionOk="0" h="3722" w="1197">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2"/>
              <p:cNvSpPr/>
              <p:nvPr/>
            </p:nvSpPr>
            <p:spPr>
              <a:xfrm>
                <a:off x="6874700" y="1817825"/>
                <a:ext cx="136025" cy="445475"/>
              </a:xfrm>
              <a:custGeom>
                <a:rect b="b" l="l" r="r" t="t"/>
                <a:pathLst>
                  <a:path extrusionOk="0" h="17819" w="5441">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2"/>
              <p:cNvSpPr/>
              <p:nvPr/>
            </p:nvSpPr>
            <p:spPr>
              <a:xfrm>
                <a:off x="7004850" y="2187825"/>
                <a:ext cx="21700" cy="93300"/>
              </a:xfrm>
              <a:custGeom>
                <a:rect b="b" l="l" r="r" t="t"/>
                <a:pathLst>
                  <a:path extrusionOk="0" fill="none" h="3732" w="868">
                    <a:moveTo>
                      <a:pt x="1" y="0"/>
                    </a:moveTo>
                    <a:cubicBezTo>
                      <a:pt x="1" y="0"/>
                      <a:pt x="867" y="2010"/>
                      <a:pt x="628" y="3731"/>
                    </a:cubicBezTo>
                  </a:path>
                </a:pathLst>
              </a:custGeom>
              <a:noFill/>
              <a:ln cap="rnd" cmpd="sng" w="38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2"/>
              <p:cNvSpPr/>
              <p:nvPr/>
            </p:nvSpPr>
            <p:spPr>
              <a:xfrm>
                <a:off x="6733625" y="1928075"/>
                <a:ext cx="127575" cy="952650"/>
              </a:xfrm>
              <a:custGeom>
                <a:rect b="b" l="l" r="r" t="t"/>
                <a:pathLst>
                  <a:path extrusionOk="0" h="38106" w="5103">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2"/>
              <p:cNvSpPr/>
              <p:nvPr/>
            </p:nvSpPr>
            <p:spPr>
              <a:xfrm>
                <a:off x="6840900" y="1921975"/>
                <a:ext cx="88525" cy="958750"/>
              </a:xfrm>
              <a:custGeom>
                <a:rect b="b" l="l" r="r" t="t"/>
                <a:pathLst>
                  <a:path extrusionOk="0" h="38350" w="3541">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2"/>
              <p:cNvSpPr/>
              <p:nvPr/>
            </p:nvSpPr>
            <p:spPr>
              <a:xfrm>
                <a:off x="6782350" y="1682025"/>
                <a:ext cx="75150" cy="206625"/>
              </a:xfrm>
              <a:custGeom>
                <a:rect b="b" l="l" r="r" t="t"/>
                <a:pathLst>
                  <a:path extrusionOk="0" h="8265" w="3006">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2"/>
              <p:cNvSpPr/>
              <p:nvPr/>
            </p:nvSpPr>
            <p:spPr>
              <a:xfrm>
                <a:off x="6843500" y="1674825"/>
                <a:ext cx="49650" cy="216425"/>
              </a:xfrm>
              <a:custGeom>
                <a:rect b="b" l="l" r="r" t="t"/>
                <a:pathLst>
                  <a:path extrusionOk="0" h="8657" w="1986">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2"/>
              <p:cNvSpPr/>
              <p:nvPr/>
            </p:nvSpPr>
            <p:spPr>
              <a:xfrm>
                <a:off x="6663250" y="1824700"/>
                <a:ext cx="189850" cy="422925"/>
              </a:xfrm>
              <a:custGeom>
                <a:rect b="b" l="l" r="r" t="t"/>
                <a:pathLst>
                  <a:path extrusionOk="0" h="16917" w="7594">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2"/>
              <p:cNvSpPr/>
              <p:nvPr/>
            </p:nvSpPr>
            <p:spPr>
              <a:xfrm>
                <a:off x="6649875" y="2188025"/>
                <a:ext cx="24350" cy="88625"/>
              </a:xfrm>
              <a:custGeom>
                <a:rect b="b" l="l" r="r" t="t"/>
                <a:pathLst>
                  <a:path extrusionOk="0" h="3545" w="974">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2"/>
              <p:cNvSpPr/>
              <p:nvPr/>
            </p:nvSpPr>
            <p:spPr>
              <a:xfrm>
                <a:off x="6750075" y="1931500"/>
                <a:ext cx="118350" cy="761450"/>
              </a:xfrm>
              <a:custGeom>
                <a:rect b="b" l="l" r="r" t="t"/>
                <a:pathLst>
                  <a:path extrusionOk="0" h="30458" w="4734">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2"/>
              <p:cNvSpPr/>
              <p:nvPr/>
            </p:nvSpPr>
            <p:spPr>
              <a:xfrm>
                <a:off x="6856000" y="1835150"/>
                <a:ext cx="157625" cy="414925"/>
              </a:xfrm>
              <a:custGeom>
                <a:rect b="b" l="l" r="r" t="t"/>
                <a:pathLst>
                  <a:path extrusionOk="0" h="16597" w="6305">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2"/>
              <p:cNvSpPr/>
              <p:nvPr/>
            </p:nvSpPr>
            <p:spPr>
              <a:xfrm>
                <a:off x="7000550" y="2168750"/>
                <a:ext cx="21225" cy="92225"/>
              </a:xfrm>
              <a:custGeom>
                <a:rect b="b" l="l" r="r" t="t"/>
                <a:pathLst>
                  <a:path extrusionOk="0" fill="none" h="3689" w="849">
                    <a:moveTo>
                      <a:pt x="0" y="1"/>
                    </a:moveTo>
                    <a:cubicBezTo>
                      <a:pt x="0" y="1"/>
                      <a:pt x="849" y="1212"/>
                      <a:pt x="800" y="3689"/>
                    </a:cubicBezTo>
                  </a:path>
                </a:pathLst>
              </a:custGeom>
              <a:noFill/>
              <a:ln cap="rnd" cmpd="sng" w="38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2"/>
              <p:cNvSpPr/>
              <p:nvPr/>
            </p:nvSpPr>
            <p:spPr>
              <a:xfrm>
                <a:off x="6849800" y="1931475"/>
                <a:ext cx="75325" cy="745800"/>
              </a:xfrm>
              <a:custGeom>
                <a:rect b="b" l="l" r="r" t="t"/>
                <a:pathLst>
                  <a:path extrusionOk="0" h="29832" w="3013">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2"/>
              <p:cNvSpPr/>
              <p:nvPr/>
            </p:nvSpPr>
            <p:spPr>
              <a:xfrm>
                <a:off x="6780500" y="1666375"/>
                <a:ext cx="81150" cy="224275"/>
              </a:xfrm>
              <a:custGeom>
                <a:rect b="b" l="l" r="r" t="t"/>
                <a:pathLst>
                  <a:path extrusionOk="0" h="8971" w="3246">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2"/>
              <p:cNvSpPr/>
              <p:nvPr/>
            </p:nvSpPr>
            <p:spPr>
              <a:xfrm>
                <a:off x="6844425" y="1661800"/>
                <a:ext cx="48275" cy="231150"/>
              </a:xfrm>
              <a:custGeom>
                <a:rect b="b" l="l" r="r" t="t"/>
                <a:pathLst>
                  <a:path extrusionOk="0" h="9246" w="1931">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5" name="Google Shape;6505;p62"/>
              <p:cNvGrpSpPr/>
              <p:nvPr/>
            </p:nvGrpSpPr>
            <p:grpSpPr>
              <a:xfrm>
                <a:off x="6814150" y="1867175"/>
                <a:ext cx="117025" cy="84325"/>
                <a:chOff x="6814150" y="1867175"/>
                <a:chExt cx="117025" cy="84325"/>
              </a:xfrm>
            </p:grpSpPr>
            <p:sp>
              <p:nvSpPr>
                <p:cNvPr id="6506" name="Google Shape;6506;p62"/>
                <p:cNvSpPr/>
                <p:nvPr/>
              </p:nvSpPr>
              <p:spPr>
                <a:xfrm>
                  <a:off x="6828600" y="1867175"/>
                  <a:ext cx="102575" cy="78800"/>
                </a:xfrm>
                <a:custGeom>
                  <a:rect b="b" l="l" r="r" t="t"/>
                  <a:pathLst>
                    <a:path extrusionOk="0" h="3152" w="4103">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2"/>
                <p:cNvSpPr/>
                <p:nvPr/>
              </p:nvSpPr>
              <p:spPr>
                <a:xfrm>
                  <a:off x="6814150" y="1872700"/>
                  <a:ext cx="102425" cy="78800"/>
                </a:xfrm>
                <a:custGeom>
                  <a:rect b="b" l="l" r="r" t="t"/>
                  <a:pathLst>
                    <a:path extrusionOk="0" h="3152" w="4097">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08" name="Google Shape;6508;p62"/>
            <p:cNvSpPr/>
            <p:nvPr/>
          </p:nvSpPr>
          <p:spPr>
            <a:xfrm>
              <a:off x="6733325"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62"/>
          <p:cNvGrpSpPr/>
          <p:nvPr/>
        </p:nvGrpSpPr>
        <p:grpSpPr>
          <a:xfrm>
            <a:off x="7301946" y="1542722"/>
            <a:ext cx="911707" cy="2849020"/>
            <a:chOff x="2972675" y="239500"/>
            <a:chExt cx="1672550" cy="5226600"/>
          </a:xfrm>
        </p:grpSpPr>
        <p:sp>
          <p:nvSpPr>
            <p:cNvPr id="6510" name="Google Shape;6510;p62"/>
            <p:cNvSpPr/>
            <p:nvPr/>
          </p:nvSpPr>
          <p:spPr>
            <a:xfrm>
              <a:off x="3015600" y="239500"/>
              <a:ext cx="793250" cy="1764400"/>
            </a:xfrm>
            <a:custGeom>
              <a:rect b="b" l="l" r="r" t="t"/>
              <a:pathLst>
                <a:path extrusionOk="0" h="70576" w="3173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2"/>
            <p:cNvSpPr/>
            <p:nvPr/>
          </p:nvSpPr>
          <p:spPr>
            <a:xfrm>
              <a:off x="3625625" y="240400"/>
              <a:ext cx="976900" cy="1586950"/>
            </a:xfrm>
            <a:custGeom>
              <a:rect b="b" l="l" r="r" t="t"/>
              <a:pathLst>
                <a:path extrusionOk="0" h="63478" w="39076">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2"/>
            <p:cNvSpPr/>
            <p:nvPr/>
          </p:nvSpPr>
          <p:spPr>
            <a:xfrm>
              <a:off x="3804225" y="1637225"/>
              <a:ext cx="841000" cy="3828875"/>
            </a:xfrm>
            <a:custGeom>
              <a:rect b="b" l="l" r="r" t="t"/>
              <a:pathLst>
                <a:path extrusionOk="0" h="153155" w="3364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2"/>
            <p:cNvSpPr/>
            <p:nvPr/>
          </p:nvSpPr>
          <p:spPr>
            <a:xfrm>
              <a:off x="2972675" y="1826400"/>
              <a:ext cx="1037300" cy="3639700"/>
            </a:xfrm>
            <a:custGeom>
              <a:rect b="b" l="l" r="r" t="t"/>
              <a:pathLst>
                <a:path extrusionOk="0" h="145588" w="41492">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17" name="Shape 6517"/>
        <p:cNvGrpSpPr/>
        <p:nvPr/>
      </p:nvGrpSpPr>
      <p:grpSpPr>
        <a:xfrm>
          <a:off x="0" y="0"/>
          <a:ext cx="0" cy="0"/>
          <a:chOff x="0" y="0"/>
          <a:chExt cx="0" cy="0"/>
        </a:xfrm>
      </p:grpSpPr>
      <p:grpSp>
        <p:nvGrpSpPr>
          <p:cNvPr id="6518" name="Google Shape;6518;p63"/>
          <p:cNvGrpSpPr/>
          <p:nvPr/>
        </p:nvGrpSpPr>
        <p:grpSpPr>
          <a:xfrm>
            <a:off x="3934280" y="1542757"/>
            <a:ext cx="557364" cy="1310345"/>
            <a:chOff x="3934280" y="1542757"/>
            <a:chExt cx="557364" cy="1310345"/>
          </a:xfrm>
        </p:grpSpPr>
        <p:sp>
          <p:nvSpPr>
            <p:cNvPr id="6519" name="Google Shape;6519;p63"/>
            <p:cNvSpPr/>
            <p:nvPr/>
          </p:nvSpPr>
          <p:spPr>
            <a:xfrm>
              <a:off x="398447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0" name="Google Shape;6520;p63"/>
            <p:cNvGrpSpPr/>
            <p:nvPr/>
          </p:nvGrpSpPr>
          <p:grpSpPr>
            <a:xfrm>
              <a:off x="3934280" y="1542757"/>
              <a:ext cx="557364" cy="1277423"/>
              <a:chOff x="3934280" y="1542757"/>
              <a:chExt cx="557364" cy="1277423"/>
            </a:xfrm>
          </p:grpSpPr>
          <p:sp>
            <p:nvSpPr>
              <p:cNvPr id="6521" name="Google Shape;6521;p63"/>
              <p:cNvSpPr/>
              <p:nvPr/>
            </p:nvSpPr>
            <p:spPr>
              <a:xfrm>
                <a:off x="4029892" y="1674397"/>
                <a:ext cx="366821" cy="342104"/>
              </a:xfrm>
              <a:custGeom>
                <a:rect b="b" l="l" r="r" t="t"/>
                <a:pathLst>
                  <a:path extrusionOk="0" h="13550" w="14529">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2" name="Google Shape;6522;p63"/>
              <p:cNvGrpSpPr/>
              <p:nvPr/>
            </p:nvGrpSpPr>
            <p:grpSpPr>
              <a:xfrm>
                <a:off x="3934280" y="1547529"/>
                <a:ext cx="557364" cy="1272651"/>
                <a:chOff x="3934280" y="1547529"/>
                <a:chExt cx="557364" cy="1272651"/>
              </a:xfrm>
            </p:grpSpPr>
            <p:sp>
              <p:nvSpPr>
                <p:cNvPr id="6523" name="Google Shape;6523;p63"/>
                <p:cNvSpPr/>
                <p:nvPr/>
              </p:nvSpPr>
              <p:spPr>
                <a:xfrm>
                  <a:off x="3934280" y="1547529"/>
                  <a:ext cx="557364" cy="1272651"/>
                </a:xfrm>
                <a:custGeom>
                  <a:rect b="b" l="l" r="r" t="t"/>
                  <a:pathLst>
                    <a:path extrusionOk="0" h="50407" w="22076">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4" name="Google Shape;6524;p63"/>
                <p:cNvGrpSpPr/>
                <p:nvPr/>
              </p:nvGrpSpPr>
              <p:grpSpPr>
                <a:xfrm>
                  <a:off x="4110861" y="1813763"/>
                  <a:ext cx="203394" cy="542342"/>
                  <a:chOff x="4110861" y="1813763"/>
                  <a:chExt cx="203394" cy="542342"/>
                </a:xfrm>
              </p:grpSpPr>
              <p:sp>
                <p:nvSpPr>
                  <p:cNvPr id="6525" name="Google Shape;6525;p63"/>
                  <p:cNvSpPr/>
                  <p:nvPr/>
                </p:nvSpPr>
                <p:spPr>
                  <a:xfrm>
                    <a:off x="4137017" y="2221182"/>
                    <a:ext cx="144163" cy="105509"/>
                  </a:xfrm>
                  <a:custGeom>
                    <a:rect b="b" l="l" r="r" t="t"/>
                    <a:pathLst>
                      <a:path extrusionOk="0" h="4179" w="571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3"/>
                  <p:cNvSpPr/>
                  <p:nvPr/>
                </p:nvSpPr>
                <p:spPr>
                  <a:xfrm>
                    <a:off x="4115128" y="2184851"/>
                    <a:ext cx="197334" cy="171254"/>
                  </a:xfrm>
                  <a:custGeom>
                    <a:rect b="b" l="l" r="r" t="t"/>
                    <a:pathLst>
                      <a:path extrusionOk="0" h="6783" w="7816">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3"/>
                  <p:cNvSpPr/>
                  <p:nvPr/>
                </p:nvSpPr>
                <p:spPr>
                  <a:xfrm>
                    <a:off x="4181933" y="2108074"/>
                    <a:ext cx="132322" cy="113765"/>
                  </a:xfrm>
                  <a:custGeom>
                    <a:rect b="b" l="l" r="r" t="t"/>
                    <a:pathLst>
                      <a:path extrusionOk="0" h="4506" w="5241">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8" name="Google Shape;6528;p63"/>
                  <p:cNvGrpSpPr/>
                  <p:nvPr/>
                </p:nvGrpSpPr>
                <p:grpSpPr>
                  <a:xfrm>
                    <a:off x="4162846" y="1813763"/>
                    <a:ext cx="96622" cy="297542"/>
                    <a:chOff x="4162846" y="1813763"/>
                    <a:chExt cx="96622" cy="297542"/>
                  </a:xfrm>
                </p:grpSpPr>
                <p:sp>
                  <p:nvSpPr>
                    <p:cNvPr id="6529" name="Google Shape;6529;p63"/>
                    <p:cNvSpPr/>
                    <p:nvPr/>
                  </p:nvSpPr>
                  <p:spPr>
                    <a:xfrm>
                      <a:off x="4198899" y="1837951"/>
                      <a:ext cx="24692" cy="273355"/>
                    </a:xfrm>
                    <a:custGeom>
                      <a:rect b="b" l="l" r="r" t="t"/>
                      <a:pathLst>
                        <a:path extrusionOk="0" h="10827" w="978">
                          <a:moveTo>
                            <a:pt x="0" y="0"/>
                          </a:moveTo>
                          <a:lnTo>
                            <a:pt x="0" y="10826"/>
                          </a:lnTo>
                          <a:lnTo>
                            <a:pt x="978" y="10826"/>
                          </a:lnTo>
                          <a:lnTo>
                            <a:pt x="97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3"/>
                    <p:cNvSpPr/>
                    <p:nvPr/>
                  </p:nvSpPr>
                  <p:spPr>
                    <a:xfrm>
                      <a:off x="4162846" y="1813763"/>
                      <a:ext cx="96622" cy="60089"/>
                    </a:xfrm>
                    <a:custGeom>
                      <a:rect b="b" l="l" r="r" t="t"/>
                      <a:pathLst>
                        <a:path extrusionOk="0" h="2380" w="3827">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1" name="Google Shape;6531;p63"/>
                  <p:cNvSpPr/>
                  <p:nvPr/>
                </p:nvSpPr>
                <p:spPr>
                  <a:xfrm>
                    <a:off x="4110861" y="2098530"/>
                    <a:ext cx="171153" cy="103767"/>
                  </a:xfrm>
                  <a:custGeom>
                    <a:rect b="b" l="l" r="r" t="t"/>
                    <a:pathLst>
                      <a:path extrusionOk="0" h="4110" w="6779">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32" name="Google Shape;6532;p63"/>
              <p:cNvSpPr/>
              <p:nvPr/>
            </p:nvSpPr>
            <p:spPr>
              <a:xfrm>
                <a:off x="4006210" y="1542757"/>
                <a:ext cx="406939" cy="325163"/>
              </a:xfrm>
              <a:custGeom>
                <a:rect b="b" l="l" r="r" t="t"/>
                <a:pathLst>
                  <a:path extrusionOk="0" h="12879" w="16118">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33" name="Google Shape;6533;p63"/>
          <p:cNvGrpSpPr/>
          <p:nvPr/>
        </p:nvGrpSpPr>
        <p:grpSpPr>
          <a:xfrm>
            <a:off x="1920489" y="1542757"/>
            <a:ext cx="558020" cy="1310345"/>
            <a:chOff x="1920489" y="1542757"/>
            <a:chExt cx="558020" cy="1310345"/>
          </a:xfrm>
        </p:grpSpPr>
        <p:sp>
          <p:nvSpPr>
            <p:cNvPr id="6534" name="Google Shape;6534;p63"/>
            <p:cNvSpPr/>
            <p:nvPr/>
          </p:nvSpPr>
          <p:spPr>
            <a:xfrm>
              <a:off x="1970681" y="2803693"/>
              <a:ext cx="457636" cy="49409"/>
            </a:xfrm>
            <a:custGeom>
              <a:rect b="b" l="l" r="r" t="t"/>
              <a:pathLst>
                <a:path extrusionOk="0" h="1957" w="18126">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5" name="Google Shape;6535;p63"/>
            <p:cNvGrpSpPr/>
            <p:nvPr/>
          </p:nvGrpSpPr>
          <p:grpSpPr>
            <a:xfrm>
              <a:off x="1920489" y="1542757"/>
              <a:ext cx="558020" cy="1277423"/>
              <a:chOff x="1920489" y="1542757"/>
              <a:chExt cx="558020" cy="1277423"/>
            </a:xfrm>
          </p:grpSpPr>
          <p:sp>
            <p:nvSpPr>
              <p:cNvPr id="6536" name="Google Shape;6536;p63"/>
              <p:cNvSpPr/>
              <p:nvPr/>
            </p:nvSpPr>
            <p:spPr>
              <a:xfrm>
                <a:off x="2013955" y="1674397"/>
                <a:ext cx="366972" cy="342104"/>
              </a:xfrm>
              <a:custGeom>
                <a:rect b="b" l="l" r="r" t="t"/>
                <a:pathLst>
                  <a:path extrusionOk="0" h="13550" w="14535">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7" name="Google Shape;6537;p63"/>
              <p:cNvGrpSpPr/>
              <p:nvPr/>
            </p:nvGrpSpPr>
            <p:grpSpPr>
              <a:xfrm>
                <a:off x="1920489" y="1545534"/>
                <a:ext cx="558020" cy="1274645"/>
                <a:chOff x="1920489" y="1545534"/>
                <a:chExt cx="558020" cy="1274645"/>
              </a:xfrm>
            </p:grpSpPr>
            <p:sp>
              <p:nvSpPr>
                <p:cNvPr id="6538" name="Google Shape;6538;p63"/>
                <p:cNvSpPr/>
                <p:nvPr/>
              </p:nvSpPr>
              <p:spPr>
                <a:xfrm>
                  <a:off x="1920489" y="1545534"/>
                  <a:ext cx="558020" cy="1274645"/>
                </a:xfrm>
                <a:custGeom>
                  <a:rect b="b" l="l" r="r" t="t"/>
                  <a:pathLst>
                    <a:path extrusionOk="0" h="50486" w="22102">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9" name="Google Shape;6539;p63"/>
                <p:cNvGrpSpPr/>
                <p:nvPr/>
              </p:nvGrpSpPr>
              <p:grpSpPr>
                <a:xfrm>
                  <a:off x="1962122" y="1668313"/>
                  <a:ext cx="474931" cy="1079962"/>
                  <a:chOff x="1962122" y="1668313"/>
                  <a:chExt cx="474931" cy="1079962"/>
                </a:xfrm>
              </p:grpSpPr>
              <p:sp>
                <p:nvSpPr>
                  <p:cNvPr id="6540" name="Google Shape;6540;p63"/>
                  <p:cNvSpPr/>
                  <p:nvPr/>
                </p:nvSpPr>
                <p:spPr>
                  <a:xfrm>
                    <a:off x="2216238" y="2023419"/>
                    <a:ext cx="208469" cy="330591"/>
                  </a:xfrm>
                  <a:custGeom>
                    <a:rect b="b" l="l" r="r" t="t"/>
                    <a:pathLst>
                      <a:path extrusionOk="0" h="13094" w="8257">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3"/>
                  <p:cNvSpPr/>
                  <p:nvPr/>
                </p:nvSpPr>
                <p:spPr>
                  <a:xfrm>
                    <a:off x="2368581" y="2194344"/>
                    <a:ext cx="16461" cy="95158"/>
                  </a:xfrm>
                  <a:custGeom>
                    <a:rect b="b" l="l" r="r" t="t"/>
                    <a:pathLst>
                      <a:path extrusionOk="0" h="3769" w="652">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3"/>
                  <p:cNvSpPr/>
                  <p:nvPr/>
                </p:nvSpPr>
                <p:spPr>
                  <a:xfrm>
                    <a:off x="2394359" y="2265643"/>
                    <a:ext cx="37922" cy="41633"/>
                  </a:xfrm>
                  <a:custGeom>
                    <a:rect b="b" l="l" r="r" t="t"/>
                    <a:pathLst>
                      <a:path extrusionOk="0" h="1649" w="1502">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3"/>
                  <p:cNvSpPr/>
                  <p:nvPr/>
                </p:nvSpPr>
                <p:spPr>
                  <a:xfrm>
                    <a:off x="2340607" y="2111709"/>
                    <a:ext cx="19516" cy="47137"/>
                  </a:xfrm>
                  <a:custGeom>
                    <a:rect b="b" l="l" r="r" t="t"/>
                    <a:pathLst>
                      <a:path extrusionOk="0" h="1867" w="773">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3"/>
                  <p:cNvSpPr/>
                  <p:nvPr/>
                </p:nvSpPr>
                <p:spPr>
                  <a:xfrm>
                    <a:off x="2201393" y="2148823"/>
                    <a:ext cx="59104" cy="412519"/>
                  </a:xfrm>
                  <a:custGeom>
                    <a:rect b="b" l="l" r="r" t="t"/>
                    <a:pathLst>
                      <a:path extrusionOk="0" h="16339" w="2341">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3"/>
                  <p:cNvSpPr/>
                  <p:nvPr/>
                </p:nvSpPr>
                <p:spPr>
                  <a:xfrm>
                    <a:off x="2239239" y="2442679"/>
                    <a:ext cx="41482" cy="305596"/>
                  </a:xfrm>
                  <a:custGeom>
                    <a:rect b="b" l="l" r="r" t="t"/>
                    <a:pathLst>
                      <a:path extrusionOk="0" h="12104" w="1643">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3"/>
                  <p:cNvSpPr/>
                  <p:nvPr/>
                </p:nvSpPr>
                <p:spPr>
                  <a:xfrm>
                    <a:off x="2213991" y="2290184"/>
                    <a:ext cx="72814" cy="157115"/>
                  </a:xfrm>
                  <a:custGeom>
                    <a:rect b="b" l="l" r="r" t="t"/>
                    <a:pathLst>
                      <a:path extrusionOk="0" h="6223" w="2884">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3"/>
                  <p:cNvSpPr/>
                  <p:nvPr/>
                </p:nvSpPr>
                <p:spPr>
                  <a:xfrm>
                    <a:off x="2212729" y="1986709"/>
                    <a:ext cx="44309" cy="95284"/>
                  </a:xfrm>
                  <a:custGeom>
                    <a:rect b="b" l="l" r="r" t="t"/>
                    <a:pathLst>
                      <a:path extrusionOk="0" h="3774" w="1755">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3"/>
                  <p:cNvSpPr/>
                  <p:nvPr/>
                </p:nvSpPr>
                <p:spPr>
                  <a:xfrm>
                    <a:off x="2279054" y="1992188"/>
                    <a:ext cx="34968" cy="41608"/>
                  </a:xfrm>
                  <a:custGeom>
                    <a:rect b="b" l="l" r="r" t="t"/>
                    <a:pathLst>
                      <a:path extrusionOk="0" h="1648" w="1385">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3"/>
                  <p:cNvSpPr/>
                  <p:nvPr/>
                </p:nvSpPr>
                <p:spPr>
                  <a:xfrm>
                    <a:off x="2199777" y="2195405"/>
                    <a:ext cx="63346" cy="88492"/>
                  </a:xfrm>
                  <a:custGeom>
                    <a:rect b="b" l="l" r="r" t="t"/>
                    <a:pathLst>
                      <a:path extrusionOk="0" h="3505" w="2509">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3"/>
                  <p:cNvSpPr/>
                  <p:nvPr/>
                </p:nvSpPr>
                <p:spPr>
                  <a:xfrm>
                    <a:off x="2221792" y="2239411"/>
                    <a:ext cx="22294" cy="28050"/>
                  </a:xfrm>
                  <a:custGeom>
                    <a:rect b="b" l="l" r="r" t="t"/>
                    <a:pathLst>
                      <a:path extrusionOk="0" h="1111" w="883">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3"/>
                  <p:cNvSpPr/>
                  <p:nvPr/>
                </p:nvSpPr>
                <p:spPr>
                  <a:xfrm>
                    <a:off x="2210280" y="2374106"/>
                    <a:ext cx="38906" cy="52641"/>
                  </a:xfrm>
                  <a:custGeom>
                    <a:rect b="b" l="l" r="r" t="t"/>
                    <a:pathLst>
                      <a:path extrusionOk="0" h="2085" w="1541">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3"/>
                  <p:cNvSpPr/>
                  <p:nvPr/>
                </p:nvSpPr>
                <p:spPr>
                  <a:xfrm>
                    <a:off x="2218662" y="2617189"/>
                    <a:ext cx="41557" cy="54080"/>
                  </a:xfrm>
                  <a:custGeom>
                    <a:rect b="b" l="l" r="r" t="t"/>
                    <a:pathLst>
                      <a:path extrusionOk="0" h="2142" w="1646">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3"/>
                  <p:cNvSpPr/>
                  <p:nvPr/>
                </p:nvSpPr>
                <p:spPr>
                  <a:xfrm>
                    <a:off x="2211719" y="2047278"/>
                    <a:ext cx="225334" cy="286004"/>
                  </a:xfrm>
                  <a:custGeom>
                    <a:rect b="b" l="l" r="r" t="t"/>
                    <a:pathLst>
                      <a:path extrusionOk="0" h="11328" w="8925">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3"/>
                  <p:cNvSpPr/>
                  <p:nvPr/>
                </p:nvSpPr>
                <p:spPr>
                  <a:xfrm>
                    <a:off x="2206972" y="2154100"/>
                    <a:ext cx="77863" cy="447234"/>
                  </a:xfrm>
                  <a:custGeom>
                    <a:rect b="b" l="l" r="r" t="t"/>
                    <a:pathLst>
                      <a:path extrusionOk="0" h="17714" w="3084">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3"/>
                  <p:cNvSpPr/>
                  <p:nvPr/>
                </p:nvSpPr>
                <p:spPr>
                  <a:xfrm>
                    <a:off x="2192834" y="2298566"/>
                    <a:ext cx="26308" cy="34715"/>
                  </a:xfrm>
                  <a:custGeom>
                    <a:rect b="b" l="l" r="r" t="t"/>
                    <a:pathLst>
                      <a:path extrusionOk="0" h="1375" w="1042">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3"/>
                  <p:cNvSpPr/>
                  <p:nvPr/>
                </p:nvSpPr>
                <p:spPr>
                  <a:xfrm>
                    <a:off x="2265748" y="2512841"/>
                    <a:ext cx="26005" cy="78772"/>
                  </a:xfrm>
                  <a:custGeom>
                    <a:rect b="b" l="l" r="r" t="t"/>
                    <a:pathLst>
                      <a:path extrusionOk="0" h="3120" w="103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3"/>
                  <p:cNvSpPr/>
                  <p:nvPr/>
                </p:nvSpPr>
                <p:spPr>
                  <a:xfrm>
                    <a:off x="2219167" y="2412533"/>
                    <a:ext cx="34438" cy="45799"/>
                  </a:xfrm>
                  <a:custGeom>
                    <a:rect b="b" l="l" r="r" t="t"/>
                    <a:pathLst>
                      <a:path extrusionOk="0" h="1814" w="1364">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3"/>
                  <p:cNvSpPr/>
                  <p:nvPr/>
                </p:nvSpPr>
                <p:spPr>
                  <a:xfrm>
                    <a:off x="1974316" y="2023419"/>
                    <a:ext cx="208469" cy="330591"/>
                  </a:xfrm>
                  <a:custGeom>
                    <a:rect b="b" l="l" r="r" t="t"/>
                    <a:pathLst>
                      <a:path extrusionOk="0" h="13094" w="8257">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3"/>
                  <p:cNvSpPr/>
                  <p:nvPr/>
                </p:nvSpPr>
                <p:spPr>
                  <a:xfrm>
                    <a:off x="2013955" y="2194344"/>
                    <a:ext cx="16487" cy="95158"/>
                  </a:xfrm>
                  <a:custGeom>
                    <a:rect b="b" l="l" r="r" t="t"/>
                    <a:pathLst>
                      <a:path extrusionOk="0" h="3769" w="653">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3"/>
                  <p:cNvSpPr/>
                  <p:nvPr/>
                </p:nvSpPr>
                <p:spPr>
                  <a:xfrm>
                    <a:off x="1966894" y="2265643"/>
                    <a:ext cx="37922" cy="41633"/>
                  </a:xfrm>
                  <a:custGeom>
                    <a:rect b="b" l="l" r="r" t="t"/>
                    <a:pathLst>
                      <a:path extrusionOk="0" h="1649" w="1502">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3"/>
                  <p:cNvSpPr/>
                  <p:nvPr/>
                </p:nvSpPr>
                <p:spPr>
                  <a:xfrm>
                    <a:off x="2038571" y="2111532"/>
                    <a:ext cx="19845" cy="47314"/>
                  </a:xfrm>
                  <a:custGeom>
                    <a:rect b="b" l="l" r="r" t="t"/>
                    <a:pathLst>
                      <a:path extrusionOk="0" h="1874" w="786">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3"/>
                  <p:cNvSpPr/>
                  <p:nvPr/>
                </p:nvSpPr>
                <p:spPr>
                  <a:xfrm>
                    <a:off x="2138526" y="2148798"/>
                    <a:ext cx="59104" cy="412544"/>
                  </a:xfrm>
                  <a:custGeom>
                    <a:rect b="b" l="l" r="r" t="t"/>
                    <a:pathLst>
                      <a:path extrusionOk="0" h="16340" w="2341">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3"/>
                  <p:cNvSpPr/>
                  <p:nvPr/>
                </p:nvSpPr>
                <p:spPr>
                  <a:xfrm>
                    <a:off x="2118278" y="2442679"/>
                    <a:ext cx="41507" cy="305596"/>
                  </a:xfrm>
                  <a:custGeom>
                    <a:rect b="b" l="l" r="r" t="t"/>
                    <a:pathLst>
                      <a:path extrusionOk="0" h="12104" w="1644">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3"/>
                  <p:cNvSpPr/>
                  <p:nvPr/>
                </p:nvSpPr>
                <p:spPr>
                  <a:xfrm>
                    <a:off x="2112370" y="2290462"/>
                    <a:ext cx="72082" cy="156837"/>
                  </a:xfrm>
                  <a:custGeom>
                    <a:rect b="b" l="l" r="r" t="t"/>
                    <a:pathLst>
                      <a:path extrusionOk="0" h="6212" w="2855">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3"/>
                  <p:cNvSpPr/>
                  <p:nvPr/>
                </p:nvSpPr>
                <p:spPr>
                  <a:xfrm>
                    <a:off x="2141808" y="1986860"/>
                    <a:ext cx="44461" cy="95133"/>
                  </a:xfrm>
                  <a:custGeom>
                    <a:rect b="b" l="l" r="r" t="t"/>
                    <a:pathLst>
                      <a:path extrusionOk="0" h="3768" w="1761">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3"/>
                  <p:cNvSpPr/>
                  <p:nvPr/>
                </p:nvSpPr>
                <p:spPr>
                  <a:xfrm>
                    <a:off x="2085103" y="1992213"/>
                    <a:ext cx="34867" cy="41583"/>
                  </a:xfrm>
                  <a:custGeom>
                    <a:rect b="b" l="l" r="r" t="t"/>
                    <a:pathLst>
                      <a:path extrusionOk="0" h="1647" w="1381">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3"/>
                  <p:cNvSpPr/>
                  <p:nvPr/>
                </p:nvSpPr>
                <p:spPr>
                  <a:xfrm>
                    <a:off x="2135900" y="2195556"/>
                    <a:ext cx="63220" cy="88341"/>
                  </a:xfrm>
                  <a:custGeom>
                    <a:rect b="b" l="l" r="r" t="t"/>
                    <a:pathLst>
                      <a:path extrusionOk="0" h="3499" w="2504">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3"/>
                  <p:cNvSpPr/>
                  <p:nvPr/>
                </p:nvSpPr>
                <p:spPr>
                  <a:xfrm>
                    <a:off x="2155265" y="2239487"/>
                    <a:ext cx="22117" cy="27974"/>
                  </a:xfrm>
                  <a:custGeom>
                    <a:rect b="b" l="l" r="r" t="t"/>
                    <a:pathLst>
                      <a:path extrusionOk="0" h="1108" w="876">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3"/>
                  <p:cNvSpPr/>
                  <p:nvPr/>
                </p:nvSpPr>
                <p:spPr>
                  <a:xfrm>
                    <a:off x="2150090" y="2374233"/>
                    <a:ext cx="38654" cy="52515"/>
                  </a:xfrm>
                  <a:custGeom>
                    <a:rect b="b" l="l" r="r" t="t"/>
                    <a:pathLst>
                      <a:path extrusionOk="0" h="2080" w="1531">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3"/>
                  <p:cNvSpPr/>
                  <p:nvPr/>
                </p:nvSpPr>
                <p:spPr>
                  <a:xfrm>
                    <a:off x="2138779" y="2617265"/>
                    <a:ext cx="41583" cy="54004"/>
                  </a:xfrm>
                  <a:custGeom>
                    <a:rect b="b" l="l" r="r" t="t"/>
                    <a:pathLst>
                      <a:path extrusionOk="0" h="2139" w="1647">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3"/>
                  <p:cNvSpPr/>
                  <p:nvPr/>
                </p:nvSpPr>
                <p:spPr>
                  <a:xfrm>
                    <a:off x="1962122" y="2047252"/>
                    <a:ext cx="225309" cy="286029"/>
                  </a:xfrm>
                  <a:custGeom>
                    <a:rect b="b" l="l" r="r" t="t"/>
                    <a:pathLst>
                      <a:path extrusionOk="0" h="11329" w="8924">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3"/>
                  <p:cNvSpPr/>
                  <p:nvPr/>
                </p:nvSpPr>
                <p:spPr>
                  <a:xfrm>
                    <a:off x="2114339" y="2154403"/>
                    <a:ext cx="77863" cy="446755"/>
                  </a:xfrm>
                  <a:custGeom>
                    <a:rect b="b" l="l" r="r" t="t"/>
                    <a:pathLst>
                      <a:path extrusionOk="0" h="17695" w="3084">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3"/>
                  <p:cNvSpPr/>
                  <p:nvPr/>
                </p:nvSpPr>
                <p:spPr>
                  <a:xfrm>
                    <a:off x="2179907" y="2298490"/>
                    <a:ext cx="26283" cy="34791"/>
                  </a:xfrm>
                  <a:custGeom>
                    <a:rect b="b" l="l" r="r" t="t"/>
                    <a:pathLst>
                      <a:path extrusionOk="0" h="1378" w="1041">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3"/>
                  <p:cNvSpPr/>
                  <p:nvPr/>
                </p:nvSpPr>
                <p:spPr>
                  <a:xfrm>
                    <a:off x="2107270" y="2512841"/>
                    <a:ext cx="25980" cy="78772"/>
                  </a:xfrm>
                  <a:custGeom>
                    <a:rect b="b" l="l" r="r" t="t"/>
                    <a:pathLst>
                      <a:path extrusionOk="0" h="3120" w="1029">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3"/>
                  <p:cNvSpPr/>
                  <p:nvPr/>
                </p:nvSpPr>
                <p:spPr>
                  <a:xfrm>
                    <a:off x="2145394" y="2412533"/>
                    <a:ext cx="34463" cy="45799"/>
                  </a:xfrm>
                  <a:custGeom>
                    <a:rect b="b" l="l" r="r" t="t"/>
                    <a:pathLst>
                      <a:path extrusionOk="0" h="1814" w="1365">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3"/>
                  <p:cNvSpPr/>
                  <p:nvPr/>
                </p:nvSpPr>
                <p:spPr>
                  <a:xfrm>
                    <a:off x="2068262" y="1690152"/>
                    <a:ext cx="117199" cy="370128"/>
                  </a:xfrm>
                  <a:custGeom>
                    <a:rect b="b" l="l" r="r" t="t"/>
                    <a:pathLst>
                      <a:path extrusionOk="0" h="14660" w="4642">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3"/>
                  <p:cNvSpPr/>
                  <p:nvPr/>
                </p:nvSpPr>
                <p:spPr>
                  <a:xfrm>
                    <a:off x="2085380" y="1685632"/>
                    <a:ext cx="117174" cy="370381"/>
                  </a:xfrm>
                  <a:custGeom>
                    <a:rect b="b" l="l" r="r" t="t"/>
                    <a:pathLst>
                      <a:path extrusionOk="0" h="14670" w="4641">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3"/>
                  <p:cNvSpPr/>
                  <p:nvPr/>
                </p:nvSpPr>
                <p:spPr>
                  <a:xfrm>
                    <a:off x="2107093" y="1681315"/>
                    <a:ext cx="49106" cy="67966"/>
                  </a:xfrm>
                  <a:custGeom>
                    <a:rect b="b" l="l" r="r" t="t"/>
                    <a:pathLst>
                      <a:path extrusionOk="0" h="2692" w="1945">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3"/>
                  <p:cNvSpPr/>
                  <p:nvPr/>
                </p:nvSpPr>
                <p:spPr>
                  <a:xfrm>
                    <a:off x="2026629" y="1668313"/>
                    <a:ext cx="70617" cy="87710"/>
                  </a:xfrm>
                  <a:custGeom>
                    <a:rect b="b" l="l" r="r" t="t"/>
                    <a:pathLst>
                      <a:path extrusionOk="0" h="3474" w="2797">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3"/>
                  <p:cNvSpPr/>
                  <p:nvPr/>
                </p:nvSpPr>
                <p:spPr>
                  <a:xfrm>
                    <a:off x="2214067" y="1690025"/>
                    <a:ext cx="117022" cy="370255"/>
                  </a:xfrm>
                  <a:custGeom>
                    <a:rect b="b" l="l" r="r" t="t"/>
                    <a:pathLst>
                      <a:path extrusionOk="0" h="14665" w="4635">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3"/>
                  <p:cNvSpPr/>
                  <p:nvPr/>
                </p:nvSpPr>
                <p:spPr>
                  <a:xfrm>
                    <a:off x="2196949" y="1685683"/>
                    <a:ext cx="117022" cy="370330"/>
                  </a:xfrm>
                  <a:custGeom>
                    <a:rect b="b" l="l" r="r" t="t"/>
                    <a:pathLst>
                      <a:path extrusionOk="0" h="14668" w="4635">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3"/>
                  <p:cNvSpPr/>
                  <p:nvPr/>
                </p:nvSpPr>
                <p:spPr>
                  <a:xfrm>
                    <a:off x="2242874" y="1681315"/>
                    <a:ext cx="49207" cy="67966"/>
                  </a:xfrm>
                  <a:custGeom>
                    <a:rect b="b" l="l" r="r" t="t"/>
                    <a:pathLst>
                      <a:path extrusionOk="0" h="2692" w="1949">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3"/>
                  <p:cNvSpPr/>
                  <p:nvPr/>
                </p:nvSpPr>
                <p:spPr>
                  <a:xfrm>
                    <a:off x="2301751" y="1668313"/>
                    <a:ext cx="70643" cy="87710"/>
                  </a:xfrm>
                  <a:custGeom>
                    <a:rect b="b" l="l" r="r" t="t"/>
                    <a:pathLst>
                      <a:path extrusionOk="0" h="3474" w="2798">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3"/>
                  <p:cNvSpPr/>
                  <p:nvPr/>
                </p:nvSpPr>
                <p:spPr>
                  <a:xfrm>
                    <a:off x="2160239" y="2043314"/>
                    <a:ext cx="33276" cy="33907"/>
                  </a:xfrm>
                  <a:custGeom>
                    <a:rect b="b" l="l" r="r" t="t"/>
                    <a:pathLst>
                      <a:path extrusionOk="0" h="1343" w="1318">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3"/>
                  <p:cNvSpPr/>
                  <p:nvPr/>
                </p:nvSpPr>
                <p:spPr>
                  <a:xfrm>
                    <a:off x="2157942" y="2041168"/>
                    <a:ext cx="40346" cy="38376"/>
                  </a:xfrm>
                  <a:custGeom>
                    <a:rect b="b" l="l" r="r" t="t"/>
                    <a:pathLst>
                      <a:path extrusionOk="0" h="1520" w="1598">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3"/>
                  <p:cNvSpPr/>
                  <p:nvPr/>
                </p:nvSpPr>
                <p:spPr>
                  <a:xfrm>
                    <a:off x="2204675" y="2051368"/>
                    <a:ext cx="27520" cy="26182"/>
                  </a:xfrm>
                  <a:custGeom>
                    <a:rect b="b" l="l" r="r" t="t"/>
                    <a:pathLst>
                      <a:path extrusionOk="0" h="1037" w="109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3"/>
                  <p:cNvSpPr/>
                  <p:nvPr/>
                </p:nvSpPr>
                <p:spPr>
                  <a:xfrm>
                    <a:off x="2202529" y="2048565"/>
                    <a:ext cx="32620" cy="31458"/>
                  </a:xfrm>
                  <a:custGeom>
                    <a:rect b="b" l="l" r="r" t="t"/>
                    <a:pathLst>
                      <a:path extrusionOk="0" h="1246" w="1292">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3"/>
                  <p:cNvSpPr/>
                  <p:nvPr/>
                </p:nvSpPr>
                <p:spPr>
                  <a:xfrm>
                    <a:off x="2139183" y="2076388"/>
                    <a:ext cx="29489" cy="46102"/>
                  </a:xfrm>
                  <a:custGeom>
                    <a:rect b="b" l="l" r="r" t="t"/>
                    <a:pathLst>
                      <a:path extrusionOk="0" h="1826" w="1168">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3"/>
                  <p:cNvSpPr/>
                  <p:nvPr/>
                </p:nvSpPr>
                <p:spPr>
                  <a:xfrm>
                    <a:off x="2137213" y="2074242"/>
                    <a:ext cx="36053" cy="50041"/>
                  </a:xfrm>
                  <a:custGeom>
                    <a:rect b="b" l="l" r="r" t="t"/>
                    <a:pathLst>
                      <a:path extrusionOk="0" h="1982" w="1428">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3"/>
                  <p:cNvSpPr/>
                  <p:nvPr/>
                </p:nvSpPr>
                <p:spPr>
                  <a:xfrm>
                    <a:off x="2157134" y="2043642"/>
                    <a:ext cx="99399" cy="131666"/>
                  </a:xfrm>
                  <a:custGeom>
                    <a:rect b="b" l="l" r="r" t="t"/>
                    <a:pathLst>
                      <a:path extrusionOk="0" h="5215" w="3937">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3"/>
                  <p:cNvSpPr/>
                  <p:nvPr/>
                </p:nvSpPr>
                <p:spPr>
                  <a:xfrm>
                    <a:off x="2155139" y="2041168"/>
                    <a:ext cx="103363" cy="136286"/>
                  </a:xfrm>
                  <a:custGeom>
                    <a:rect b="b" l="l" r="r" t="t"/>
                    <a:pathLst>
                      <a:path extrusionOk="0" h="5398" w="4094">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92" name="Google Shape;6592;p63"/>
              <p:cNvSpPr/>
              <p:nvPr/>
            </p:nvSpPr>
            <p:spPr>
              <a:xfrm>
                <a:off x="1992394" y="1542757"/>
                <a:ext cx="406964" cy="325163"/>
              </a:xfrm>
              <a:custGeom>
                <a:rect b="b" l="l" r="r" t="t"/>
                <a:pathLst>
                  <a:path extrusionOk="0" h="12879" w="16119">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3" name="Google Shape;6593;p63"/>
          <p:cNvGrpSpPr/>
          <p:nvPr/>
        </p:nvGrpSpPr>
        <p:grpSpPr>
          <a:xfrm>
            <a:off x="2939074" y="1542757"/>
            <a:ext cx="557541" cy="1310345"/>
            <a:chOff x="2939074" y="1542757"/>
            <a:chExt cx="557541" cy="1310345"/>
          </a:xfrm>
        </p:grpSpPr>
        <p:sp>
          <p:nvSpPr>
            <p:cNvPr id="6594" name="Google Shape;6594;p63"/>
            <p:cNvSpPr/>
            <p:nvPr/>
          </p:nvSpPr>
          <p:spPr>
            <a:xfrm>
              <a:off x="2988761"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5" name="Google Shape;6595;p63"/>
            <p:cNvGrpSpPr/>
            <p:nvPr/>
          </p:nvGrpSpPr>
          <p:grpSpPr>
            <a:xfrm>
              <a:off x="2939074" y="1542757"/>
              <a:ext cx="557541" cy="1277423"/>
              <a:chOff x="2939074" y="1542757"/>
              <a:chExt cx="557541" cy="1277423"/>
            </a:xfrm>
          </p:grpSpPr>
          <p:sp>
            <p:nvSpPr>
              <p:cNvPr id="6596" name="Google Shape;6596;p63"/>
              <p:cNvSpPr/>
              <p:nvPr/>
            </p:nvSpPr>
            <p:spPr>
              <a:xfrm>
                <a:off x="3032035" y="1674397"/>
                <a:ext cx="366821" cy="342104"/>
              </a:xfrm>
              <a:custGeom>
                <a:rect b="b" l="l" r="r" t="t"/>
                <a:pathLst>
                  <a:path extrusionOk="0" h="13550" w="14529">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7" name="Google Shape;6597;p63"/>
              <p:cNvGrpSpPr/>
              <p:nvPr/>
            </p:nvGrpSpPr>
            <p:grpSpPr>
              <a:xfrm>
                <a:off x="2939074" y="1547529"/>
                <a:ext cx="557541" cy="1272651"/>
                <a:chOff x="2939074" y="1547529"/>
                <a:chExt cx="557541" cy="1272651"/>
              </a:xfrm>
            </p:grpSpPr>
            <p:sp>
              <p:nvSpPr>
                <p:cNvPr id="6598" name="Google Shape;6598;p63"/>
                <p:cNvSpPr/>
                <p:nvPr/>
              </p:nvSpPr>
              <p:spPr>
                <a:xfrm>
                  <a:off x="2939074" y="1547529"/>
                  <a:ext cx="557541" cy="1272651"/>
                </a:xfrm>
                <a:custGeom>
                  <a:rect b="b" l="l" r="r" t="t"/>
                  <a:pathLst>
                    <a:path extrusionOk="0" h="50407" w="22083">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9" name="Google Shape;6599;p63"/>
                <p:cNvGrpSpPr/>
                <p:nvPr/>
              </p:nvGrpSpPr>
              <p:grpSpPr>
                <a:xfrm>
                  <a:off x="2977425" y="1655184"/>
                  <a:ext cx="476218" cy="1085365"/>
                  <a:chOff x="2977425" y="1655184"/>
                  <a:chExt cx="476218" cy="1085365"/>
                </a:xfrm>
              </p:grpSpPr>
              <p:sp>
                <p:nvSpPr>
                  <p:cNvPr id="6600" name="Google Shape;6600;p63"/>
                  <p:cNvSpPr/>
                  <p:nvPr/>
                </p:nvSpPr>
                <p:spPr>
                  <a:xfrm>
                    <a:off x="2977425" y="2207549"/>
                    <a:ext cx="65871" cy="115179"/>
                  </a:xfrm>
                  <a:custGeom>
                    <a:rect b="b" l="l" r="r" t="t"/>
                    <a:pathLst>
                      <a:path extrusionOk="0" h="4562" w="2609">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3"/>
                  <p:cNvSpPr/>
                  <p:nvPr/>
                </p:nvSpPr>
                <p:spPr>
                  <a:xfrm>
                    <a:off x="3000198" y="2248172"/>
                    <a:ext cx="38124" cy="63422"/>
                  </a:xfrm>
                  <a:custGeom>
                    <a:rect b="b" l="l" r="r" t="t"/>
                    <a:pathLst>
                      <a:path extrusionOk="0" h="2512" w="151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3"/>
                  <p:cNvSpPr/>
                  <p:nvPr/>
                </p:nvSpPr>
                <p:spPr>
                  <a:xfrm>
                    <a:off x="3035772" y="2078231"/>
                    <a:ext cx="68698" cy="102581"/>
                  </a:xfrm>
                  <a:custGeom>
                    <a:rect b="b" l="l" r="r" t="t"/>
                    <a:pathLst>
                      <a:path extrusionOk="0" h="4063" w="2721">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3"/>
                  <p:cNvSpPr/>
                  <p:nvPr/>
                </p:nvSpPr>
                <p:spPr>
                  <a:xfrm>
                    <a:off x="3082934" y="1960300"/>
                    <a:ext cx="73546" cy="79100"/>
                  </a:xfrm>
                  <a:custGeom>
                    <a:rect b="b" l="l" r="r" t="t"/>
                    <a:pathLst>
                      <a:path extrusionOk="0" h="3133" w="2913">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3"/>
                  <p:cNvSpPr/>
                  <p:nvPr/>
                </p:nvSpPr>
                <p:spPr>
                  <a:xfrm>
                    <a:off x="3114494" y="2001327"/>
                    <a:ext cx="113992" cy="97481"/>
                  </a:xfrm>
                  <a:custGeom>
                    <a:rect b="b" l="l" r="r" t="t"/>
                    <a:pathLst>
                      <a:path extrusionOk="0" h="3861" w="4515">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3"/>
                  <p:cNvSpPr/>
                  <p:nvPr/>
                </p:nvSpPr>
                <p:spPr>
                  <a:xfrm>
                    <a:off x="3164383" y="1962345"/>
                    <a:ext cx="34968" cy="27520"/>
                  </a:xfrm>
                  <a:custGeom>
                    <a:rect b="b" l="l" r="r" t="t"/>
                    <a:pathLst>
                      <a:path extrusionOk="0" h="1090" w="1385">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3"/>
                  <p:cNvSpPr/>
                  <p:nvPr/>
                </p:nvSpPr>
                <p:spPr>
                  <a:xfrm>
                    <a:off x="3180794" y="1922782"/>
                    <a:ext cx="36407" cy="56504"/>
                  </a:xfrm>
                  <a:custGeom>
                    <a:rect b="b" l="l" r="r" t="t"/>
                    <a:pathLst>
                      <a:path extrusionOk="0" h="2238" w="1442">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3"/>
                  <p:cNvSpPr/>
                  <p:nvPr/>
                </p:nvSpPr>
                <p:spPr>
                  <a:xfrm>
                    <a:off x="3159131" y="2111002"/>
                    <a:ext cx="48526" cy="50091"/>
                  </a:xfrm>
                  <a:custGeom>
                    <a:rect b="b" l="l" r="r" t="t"/>
                    <a:pathLst>
                      <a:path extrusionOk="0" h="1984" w="1922">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3"/>
                  <p:cNvSpPr/>
                  <p:nvPr/>
                </p:nvSpPr>
                <p:spPr>
                  <a:xfrm>
                    <a:off x="3159131" y="2164148"/>
                    <a:ext cx="48526" cy="50116"/>
                  </a:xfrm>
                  <a:custGeom>
                    <a:rect b="b" l="l" r="r" t="t"/>
                    <a:pathLst>
                      <a:path extrusionOk="0" h="1985" w="1922">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3"/>
                  <p:cNvSpPr/>
                  <p:nvPr/>
                </p:nvSpPr>
                <p:spPr>
                  <a:xfrm>
                    <a:off x="3159131" y="2217294"/>
                    <a:ext cx="48526" cy="50116"/>
                  </a:xfrm>
                  <a:custGeom>
                    <a:rect b="b" l="l" r="r" t="t"/>
                    <a:pathLst>
                      <a:path extrusionOk="0" h="1985" w="1922">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3"/>
                  <p:cNvSpPr/>
                  <p:nvPr/>
                </p:nvSpPr>
                <p:spPr>
                  <a:xfrm>
                    <a:off x="3121916" y="2111532"/>
                    <a:ext cx="31585" cy="42795"/>
                  </a:xfrm>
                  <a:custGeom>
                    <a:rect b="b" l="l" r="r" t="t"/>
                    <a:pathLst>
                      <a:path extrusionOk="0" h="1695" w="1251">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3"/>
                  <p:cNvSpPr/>
                  <p:nvPr/>
                </p:nvSpPr>
                <p:spPr>
                  <a:xfrm>
                    <a:off x="3118760" y="2152635"/>
                    <a:ext cx="30524" cy="45849"/>
                  </a:xfrm>
                  <a:custGeom>
                    <a:rect b="b" l="l" r="r" t="t"/>
                    <a:pathLst>
                      <a:path extrusionOk="0" h="1816" w="1209">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3"/>
                  <p:cNvSpPr/>
                  <p:nvPr/>
                </p:nvSpPr>
                <p:spPr>
                  <a:xfrm>
                    <a:off x="3111186" y="2198561"/>
                    <a:ext cx="37543" cy="43198"/>
                  </a:xfrm>
                  <a:custGeom>
                    <a:rect b="b" l="l" r="r" t="t"/>
                    <a:pathLst>
                      <a:path extrusionOk="0" h="1711" w="1487">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3"/>
                  <p:cNvSpPr/>
                  <p:nvPr/>
                </p:nvSpPr>
                <p:spPr>
                  <a:xfrm>
                    <a:off x="3113812" y="2250924"/>
                    <a:ext cx="32620" cy="36028"/>
                  </a:xfrm>
                  <a:custGeom>
                    <a:rect b="b" l="l" r="r" t="t"/>
                    <a:pathLst>
                      <a:path extrusionOk="0" h="1427" w="1292">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3"/>
                  <p:cNvSpPr/>
                  <p:nvPr/>
                </p:nvSpPr>
                <p:spPr>
                  <a:xfrm>
                    <a:off x="3179152" y="2275717"/>
                    <a:ext cx="75717" cy="61377"/>
                  </a:xfrm>
                  <a:custGeom>
                    <a:rect b="b" l="l" r="r" t="t"/>
                    <a:pathLst>
                      <a:path extrusionOk="0" h="2431" w="2999">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3"/>
                  <p:cNvSpPr/>
                  <p:nvPr/>
                </p:nvSpPr>
                <p:spPr>
                  <a:xfrm>
                    <a:off x="3103460" y="2303136"/>
                    <a:ext cx="46632" cy="110155"/>
                  </a:xfrm>
                  <a:custGeom>
                    <a:rect b="b" l="l" r="r" t="t"/>
                    <a:pathLst>
                      <a:path extrusionOk="0" h="4363" w="1847">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3"/>
                  <p:cNvSpPr/>
                  <p:nvPr/>
                </p:nvSpPr>
                <p:spPr>
                  <a:xfrm>
                    <a:off x="3101314" y="2420915"/>
                    <a:ext cx="51985" cy="138331"/>
                  </a:xfrm>
                  <a:custGeom>
                    <a:rect b="b" l="l" r="r" t="t"/>
                    <a:pathLst>
                      <a:path extrusionOk="0" h="5479" w="2059">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3"/>
                  <p:cNvSpPr/>
                  <p:nvPr/>
                </p:nvSpPr>
                <p:spPr>
                  <a:xfrm>
                    <a:off x="3153577" y="2340073"/>
                    <a:ext cx="54080" cy="195416"/>
                  </a:xfrm>
                  <a:custGeom>
                    <a:rect b="b" l="l" r="r" t="t"/>
                    <a:pathLst>
                      <a:path extrusionOk="0" h="7740" w="2142">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3"/>
                  <p:cNvSpPr/>
                  <p:nvPr/>
                </p:nvSpPr>
                <p:spPr>
                  <a:xfrm>
                    <a:off x="3124037" y="2604843"/>
                    <a:ext cx="42138" cy="127348"/>
                  </a:xfrm>
                  <a:custGeom>
                    <a:rect b="b" l="l" r="r" t="t"/>
                    <a:pathLst>
                      <a:path extrusionOk="0" h="5044" w="1669">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3"/>
                  <p:cNvSpPr/>
                  <p:nvPr/>
                </p:nvSpPr>
                <p:spPr>
                  <a:xfrm>
                    <a:off x="3156682" y="2559398"/>
                    <a:ext cx="40446" cy="181151"/>
                  </a:xfrm>
                  <a:custGeom>
                    <a:rect b="b" l="l" r="r" t="t"/>
                    <a:pathLst>
                      <a:path extrusionOk="0" h="7175" w="1602">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3"/>
                  <p:cNvSpPr/>
                  <p:nvPr/>
                </p:nvSpPr>
                <p:spPr>
                  <a:xfrm>
                    <a:off x="3387773" y="2207549"/>
                    <a:ext cx="65871" cy="115179"/>
                  </a:xfrm>
                  <a:custGeom>
                    <a:rect b="b" l="l" r="r" t="t"/>
                    <a:pathLst>
                      <a:path extrusionOk="0" h="4562" w="2609">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3"/>
                  <p:cNvSpPr/>
                  <p:nvPr/>
                </p:nvSpPr>
                <p:spPr>
                  <a:xfrm>
                    <a:off x="3392746" y="2248172"/>
                    <a:ext cx="37997" cy="63422"/>
                  </a:xfrm>
                  <a:custGeom>
                    <a:rect b="b" l="l" r="r" t="t"/>
                    <a:pathLst>
                      <a:path extrusionOk="0" h="2512" w="1505">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3"/>
                  <p:cNvSpPr/>
                  <p:nvPr/>
                </p:nvSpPr>
                <p:spPr>
                  <a:xfrm>
                    <a:off x="3326598" y="2078231"/>
                    <a:ext cx="68522" cy="102581"/>
                  </a:xfrm>
                  <a:custGeom>
                    <a:rect b="b" l="l" r="r" t="t"/>
                    <a:pathLst>
                      <a:path extrusionOk="0" h="4063" w="2714">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3"/>
                  <p:cNvSpPr/>
                  <p:nvPr/>
                </p:nvSpPr>
                <p:spPr>
                  <a:xfrm>
                    <a:off x="3274588" y="1960300"/>
                    <a:ext cx="73571" cy="79100"/>
                  </a:xfrm>
                  <a:custGeom>
                    <a:rect b="b" l="l" r="r" t="t"/>
                    <a:pathLst>
                      <a:path extrusionOk="0" h="3133" w="2914">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3"/>
                  <p:cNvSpPr/>
                  <p:nvPr/>
                </p:nvSpPr>
                <p:spPr>
                  <a:xfrm>
                    <a:off x="3208642" y="2004306"/>
                    <a:ext cx="112048" cy="95688"/>
                  </a:xfrm>
                  <a:custGeom>
                    <a:rect b="b" l="l" r="r" t="t"/>
                    <a:pathLst>
                      <a:path extrusionOk="0" h="3790" w="4438">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3"/>
                  <p:cNvSpPr/>
                  <p:nvPr/>
                </p:nvSpPr>
                <p:spPr>
                  <a:xfrm>
                    <a:off x="3231894" y="1962345"/>
                    <a:ext cx="34816" cy="27520"/>
                  </a:xfrm>
                  <a:custGeom>
                    <a:rect b="b" l="l" r="r" t="t"/>
                    <a:pathLst>
                      <a:path extrusionOk="0" h="1090" w="1379">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3"/>
                  <p:cNvSpPr/>
                  <p:nvPr/>
                </p:nvSpPr>
                <p:spPr>
                  <a:xfrm>
                    <a:off x="3213716" y="1922782"/>
                    <a:ext cx="36887" cy="56504"/>
                  </a:xfrm>
                  <a:custGeom>
                    <a:rect b="b" l="l" r="r" t="t"/>
                    <a:pathLst>
                      <a:path extrusionOk="0" h="2238" w="1461">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3"/>
                  <p:cNvSpPr/>
                  <p:nvPr/>
                </p:nvSpPr>
                <p:spPr>
                  <a:xfrm>
                    <a:off x="3223260" y="2111002"/>
                    <a:ext cx="48677" cy="50091"/>
                  </a:xfrm>
                  <a:custGeom>
                    <a:rect b="b" l="l" r="r" t="t"/>
                    <a:pathLst>
                      <a:path extrusionOk="0" h="1984" w="1928">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3"/>
                  <p:cNvSpPr/>
                  <p:nvPr/>
                </p:nvSpPr>
                <p:spPr>
                  <a:xfrm>
                    <a:off x="3223260" y="2164148"/>
                    <a:ext cx="48677" cy="50116"/>
                  </a:xfrm>
                  <a:custGeom>
                    <a:rect b="b" l="l" r="r" t="t"/>
                    <a:pathLst>
                      <a:path extrusionOk="0" h="1985" w="1928">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3"/>
                  <p:cNvSpPr/>
                  <p:nvPr/>
                </p:nvSpPr>
                <p:spPr>
                  <a:xfrm>
                    <a:off x="3223260" y="2217294"/>
                    <a:ext cx="48677" cy="50116"/>
                  </a:xfrm>
                  <a:custGeom>
                    <a:rect b="b" l="l" r="r" t="t"/>
                    <a:pathLst>
                      <a:path extrusionOk="0" h="1985" w="1928">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3"/>
                  <p:cNvSpPr/>
                  <p:nvPr/>
                </p:nvSpPr>
                <p:spPr>
                  <a:xfrm>
                    <a:off x="3277567" y="2111532"/>
                    <a:ext cx="31585" cy="42795"/>
                  </a:xfrm>
                  <a:custGeom>
                    <a:rect b="b" l="l" r="r" t="t"/>
                    <a:pathLst>
                      <a:path extrusionOk="0" h="1695" w="1251">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3"/>
                  <p:cNvSpPr/>
                  <p:nvPr/>
                </p:nvSpPr>
                <p:spPr>
                  <a:xfrm>
                    <a:off x="3281632" y="2152635"/>
                    <a:ext cx="30499" cy="45849"/>
                  </a:xfrm>
                  <a:custGeom>
                    <a:rect b="b" l="l" r="r" t="t"/>
                    <a:pathLst>
                      <a:path extrusionOk="0" h="1816" w="1208">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3"/>
                  <p:cNvSpPr/>
                  <p:nvPr/>
                </p:nvSpPr>
                <p:spPr>
                  <a:xfrm>
                    <a:off x="3282339" y="2198561"/>
                    <a:ext cx="37366" cy="43198"/>
                  </a:xfrm>
                  <a:custGeom>
                    <a:rect b="b" l="l" r="r" t="t"/>
                    <a:pathLst>
                      <a:path extrusionOk="0" h="1711" w="148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3"/>
                  <p:cNvSpPr/>
                  <p:nvPr/>
                </p:nvSpPr>
                <p:spPr>
                  <a:xfrm>
                    <a:off x="3284636" y="2250924"/>
                    <a:ext cx="32595" cy="36028"/>
                  </a:xfrm>
                  <a:custGeom>
                    <a:rect b="b" l="l" r="r" t="t"/>
                    <a:pathLst>
                      <a:path extrusionOk="0" h="1427" w="1291">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3"/>
                  <p:cNvSpPr/>
                  <p:nvPr/>
                </p:nvSpPr>
                <p:spPr>
                  <a:xfrm>
                    <a:off x="3280900" y="2303136"/>
                    <a:ext cx="46708" cy="110155"/>
                  </a:xfrm>
                  <a:custGeom>
                    <a:rect b="b" l="l" r="r" t="t"/>
                    <a:pathLst>
                      <a:path extrusionOk="0" h="4363" w="185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3"/>
                  <p:cNvSpPr/>
                  <p:nvPr/>
                </p:nvSpPr>
                <p:spPr>
                  <a:xfrm>
                    <a:off x="3277668" y="2420915"/>
                    <a:ext cx="52086" cy="138331"/>
                  </a:xfrm>
                  <a:custGeom>
                    <a:rect b="b" l="l" r="r" t="t"/>
                    <a:pathLst>
                      <a:path extrusionOk="0" h="5479" w="2063">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3"/>
                  <p:cNvSpPr/>
                  <p:nvPr/>
                </p:nvSpPr>
                <p:spPr>
                  <a:xfrm>
                    <a:off x="3223260" y="2340073"/>
                    <a:ext cx="54232" cy="195416"/>
                  </a:xfrm>
                  <a:custGeom>
                    <a:rect b="b" l="l" r="r" t="t"/>
                    <a:pathLst>
                      <a:path extrusionOk="0" h="7740" w="2148">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3"/>
                  <p:cNvSpPr/>
                  <p:nvPr/>
                </p:nvSpPr>
                <p:spPr>
                  <a:xfrm>
                    <a:off x="3264893" y="2604843"/>
                    <a:ext cx="42138" cy="127348"/>
                  </a:xfrm>
                  <a:custGeom>
                    <a:rect b="b" l="l" r="r" t="t"/>
                    <a:pathLst>
                      <a:path extrusionOk="0" h="5044" w="1669">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3"/>
                  <p:cNvSpPr/>
                  <p:nvPr/>
                </p:nvSpPr>
                <p:spPr>
                  <a:xfrm>
                    <a:off x="3233965" y="2559398"/>
                    <a:ext cx="40270" cy="181151"/>
                  </a:xfrm>
                  <a:custGeom>
                    <a:rect b="b" l="l" r="r" t="t"/>
                    <a:pathLst>
                      <a:path extrusionOk="0" h="7175" w="1595">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3"/>
                  <p:cNvSpPr/>
                  <p:nvPr/>
                </p:nvSpPr>
                <p:spPr>
                  <a:xfrm>
                    <a:off x="3097199" y="1655184"/>
                    <a:ext cx="106342" cy="74834"/>
                  </a:xfrm>
                  <a:custGeom>
                    <a:rect b="b" l="l" r="r" t="t"/>
                    <a:pathLst>
                      <a:path extrusionOk="0" h="2964" w="4212">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3"/>
                  <p:cNvSpPr/>
                  <p:nvPr/>
                </p:nvSpPr>
                <p:spPr>
                  <a:xfrm>
                    <a:off x="3104117" y="1802074"/>
                    <a:ext cx="103868" cy="80994"/>
                  </a:xfrm>
                  <a:custGeom>
                    <a:rect b="b" l="l" r="r" t="t"/>
                    <a:pathLst>
                      <a:path extrusionOk="0" h="3208" w="4114">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3"/>
                  <p:cNvSpPr/>
                  <p:nvPr/>
                </p:nvSpPr>
                <p:spPr>
                  <a:xfrm>
                    <a:off x="3097199" y="1736910"/>
                    <a:ext cx="70617" cy="70617"/>
                  </a:xfrm>
                  <a:custGeom>
                    <a:rect b="b" l="l" r="r" t="t"/>
                    <a:pathLst>
                      <a:path extrusionOk="0" fill="none" h="2797" w="2797">
                        <a:moveTo>
                          <a:pt x="2797" y="1200"/>
                        </a:moveTo>
                        <a:cubicBezTo>
                          <a:pt x="2797" y="2262"/>
                          <a:pt x="1506" y="2797"/>
                          <a:pt x="757" y="2041"/>
                        </a:cubicBezTo>
                        <a:cubicBezTo>
                          <a:pt x="1" y="1291"/>
                          <a:pt x="535" y="1"/>
                          <a:pt x="1604" y="7"/>
                        </a:cubicBezTo>
                        <a:cubicBezTo>
                          <a:pt x="2263" y="7"/>
                          <a:pt x="2797" y="542"/>
                          <a:pt x="2797"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3"/>
                  <p:cNvSpPr/>
                  <p:nvPr/>
                </p:nvSpPr>
                <p:spPr>
                  <a:xfrm>
                    <a:off x="3227527" y="1655184"/>
                    <a:ext cx="106342" cy="74834"/>
                  </a:xfrm>
                  <a:custGeom>
                    <a:rect b="b" l="l" r="r" t="t"/>
                    <a:pathLst>
                      <a:path extrusionOk="0" h="2964" w="4212">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3"/>
                  <p:cNvSpPr/>
                  <p:nvPr/>
                </p:nvSpPr>
                <p:spPr>
                  <a:xfrm>
                    <a:off x="3223083" y="1802074"/>
                    <a:ext cx="103868" cy="80994"/>
                  </a:xfrm>
                  <a:custGeom>
                    <a:rect b="b" l="l" r="r" t="t"/>
                    <a:pathLst>
                      <a:path extrusionOk="0" h="3208" w="4114">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3"/>
                  <p:cNvSpPr/>
                  <p:nvPr/>
                </p:nvSpPr>
                <p:spPr>
                  <a:xfrm>
                    <a:off x="3263252" y="1736910"/>
                    <a:ext cx="70617" cy="70617"/>
                  </a:xfrm>
                  <a:custGeom>
                    <a:rect b="b" l="l" r="r" t="t"/>
                    <a:pathLst>
                      <a:path extrusionOk="0" fill="none" h="2797" w="2797">
                        <a:moveTo>
                          <a:pt x="0" y="1200"/>
                        </a:moveTo>
                        <a:cubicBezTo>
                          <a:pt x="0" y="2262"/>
                          <a:pt x="1291" y="2797"/>
                          <a:pt x="2040" y="2041"/>
                        </a:cubicBezTo>
                        <a:cubicBezTo>
                          <a:pt x="2796" y="1291"/>
                          <a:pt x="2262" y="7"/>
                          <a:pt x="1199" y="7"/>
                        </a:cubicBezTo>
                        <a:cubicBezTo>
                          <a:pt x="541" y="1"/>
                          <a:pt x="7" y="535"/>
                          <a:pt x="0"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45" name="Google Shape;6645;p63"/>
              <p:cNvSpPr/>
              <p:nvPr/>
            </p:nvSpPr>
            <p:spPr>
              <a:xfrm>
                <a:off x="3010499" y="1542757"/>
                <a:ext cx="406788" cy="325163"/>
              </a:xfrm>
              <a:custGeom>
                <a:rect b="b" l="l" r="r" t="t"/>
                <a:pathLst>
                  <a:path extrusionOk="0" h="12879" w="16112">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6" name="Google Shape;6646;p63"/>
          <p:cNvGrpSpPr/>
          <p:nvPr/>
        </p:nvGrpSpPr>
        <p:grpSpPr>
          <a:xfrm>
            <a:off x="4910904" y="1542757"/>
            <a:ext cx="558677" cy="1310345"/>
            <a:chOff x="4910904" y="1542757"/>
            <a:chExt cx="558677" cy="1310345"/>
          </a:xfrm>
        </p:grpSpPr>
        <p:sp>
          <p:nvSpPr>
            <p:cNvPr id="6647" name="Google Shape;6647;p63"/>
            <p:cNvSpPr/>
            <p:nvPr/>
          </p:nvSpPr>
          <p:spPr>
            <a:xfrm>
              <a:off x="496175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8" name="Google Shape;6648;p63"/>
            <p:cNvGrpSpPr/>
            <p:nvPr/>
          </p:nvGrpSpPr>
          <p:grpSpPr>
            <a:xfrm>
              <a:off x="4910904" y="1542757"/>
              <a:ext cx="558677" cy="1277423"/>
              <a:chOff x="4910904" y="1542757"/>
              <a:chExt cx="558677" cy="1277423"/>
            </a:xfrm>
          </p:grpSpPr>
          <p:sp>
            <p:nvSpPr>
              <p:cNvPr id="6649" name="Google Shape;6649;p63"/>
              <p:cNvSpPr/>
              <p:nvPr/>
            </p:nvSpPr>
            <p:spPr>
              <a:xfrm>
                <a:off x="5007172" y="1674397"/>
                <a:ext cx="366821" cy="342104"/>
              </a:xfrm>
              <a:custGeom>
                <a:rect b="b" l="l" r="r" t="t"/>
                <a:pathLst>
                  <a:path extrusionOk="0" h="13550" w="14529">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0" name="Google Shape;6650;p63"/>
              <p:cNvGrpSpPr/>
              <p:nvPr/>
            </p:nvGrpSpPr>
            <p:grpSpPr>
              <a:xfrm>
                <a:off x="4910904" y="1547529"/>
                <a:ext cx="558677" cy="1272651"/>
                <a:chOff x="4910904" y="1547529"/>
                <a:chExt cx="558677" cy="1272651"/>
              </a:xfrm>
            </p:grpSpPr>
            <p:sp>
              <p:nvSpPr>
                <p:cNvPr id="6651" name="Google Shape;6651;p63"/>
                <p:cNvSpPr/>
                <p:nvPr/>
              </p:nvSpPr>
              <p:spPr>
                <a:xfrm>
                  <a:off x="4910904" y="1547529"/>
                  <a:ext cx="558677" cy="1272651"/>
                </a:xfrm>
                <a:custGeom>
                  <a:rect b="b" l="l" r="r" t="t"/>
                  <a:pathLst>
                    <a:path extrusionOk="0" h="50407" w="22128">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2" name="Google Shape;6652;p63"/>
                <p:cNvGrpSpPr/>
                <p:nvPr/>
              </p:nvGrpSpPr>
              <p:grpSpPr>
                <a:xfrm>
                  <a:off x="5086525" y="1888799"/>
                  <a:ext cx="204808" cy="326677"/>
                  <a:chOff x="5086525" y="1888799"/>
                  <a:chExt cx="204808" cy="326677"/>
                </a:xfrm>
              </p:grpSpPr>
              <p:grpSp>
                <p:nvGrpSpPr>
                  <p:cNvPr id="6653" name="Google Shape;6653;p63"/>
                  <p:cNvGrpSpPr/>
                  <p:nvPr/>
                </p:nvGrpSpPr>
                <p:grpSpPr>
                  <a:xfrm>
                    <a:off x="5147044" y="1888799"/>
                    <a:ext cx="80312" cy="199127"/>
                    <a:chOff x="5147044" y="1888799"/>
                    <a:chExt cx="80312" cy="199127"/>
                  </a:xfrm>
                </p:grpSpPr>
                <p:sp>
                  <p:nvSpPr>
                    <p:cNvPr id="6654" name="Google Shape;6654;p63"/>
                    <p:cNvSpPr/>
                    <p:nvPr/>
                  </p:nvSpPr>
                  <p:spPr>
                    <a:xfrm>
                      <a:off x="5176002" y="1888799"/>
                      <a:ext cx="24717" cy="164235"/>
                    </a:xfrm>
                    <a:custGeom>
                      <a:rect b="b" l="l" r="r" t="t"/>
                      <a:pathLst>
                        <a:path extrusionOk="0" h="6505" w="979">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3"/>
                    <p:cNvSpPr/>
                    <p:nvPr/>
                  </p:nvSpPr>
                  <p:spPr>
                    <a:xfrm>
                      <a:off x="5147044" y="2033063"/>
                      <a:ext cx="80312" cy="54863"/>
                    </a:xfrm>
                    <a:custGeom>
                      <a:rect b="b" l="l" r="r" t="t"/>
                      <a:pathLst>
                        <a:path extrusionOk="0" h="2173" w="3181">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6" name="Google Shape;6656;p63"/>
                  <p:cNvSpPr/>
                  <p:nvPr/>
                </p:nvSpPr>
                <p:spPr>
                  <a:xfrm>
                    <a:off x="5086525" y="2017965"/>
                    <a:ext cx="91143" cy="197511"/>
                  </a:xfrm>
                  <a:custGeom>
                    <a:rect b="b" l="l" r="r" t="t"/>
                    <a:pathLst>
                      <a:path extrusionOk="0" h="7823" w="361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3"/>
                  <p:cNvSpPr/>
                  <p:nvPr/>
                </p:nvSpPr>
                <p:spPr>
                  <a:xfrm>
                    <a:off x="5200190" y="2017965"/>
                    <a:ext cx="91143" cy="197511"/>
                  </a:xfrm>
                  <a:custGeom>
                    <a:rect b="b" l="l" r="r" t="t"/>
                    <a:pathLst>
                      <a:path extrusionOk="0" h="7823" w="361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658" name="Google Shape;6658;p63"/>
              <p:cNvSpPr/>
              <p:nvPr/>
            </p:nvSpPr>
            <p:spPr>
              <a:xfrm>
                <a:off x="4983465" y="1542757"/>
                <a:ext cx="406813" cy="325163"/>
              </a:xfrm>
              <a:custGeom>
                <a:rect b="b" l="l" r="r" t="t"/>
                <a:pathLst>
                  <a:path extrusionOk="0" h="12879" w="16113">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59" name="Google Shape;6659;p63"/>
          <p:cNvGrpSpPr/>
          <p:nvPr/>
        </p:nvGrpSpPr>
        <p:grpSpPr>
          <a:xfrm>
            <a:off x="5901010" y="1542757"/>
            <a:ext cx="557541" cy="1310345"/>
            <a:chOff x="5901010" y="1542757"/>
            <a:chExt cx="557541" cy="1310345"/>
          </a:xfrm>
        </p:grpSpPr>
        <p:sp>
          <p:nvSpPr>
            <p:cNvPr id="6660" name="Google Shape;6660;p63"/>
            <p:cNvSpPr/>
            <p:nvPr/>
          </p:nvSpPr>
          <p:spPr>
            <a:xfrm>
              <a:off x="5950722"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1" name="Google Shape;6661;p63"/>
            <p:cNvGrpSpPr/>
            <p:nvPr/>
          </p:nvGrpSpPr>
          <p:grpSpPr>
            <a:xfrm>
              <a:off x="5901010" y="1542757"/>
              <a:ext cx="557541" cy="1277423"/>
              <a:chOff x="5901010" y="1542757"/>
              <a:chExt cx="557541" cy="1277423"/>
            </a:xfrm>
          </p:grpSpPr>
          <p:sp>
            <p:nvSpPr>
              <p:cNvPr id="6662" name="Google Shape;6662;p63"/>
              <p:cNvSpPr/>
              <p:nvPr/>
            </p:nvSpPr>
            <p:spPr>
              <a:xfrm>
                <a:off x="5993996"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3"/>
              <p:cNvSpPr/>
              <p:nvPr/>
            </p:nvSpPr>
            <p:spPr>
              <a:xfrm>
                <a:off x="6132554" y="1726054"/>
                <a:ext cx="682" cy="25"/>
              </a:xfrm>
              <a:custGeom>
                <a:rect b="b" l="l" r="r" t="t"/>
                <a:pathLst>
                  <a:path extrusionOk="0" h="1" w="27">
                    <a:moveTo>
                      <a:pt x="0" y="1"/>
                    </a:moveTo>
                    <a:lnTo>
                      <a:pt x="26" y="1"/>
                    </a:lnTo>
                    <a:cubicBezTo>
                      <a:pt x="13" y="1"/>
                      <a:pt x="7"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4" name="Google Shape;6664;p63"/>
              <p:cNvGrpSpPr/>
              <p:nvPr/>
            </p:nvGrpSpPr>
            <p:grpSpPr>
              <a:xfrm>
                <a:off x="5901010" y="1547529"/>
                <a:ext cx="557541" cy="1272651"/>
                <a:chOff x="5901010" y="1547529"/>
                <a:chExt cx="557541" cy="1272651"/>
              </a:xfrm>
            </p:grpSpPr>
            <p:sp>
              <p:nvSpPr>
                <p:cNvPr id="6665" name="Google Shape;6665;p63"/>
                <p:cNvSpPr/>
                <p:nvPr/>
              </p:nvSpPr>
              <p:spPr>
                <a:xfrm>
                  <a:off x="5901010" y="1547529"/>
                  <a:ext cx="557541" cy="1272651"/>
                </a:xfrm>
                <a:custGeom>
                  <a:rect b="b" l="l" r="r" t="t"/>
                  <a:pathLst>
                    <a:path extrusionOk="0" h="50407" w="22083">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6" name="Google Shape;6666;p63"/>
                <p:cNvGrpSpPr/>
                <p:nvPr/>
              </p:nvGrpSpPr>
              <p:grpSpPr>
                <a:xfrm>
                  <a:off x="5939032" y="1575982"/>
                  <a:ext cx="472785" cy="1194182"/>
                  <a:chOff x="5939032" y="1575983"/>
                  <a:chExt cx="472785" cy="1194182"/>
                </a:xfrm>
              </p:grpSpPr>
              <p:grpSp>
                <p:nvGrpSpPr>
                  <p:cNvPr id="6667" name="Google Shape;6667;p63"/>
                  <p:cNvGrpSpPr/>
                  <p:nvPr/>
                </p:nvGrpSpPr>
                <p:grpSpPr>
                  <a:xfrm>
                    <a:off x="5939032" y="1717495"/>
                    <a:ext cx="472785" cy="1052669"/>
                    <a:chOff x="5939032" y="1717495"/>
                    <a:chExt cx="472785" cy="1052669"/>
                  </a:xfrm>
                </p:grpSpPr>
                <p:sp>
                  <p:nvSpPr>
                    <p:cNvPr id="6668" name="Google Shape;6668;p63"/>
                    <p:cNvSpPr/>
                    <p:nvPr/>
                  </p:nvSpPr>
                  <p:spPr>
                    <a:xfrm>
                      <a:off x="5971930" y="1961992"/>
                      <a:ext cx="207560" cy="288352"/>
                    </a:xfrm>
                    <a:custGeom>
                      <a:rect b="b" l="l" r="r" t="t"/>
                      <a:pathLst>
                        <a:path extrusionOk="0" h="11421" w="8221">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3"/>
                    <p:cNvSpPr/>
                    <p:nvPr/>
                  </p:nvSpPr>
                  <p:spPr>
                    <a:xfrm>
                      <a:off x="5961907" y="2188537"/>
                      <a:ext cx="52010" cy="152293"/>
                    </a:xfrm>
                    <a:custGeom>
                      <a:rect b="b" l="l" r="r" t="t"/>
                      <a:pathLst>
                        <a:path extrusionOk="0" h="6032" w="206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3"/>
                    <p:cNvSpPr/>
                    <p:nvPr/>
                  </p:nvSpPr>
                  <p:spPr>
                    <a:xfrm>
                      <a:off x="5939032" y="2264810"/>
                      <a:ext cx="58195" cy="53499"/>
                    </a:xfrm>
                    <a:custGeom>
                      <a:rect b="b" l="l" r="r" t="t"/>
                      <a:pathLst>
                        <a:path extrusionOk="0" h="2119" w="2305">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3"/>
                    <p:cNvSpPr/>
                    <p:nvPr/>
                  </p:nvSpPr>
                  <p:spPr>
                    <a:xfrm>
                      <a:off x="5992683" y="2128978"/>
                      <a:ext cx="45849" cy="36786"/>
                    </a:xfrm>
                    <a:custGeom>
                      <a:rect b="b" l="l" r="r" t="t"/>
                      <a:pathLst>
                        <a:path extrusionOk="0" h="1457" w="1816">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3"/>
                    <p:cNvSpPr/>
                    <p:nvPr/>
                  </p:nvSpPr>
                  <p:spPr>
                    <a:xfrm>
                      <a:off x="6042042" y="1957699"/>
                      <a:ext cx="140654" cy="63901"/>
                    </a:xfrm>
                    <a:custGeom>
                      <a:rect b="b" l="l" r="r" t="t"/>
                      <a:pathLst>
                        <a:path extrusionOk="0" h="2531" w="5571">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3"/>
                    <p:cNvSpPr/>
                    <p:nvPr/>
                  </p:nvSpPr>
                  <p:spPr>
                    <a:xfrm>
                      <a:off x="6010937" y="2054751"/>
                      <a:ext cx="54206" cy="51278"/>
                    </a:xfrm>
                    <a:custGeom>
                      <a:rect b="b" l="l" r="r" t="t"/>
                      <a:pathLst>
                        <a:path extrusionOk="0" h="2031" w="2147">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3"/>
                    <p:cNvSpPr/>
                    <p:nvPr/>
                  </p:nvSpPr>
                  <p:spPr>
                    <a:xfrm>
                      <a:off x="6080545" y="1991077"/>
                      <a:ext cx="98112" cy="100460"/>
                    </a:xfrm>
                    <a:custGeom>
                      <a:rect b="b" l="l" r="r" t="t"/>
                      <a:pathLst>
                        <a:path extrusionOk="0" h="3979" w="3886">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3"/>
                    <p:cNvSpPr/>
                    <p:nvPr/>
                  </p:nvSpPr>
                  <p:spPr>
                    <a:xfrm>
                      <a:off x="6079055" y="2034073"/>
                      <a:ext cx="106342" cy="106999"/>
                    </a:xfrm>
                    <a:custGeom>
                      <a:rect b="b" l="l" r="r" t="t"/>
                      <a:pathLst>
                        <a:path extrusionOk="0" h="4238" w="4212">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3"/>
                    <p:cNvSpPr/>
                    <p:nvPr/>
                  </p:nvSpPr>
                  <p:spPr>
                    <a:xfrm>
                      <a:off x="6079055" y="2075378"/>
                      <a:ext cx="110281" cy="119168"/>
                    </a:xfrm>
                    <a:custGeom>
                      <a:rect b="b" l="l" r="r" t="t"/>
                      <a:pathLst>
                        <a:path extrusionOk="0" h="4720" w="4368">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3"/>
                    <p:cNvSpPr/>
                    <p:nvPr/>
                  </p:nvSpPr>
                  <p:spPr>
                    <a:xfrm>
                      <a:off x="6074940" y="2138977"/>
                      <a:ext cx="105434" cy="88644"/>
                    </a:xfrm>
                    <a:custGeom>
                      <a:rect b="b" l="l" r="r" t="t"/>
                      <a:pathLst>
                        <a:path extrusionOk="0" h="3511" w="4176">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3"/>
                    <p:cNvSpPr/>
                    <p:nvPr/>
                  </p:nvSpPr>
                  <p:spPr>
                    <a:xfrm>
                      <a:off x="6070496" y="2176419"/>
                      <a:ext cx="111417" cy="96622"/>
                    </a:xfrm>
                    <a:custGeom>
                      <a:rect b="b" l="l" r="r" t="t"/>
                      <a:pathLst>
                        <a:path extrusionOk="0" h="3827" w="4413">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3"/>
                    <p:cNvSpPr/>
                    <p:nvPr/>
                  </p:nvSpPr>
                  <p:spPr>
                    <a:xfrm>
                      <a:off x="6070850" y="2217572"/>
                      <a:ext cx="111569" cy="96622"/>
                    </a:xfrm>
                    <a:custGeom>
                      <a:rect b="b" l="l" r="r" t="t"/>
                      <a:pathLst>
                        <a:path extrusionOk="0" h="3827" w="4419">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3"/>
                    <p:cNvSpPr/>
                    <p:nvPr/>
                  </p:nvSpPr>
                  <p:spPr>
                    <a:xfrm>
                      <a:off x="6093875" y="2268370"/>
                      <a:ext cx="90134" cy="393356"/>
                    </a:xfrm>
                    <a:custGeom>
                      <a:rect b="b" l="l" r="r" t="t"/>
                      <a:pathLst>
                        <a:path extrusionOk="0" h="15580" w="357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3"/>
                    <p:cNvSpPr/>
                    <p:nvPr/>
                  </p:nvSpPr>
                  <p:spPr>
                    <a:xfrm>
                      <a:off x="6104631" y="2464821"/>
                      <a:ext cx="36003" cy="133711"/>
                    </a:xfrm>
                    <a:custGeom>
                      <a:rect b="b" l="l" r="r" t="t"/>
                      <a:pathLst>
                        <a:path extrusionOk="0" h="5296" w="1426">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3"/>
                    <p:cNvSpPr/>
                    <p:nvPr/>
                  </p:nvSpPr>
                  <p:spPr>
                    <a:xfrm>
                      <a:off x="6111321" y="2647587"/>
                      <a:ext cx="27015" cy="122577"/>
                    </a:xfrm>
                    <a:custGeom>
                      <a:rect b="b" l="l" r="r" t="t"/>
                      <a:pathLst>
                        <a:path extrusionOk="0" h="4855" w="107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3"/>
                    <p:cNvSpPr/>
                    <p:nvPr/>
                  </p:nvSpPr>
                  <p:spPr>
                    <a:xfrm>
                      <a:off x="6109655" y="2649077"/>
                      <a:ext cx="29817" cy="63497"/>
                    </a:xfrm>
                    <a:custGeom>
                      <a:rect b="b" l="l" r="r" t="t"/>
                      <a:pathLst>
                        <a:path extrusionOk="0" h="2515" w="1181">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3"/>
                    <p:cNvSpPr/>
                    <p:nvPr/>
                  </p:nvSpPr>
                  <p:spPr>
                    <a:xfrm>
                      <a:off x="6083170" y="2514407"/>
                      <a:ext cx="31913" cy="78520"/>
                    </a:xfrm>
                    <a:custGeom>
                      <a:rect b="b" l="l" r="r" t="t"/>
                      <a:pathLst>
                        <a:path extrusionOk="0" h="3110" w="1264">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3"/>
                    <p:cNvSpPr/>
                    <p:nvPr/>
                  </p:nvSpPr>
                  <p:spPr>
                    <a:xfrm>
                      <a:off x="6063099" y="2396148"/>
                      <a:ext cx="57691" cy="73218"/>
                    </a:xfrm>
                    <a:custGeom>
                      <a:rect b="b" l="l" r="r" t="t"/>
                      <a:pathLst>
                        <a:path extrusionOk="0" h="2900" w="2285">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3"/>
                    <p:cNvSpPr/>
                    <p:nvPr/>
                  </p:nvSpPr>
                  <p:spPr>
                    <a:xfrm>
                      <a:off x="6107458" y="2398496"/>
                      <a:ext cx="39765" cy="70870"/>
                    </a:xfrm>
                    <a:custGeom>
                      <a:rect b="b" l="l" r="r" t="t"/>
                      <a:pathLst>
                        <a:path extrusionOk="0" h="2807" w="1575">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3"/>
                    <p:cNvSpPr/>
                    <p:nvPr/>
                  </p:nvSpPr>
                  <p:spPr>
                    <a:xfrm>
                      <a:off x="6084660" y="2269784"/>
                      <a:ext cx="96269" cy="88341"/>
                    </a:xfrm>
                    <a:custGeom>
                      <a:rect b="b" l="l" r="r" t="t"/>
                      <a:pathLst>
                        <a:path extrusionOk="0" h="3499" w="3813">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3"/>
                    <p:cNvSpPr/>
                    <p:nvPr/>
                  </p:nvSpPr>
                  <p:spPr>
                    <a:xfrm>
                      <a:off x="6171612" y="1962168"/>
                      <a:ext cx="207459" cy="288175"/>
                    </a:xfrm>
                    <a:custGeom>
                      <a:rect b="b" l="l" r="r" t="t"/>
                      <a:pathLst>
                        <a:path extrusionOk="0" h="11414" w="8217">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3"/>
                    <p:cNvSpPr/>
                    <p:nvPr/>
                  </p:nvSpPr>
                  <p:spPr>
                    <a:xfrm>
                      <a:off x="6336908" y="2188765"/>
                      <a:ext cx="51858" cy="152066"/>
                    </a:xfrm>
                    <a:custGeom>
                      <a:rect b="b" l="l" r="r" t="t"/>
                      <a:pathLst>
                        <a:path extrusionOk="0" h="6023" w="2054">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3"/>
                    <p:cNvSpPr/>
                    <p:nvPr/>
                  </p:nvSpPr>
                  <p:spPr>
                    <a:xfrm>
                      <a:off x="6353596" y="2264861"/>
                      <a:ext cx="58221" cy="53449"/>
                    </a:xfrm>
                    <a:custGeom>
                      <a:rect b="b" l="l" r="r" t="t"/>
                      <a:pathLst>
                        <a:path extrusionOk="0" h="2117" w="2306">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3"/>
                    <p:cNvSpPr/>
                    <p:nvPr/>
                  </p:nvSpPr>
                  <p:spPr>
                    <a:xfrm>
                      <a:off x="6311938" y="2128802"/>
                      <a:ext cx="46228" cy="36962"/>
                    </a:xfrm>
                    <a:custGeom>
                      <a:rect b="b" l="l" r="r" t="t"/>
                      <a:pathLst>
                        <a:path extrusionOk="0" h="1464" w="1831">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3"/>
                    <p:cNvSpPr/>
                    <p:nvPr/>
                  </p:nvSpPr>
                  <p:spPr>
                    <a:xfrm>
                      <a:off x="6168153" y="1957699"/>
                      <a:ext cx="140654" cy="63901"/>
                    </a:xfrm>
                    <a:custGeom>
                      <a:rect b="b" l="l" r="r" t="t"/>
                      <a:pathLst>
                        <a:path extrusionOk="0" h="2531" w="5571">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3"/>
                    <p:cNvSpPr/>
                    <p:nvPr/>
                  </p:nvSpPr>
                  <p:spPr>
                    <a:xfrm>
                      <a:off x="6285554" y="2054751"/>
                      <a:ext cx="54181" cy="51278"/>
                    </a:xfrm>
                    <a:custGeom>
                      <a:rect b="b" l="l" r="r" t="t"/>
                      <a:pathLst>
                        <a:path extrusionOk="0" h="2031" w="2146">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3"/>
                    <p:cNvSpPr/>
                    <p:nvPr/>
                  </p:nvSpPr>
                  <p:spPr>
                    <a:xfrm>
                      <a:off x="6171865" y="1990698"/>
                      <a:ext cx="97935" cy="100839"/>
                    </a:xfrm>
                    <a:custGeom>
                      <a:rect b="b" l="l" r="r" t="t"/>
                      <a:pathLst>
                        <a:path extrusionOk="0" h="3994" w="3879">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3"/>
                    <p:cNvSpPr/>
                    <p:nvPr/>
                  </p:nvSpPr>
                  <p:spPr>
                    <a:xfrm>
                      <a:off x="6165452" y="2034199"/>
                      <a:ext cx="106999" cy="106873"/>
                    </a:xfrm>
                    <a:custGeom>
                      <a:rect b="b" l="l" r="r" t="t"/>
                      <a:pathLst>
                        <a:path extrusionOk="0" h="4233" w="4238">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3"/>
                    <p:cNvSpPr/>
                    <p:nvPr/>
                  </p:nvSpPr>
                  <p:spPr>
                    <a:xfrm>
                      <a:off x="6161665" y="2075378"/>
                      <a:ext cx="110104" cy="119168"/>
                    </a:xfrm>
                    <a:custGeom>
                      <a:rect b="b" l="l" r="r" t="t"/>
                      <a:pathLst>
                        <a:path extrusionOk="0" h="4720" w="4361">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3"/>
                    <p:cNvSpPr/>
                    <p:nvPr/>
                  </p:nvSpPr>
                  <p:spPr>
                    <a:xfrm>
                      <a:off x="6170956" y="2139279"/>
                      <a:ext cx="105434" cy="88341"/>
                    </a:xfrm>
                    <a:custGeom>
                      <a:rect b="b" l="l" r="r" t="t"/>
                      <a:pathLst>
                        <a:path extrusionOk="0" h="3499" w="4176">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3"/>
                    <p:cNvSpPr/>
                    <p:nvPr/>
                  </p:nvSpPr>
                  <p:spPr>
                    <a:xfrm>
                      <a:off x="6168936" y="2176419"/>
                      <a:ext cx="111569" cy="96622"/>
                    </a:xfrm>
                    <a:custGeom>
                      <a:rect b="b" l="l" r="r" t="t"/>
                      <a:pathLst>
                        <a:path extrusionOk="0" h="3827" w="4419">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3"/>
                    <p:cNvSpPr/>
                    <p:nvPr/>
                  </p:nvSpPr>
                  <p:spPr>
                    <a:xfrm>
                      <a:off x="6168229" y="2217496"/>
                      <a:ext cx="112099" cy="96698"/>
                    </a:xfrm>
                    <a:custGeom>
                      <a:rect b="b" l="l" r="r" t="t"/>
                      <a:pathLst>
                        <a:path extrusionOk="0" h="3830" w="444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3"/>
                    <p:cNvSpPr/>
                    <p:nvPr/>
                  </p:nvSpPr>
                  <p:spPr>
                    <a:xfrm>
                      <a:off x="6166487" y="2268193"/>
                      <a:ext cx="90487" cy="393533"/>
                    </a:xfrm>
                    <a:custGeom>
                      <a:rect b="b" l="l" r="r" t="t"/>
                      <a:pathLst>
                        <a:path extrusionOk="0" h="15587" w="3584">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3"/>
                    <p:cNvSpPr/>
                    <p:nvPr/>
                  </p:nvSpPr>
                  <p:spPr>
                    <a:xfrm>
                      <a:off x="6210216" y="2464896"/>
                      <a:ext cx="36003" cy="133635"/>
                    </a:xfrm>
                    <a:custGeom>
                      <a:rect b="b" l="l" r="r" t="t"/>
                      <a:pathLst>
                        <a:path extrusionOk="0" h="5293" w="1426">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3"/>
                    <p:cNvSpPr/>
                    <p:nvPr/>
                  </p:nvSpPr>
                  <p:spPr>
                    <a:xfrm>
                      <a:off x="6212513" y="2647537"/>
                      <a:ext cx="27015" cy="122627"/>
                    </a:xfrm>
                    <a:custGeom>
                      <a:rect b="b" l="l" r="r" t="t"/>
                      <a:pathLst>
                        <a:path extrusionOk="0" h="4857" w="107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3"/>
                    <p:cNvSpPr/>
                    <p:nvPr/>
                  </p:nvSpPr>
                  <p:spPr>
                    <a:xfrm>
                      <a:off x="6211377" y="2649102"/>
                      <a:ext cx="29944" cy="63472"/>
                    </a:xfrm>
                    <a:custGeom>
                      <a:rect b="b" l="l" r="r" t="t"/>
                      <a:pathLst>
                        <a:path extrusionOk="0" h="2514" w="1186">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3"/>
                    <p:cNvSpPr/>
                    <p:nvPr/>
                  </p:nvSpPr>
                  <p:spPr>
                    <a:xfrm>
                      <a:off x="6235564" y="2514382"/>
                      <a:ext cx="32115" cy="78671"/>
                    </a:xfrm>
                    <a:custGeom>
                      <a:rect b="b" l="l" r="r" t="t"/>
                      <a:pathLst>
                        <a:path extrusionOk="0" h="3116" w="1272">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3"/>
                    <p:cNvSpPr/>
                    <p:nvPr/>
                  </p:nvSpPr>
                  <p:spPr>
                    <a:xfrm>
                      <a:off x="6230010" y="2395996"/>
                      <a:ext cx="57893" cy="73369"/>
                    </a:xfrm>
                    <a:custGeom>
                      <a:rect b="b" l="l" r="r" t="t"/>
                      <a:pathLst>
                        <a:path extrusionOk="0" h="2906" w="2293">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3"/>
                    <p:cNvSpPr/>
                    <p:nvPr/>
                  </p:nvSpPr>
                  <p:spPr>
                    <a:xfrm>
                      <a:off x="6203626" y="2399228"/>
                      <a:ext cx="38502" cy="70138"/>
                    </a:xfrm>
                    <a:custGeom>
                      <a:rect b="b" l="l" r="r" t="t"/>
                      <a:pathLst>
                        <a:path extrusionOk="0" h="2778" w="1525">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3"/>
                    <p:cNvSpPr/>
                    <p:nvPr/>
                  </p:nvSpPr>
                  <p:spPr>
                    <a:xfrm>
                      <a:off x="6169668" y="2269708"/>
                      <a:ext cx="96521" cy="88417"/>
                    </a:xfrm>
                    <a:custGeom>
                      <a:rect b="b" l="l" r="r" t="t"/>
                      <a:pathLst>
                        <a:path extrusionOk="0" h="3502" w="3823">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3"/>
                    <p:cNvSpPr/>
                    <p:nvPr/>
                  </p:nvSpPr>
                  <p:spPr>
                    <a:xfrm>
                      <a:off x="6083019" y="1717495"/>
                      <a:ext cx="184862" cy="609020"/>
                    </a:xfrm>
                    <a:custGeom>
                      <a:rect b="b" l="l" r="r" t="t"/>
                      <a:pathLst>
                        <a:path extrusionOk="0" h="24122" w="7322">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9" name="Google Shape;6709;p63"/>
                  <p:cNvSpPr/>
                  <p:nvPr/>
                </p:nvSpPr>
                <p:spPr>
                  <a:xfrm>
                    <a:off x="6020658" y="1575983"/>
                    <a:ext cx="321880" cy="161054"/>
                  </a:xfrm>
                  <a:custGeom>
                    <a:rect b="b" l="l" r="r" t="t"/>
                    <a:pathLst>
                      <a:path extrusionOk="0" h="6379" w="12749">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710" name="Google Shape;6710;p63"/>
              <p:cNvSpPr/>
              <p:nvPr/>
            </p:nvSpPr>
            <p:spPr>
              <a:xfrm>
                <a:off x="5970289"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11" name="Google Shape;6711;p63"/>
          <p:cNvGrpSpPr/>
          <p:nvPr/>
        </p:nvGrpSpPr>
        <p:grpSpPr>
          <a:xfrm>
            <a:off x="1924124" y="3064707"/>
            <a:ext cx="550774" cy="1310497"/>
            <a:chOff x="1924124" y="3050537"/>
            <a:chExt cx="550774" cy="1310497"/>
          </a:xfrm>
        </p:grpSpPr>
        <p:sp>
          <p:nvSpPr>
            <p:cNvPr id="6712" name="Google Shape;6712;p63"/>
            <p:cNvSpPr/>
            <p:nvPr/>
          </p:nvSpPr>
          <p:spPr>
            <a:xfrm>
              <a:off x="1972978" y="4311978"/>
              <a:ext cx="453041" cy="49056"/>
            </a:xfrm>
            <a:custGeom>
              <a:rect b="b" l="l" r="r" t="t"/>
              <a:pathLst>
                <a:path extrusionOk="0" h="1943" w="17944">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3"/>
            <p:cNvSpPr/>
            <p:nvPr/>
          </p:nvSpPr>
          <p:spPr>
            <a:xfrm>
              <a:off x="1924124" y="3050537"/>
              <a:ext cx="550774" cy="1278256"/>
            </a:xfrm>
            <a:custGeom>
              <a:rect b="b" l="l" r="r" t="t"/>
              <a:pathLst>
                <a:path extrusionOk="0" h="50629" w="21815">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4" name="Google Shape;6714;p63"/>
            <p:cNvGrpSpPr/>
            <p:nvPr/>
          </p:nvGrpSpPr>
          <p:grpSpPr>
            <a:xfrm>
              <a:off x="1959824" y="3177406"/>
              <a:ext cx="474931" cy="1079810"/>
              <a:chOff x="1959824" y="3177406"/>
              <a:chExt cx="474931" cy="1079810"/>
            </a:xfrm>
          </p:grpSpPr>
          <p:sp>
            <p:nvSpPr>
              <p:cNvPr id="6715" name="Google Shape;6715;p63"/>
              <p:cNvSpPr/>
              <p:nvPr/>
            </p:nvSpPr>
            <p:spPr>
              <a:xfrm>
                <a:off x="2214193" y="3532512"/>
                <a:ext cx="208368" cy="330439"/>
              </a:xfrm>
              <a:custGeom>
                <a:rect b="b" l="l" r="r" t="t"/>
                <a:pathLst>
                  <a:path extrusionOk="0" h="13088" w="8253">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3"/>
              <p:cNvSpPr/>
              <p:nvPr/>
            </p:nvSpPr>
            <p:spPr>
              <a:xfrm>
                <a:off x="2369061" y="3697530"/>
                <a:ext cx="14517" cy="91850"/>
              </a:xfrm>
              <a:custGeom>
                <a:rect b="b" l="l" r="r" t="t"/>
                <a:pathLst>
                  <a:path extrusionOk="0" h="3638" w="575">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3"/>
              <p:cNvSpPr/>
              <p:nvPr/>
            </p:nvSpPr>
            <p:spPr>
              <a:xfrm>
                <a:off x="2392238" y="3774560"/>
                <a:ext cx="37745" cy="41658"/>
              </a:xfrm>
              <a:custGeom>
                <a:rect b="b" l="l" r="r" t="t"/>
                <a:pathLst>
                  <a:path extrusionOk="0" h="1650" w="1495">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3"/>
              <p:cNvSpPr/>
              <p:nvPr/>
            </p:nvSpPr>
            <p:spPr>
              <a:xfrm>
                <a:off x="2342072" y="3613405"/>
                <a:ext cx="19415" cy="47137"/>
              </a:xfrm>
              <a:custGeom>
                <a:rect b="b" l="l" r="r" t="t"/>
                <a:pathLst>
                  <a:path extrusionOk="0" h="1867" w="769">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3"/>
              <p:cNvSpPr/>
              <p:nvPr/>
            </p:nvSpPr>
            <p:spPr>
              <a:xfrm>
                <a:off x="2199246" y="3657891"/>
                <a:ext cx="59104" cy="412393"/>
              </a:xfrm>
              <a:custGeom>
                <a:rect b="b" l="l" r="r" t="t"/>
                <a:pathLst>
                  <a:path extrusionOk="0" h="16334" w="2341">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3"/>
              <p:cNvSpPr/>
              <p:nvPr/>
            </p:nvSpPr>
            <p:spPr>
              <a:xfrm>
                <a:off x="2237092" y="3951444"/>
                <a:ext cx="41330" cy="305772"/>
              </a:xfrm>
              <a:custGeom>
                <a:rect b="b" l="l" r="r" t="t"/>
                <a:pathLst>
                  <a:path extrusionOk="0" h="12111" w="1637">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3"/>
              <p:cNvSpPr/>
              <p:nvPr/>
            </p:nvSpPr>
            <p:spPr>
              <a:xfrm>
                <a:off x="2212097" y="3799176"/>
                <a:ext cx="72587" cy="157065"/>
              </a:xfrm>
              <a:custGeom>
                <a:rect b="b" l="l" r="r" t="t"/>
                <a:pathLst>
                  <a:path extrusionOk="0" h="6221" w="2875">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3"/>
              <p:cNvSpPr/>
              <p:nvPr/>
            </p:nvSpPr>
            <p:spPr>
              <a:xfrm>
                <a:off x="2210608" y="3495626"/>
                <a:ext cx="44284" cy="95158"/>
              </a:xfrm>
              <a:custGeom>
                <a:rect b="b" l="l" r="r" t="t"/>
                <a:pathLst>
                  <a:path extrusionOk="0" h="3769" w="1754">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3"/>
              <p:cNvSpPr/>
              <p:nvPr/>
            </p:nvSpPr>
            <p:spPr>
              <a:xfrm>
                <a:off x="2276756" y="3501104"/>
                <a:ext cx="35145" cy="41608"/>
              </a:xfrm>
              <a:custGeom>
                <a:rect b="b" l="l" r="r" t="t"/>
                <a:pathLst>
                  <a:path extrusionOk="0" h="1648" w="1392">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3"/>
              <p:cNvSpPr/>
              <p:nvPr/>
            </p:nvSpPr>
            <p:spPr>
              <a:xfrm>
                <a:off x="2197959" y="3704574"/>
                <a:ext cx="63018" cy="88265"/>
              </a:xfrm>
              <a:custGeom>
                <a:rect b="b" l="l" r="r" t="t"/>
                <a:pathLst>
                  <a:path extrusionOk="0" h="3496" w="2496">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3"/>
              <p:cNvSpPr/>
              <p:nvPr/>
            </p:nvSpPr>
            <p:spPr>
              <a:xfrm>
                <a:off x="2219646" y="3748252"/>
                <a:ext cx="22319" cy="27974"/>
              </a:xfrm>
              <a:custGeom>
                <a:rect b="b" l="l" r="r" t="t"/>
                <a:pathLst>
                  <a:path extrusionOk="0" h="1108" w="884">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3"/>
              <p:cNvSpPr/>
              <p:nvPr/>
            </p:nvSpPr>
            <p:spPr>
              <a:xfrm>
                <a:off x="2208134" y="3883023"/>
                <a:ext cx="38906" cy="52641"/>
              </a:xfrm>
              <a:custGeom>
                <a:rect b="b" l="l" r="r" t="t"/>
                <a:pathLst>
                  <a:path extrusionOk="0" h="2085" w="1541">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3"/>
              <p:cNvSpPr/>
              <p:nvPr/>
            </p:nvSpPr>
            <p:spPr>
              <a:xfrm>
                <a:off x="2209573" y="3556194"/>
                <a:ext cx="225182" cy="286004"/>
              </a:xfrm>
              <a:custGeom>
                <a:rect b="b" l="l" r="r" t="t"/>
                <a:pathLst>
                  <a:path extrusionOk="0" h="11328" w="8919">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3"/>
              <p:cNvSpPr/>
              <p:nvPr/>
            </p:nvSpPr>
            <p:spPr>
              <a:xfrm>
                <a:off x="2204675" y="3663471"/>
                <a:ext cx="77863" cy="446780"/>
              </a:xfrm>
              <a:custGeom>
                <a:rect b="b" l="l" r="r" t="t"/>
                <a:pathLst>
                  <a:path extrusionOk="0" h="17696" w="3084">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3"/>
              <p:cNvSpPr/>
              <p:nvPr/>
            </p:nvSpPr>
            <p:spPr>
              <a:xfrm>
                <a:off x="2190688" y="3807432"/>
                <a:ext cx="26257" cy="34766"/>
              </a:xfrm>
              <a:custGeom>
                <a:rect b="b" l="l" r="r" t="t"/>
                <a:pathLst>
                  <a:path extrusionOk="0" h="1377" w="104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3"/>
              <p:cNvSpPr/>
              <p:nvPr/>
            </p:nvSpPr>
            <p:spPr>
              <a:xfrm>
                <a:off x="2263628" y="4021784"/>
                <a:ext cx="25980" cy="78772"/>
              </a:xfrm>
              <a:custGeom>
                <a:rect b="b" l="l" r="r" t="t"/>
                <a:pathLst>
                  <a:path extrusionOk="0" h="3120" w="1029">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3"/>
              <p:cNvSpPr/>
              <p:nvPr/>
            </p:nvSpPr>
            <p:spPr>
              <a:xfrm>
                <a:off x="2217021" y="3921475"/>
                <a:ext cx="34438" cy="45799"/>
              </a:xfrm>
              <a:custGeom>
                <a:rect b="b" l="l" r="r" t="t"/>
                <a:pathLst>
                  <a:path extrusionOk="0" h="1814" w="1364">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3"/>
              <p:cNvSpPr/>
              <p:nvPr/>
            </p:nvSpPr>
            <p:spPr>
              <a:xfrm>
                <a:off x="1971994" y="3532411"/>
                <a:ext cx="208393" cy="330540"/>
              </a:xfrm>
              <a:custGeom>
                <a:rect b="b" l="l" r="r" t="t"/>
                <a:pathLst>
                  <a:path extrusionOk="0" h="13092" w="8254">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3"/>
              <p:cNvSpPr/>
              <p:nvPr/>
            </p:nvSpPr>
            <p:spPr>
              <a:xfrm>
                <a:off x="2011481" y="3703135"/>
                <a:ext cx="16815" cy="95133"/>
              </a:xfrm>
              <a:custGeom>
                <a:rect b="b" l="l" r="r" t="t"/>
                <a:pathLst>
                  <a:path extrusionOk="0" h="3768" w="666">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3"/>
              <p:cNvSpPr/>
              <p:nvPr/>
            </p:nvSpPr>
            <p:spPr>
              <a:xfrm>
                <a:off x="1964748" y="3774560"/>
                <a:ext cx="37770" cy="41658"/>
              </a:xfrm>
              <a:custGeom>
                <a:rect b="b" l="l" r="r" t="t"/>
                <a:pathLst>
                  <a:path extrusionOk="0" h="1650" w="1496">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3"/>
              <p:cNvSpPr/>
              <p:nvPr/>
            </p:nvSpPr>
            <p:spPr>
              <a:xfrm>
                <a:off x="2036602" y="3620651"/>
                <a:ext cx="19516" cy="47137"/>
              </a:xfrm>
              <a:custGeom>
                <a:rect b="b" l="l" r="r" t="t"/>
                <a:pathLst>
                  <a:path extrusionOk="0" h="1867" w="773">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3"/>
              <p:cNvSpPr/>
              <p:nvPr/>
            </p:nvSpPr>
            <p:spPr>
              <a:xfrm>
                <a:off x="2136380" y="3657715"/>
                <a:ext cx="59104" cy="412569"/>
              </a:xfrm>
              <a:custGeom>
                <a:rect b="b" l="l" r="r" t="t"/>
                <a:pathLst>
                  <a:path extrusionOk="0" h="16341" w="2341">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3"/>
              <p:cNvSpPr/>
              <p:nvPr/>
            </p:nvSpPr>
            <p:spPr>
              <a:xfrm>
                <a:off x="2116157" y="3951747"/>
                <a:ext cx="41482" cy="305470"/>
              </a:xfrm>
              <a:custGeom>
                <a:rect b="b" l="l" r="r" t="t"/>
                <a:pathLst>
                  <a:path extrusionOk="0" h="12099" w="1643">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3"/>
              <p:cNvSpPr/>
              <p:nvPr/>
            </p:nvSpPr>
            <p:spPr>
              <a:xfrm>
                <a:off x="2110072" y="3799227"/>
                <a:ext cx="72435" cy="157014"/>
              </a:xfrm>
              <a:custGeom>
                <a:rect b="b" l="l" r="r" t="t"/>
                <a:pathLst>
                  <a:path extrusionOk="0" h="6219" w="2869">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3"/>
              <p:cNvSpPr/>
              <p:nvPr/>
            </p:nvSpPr>
            <p:spPr>
              <a:xfrm>
                <a:off x="2139688" y="3495626"/>
                <a:ext cx="44284" cy="95158"/>
              </a:xfrm>
              <a:custGeom>
                <a:rect b="b" l="l" r="r" t="t"/>
                <a:pathLst>
                  <a:path extrusionOk="0" h="3769" w="1754">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3"/>
              <p:cNvSpPr/>
              <p:nvPr/>
            </p:nvSpPr>
            <p:spPr>
              <a:xfrm>
                <a:off x="2082956" y="3501155"/>
                <a:ext cx="34867" cy="41557"/>
              </a:xfrm>
              <a:custGeom>
                <a:rect b="b" l="l" r="r" t="t"/>
                <a:pathLst>
                  <a:path extrusionOk="0" h="1646" w="1381">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3"/>
              <p:cNvSpPr/>
              <p:nvPr/>
            </p:nvSpPr>
            <p:spPr>
              <a:xfrm>
                <a:off x="2133603" y="3704624"/>
                <a:ext cx="63119" cy="88215"/>
              </a:xfrm>
              <a:custGeom>
                <a:rect b="b" l="l" r="r" t="t"/>
                <a:pathLst>
                  <a:path extrusionOk="0" h="3494" w="250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3"/>
              <p:cNvSpPr/>
              <p:nvPr/>
            </p:nvSpPr>
            <p:spPr>
              <a:xfrm>
                <a:off x="2153372" y="3748479"/>
                <a:ext cx="21713" cy="27747"/>
              </a:xfrm>
              <a:custGeom>
                <a:rect b="b" l="l" r="r" t="t"/>
                <a:pathLst>
                  <a:path extrusionOk="0" h="1099" w="86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3"/>
              <p:cNvSpPr/>
              <p:nvPr/>
            </p:nvSpPr>
            <p:spPr>
              <a:xfrm>
                <a:off x="2147691" y="3883023"/>
                <a:ext cx="38755" cy="52641"/>
              </a:xfrm>
              <a:custGeom>
                <a:rect b="b" l="l" r="r" t="t"/>
                <a:pathLst>
                  <a:path extrusionOk="0" h="2085" w="1535">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3"/>
              <p:cNvSpPr/>
              <p:nvPr/>
            </p:nvSpPr>
            <p:spPr>
              <a:xfrm>
                <a:off x="1959824" y="3556194"/>
                <a:ext cx="225561" cy="286004"/>
              </a:xfrm>
              <a:custGeom>
                <a:rect b="b" l="l" r="r" t="t"/>
                <a:pathLst>
                  <a:path extrusionOk="0" h="11328" w="8934">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3"/>
              <p:cNvSpPr/>
              <p:nvPr/>
            </p:nvSpPr>
            <p:spPr>
              <a:xfrm>
                <a:off x="2112042" y="3663320"/>
                <a:ext cx="78015" cy="446780"/>
              </a:xfrm>
              <a:custGeom>
                <a:rect b="b" l="l" r="r" t="t"/>
                <a:pathLst>
                  <a:path extrusionOk="0" h="17696" w="309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3"/>
              <p:cNvSpPr/>
              <p:nvPr/>
            </p:nvSpPr>
            <p:spPr>
              <a:xfrm>
                <a:off x="2177786" y="3807407"/>
                <a:ext cx="26257" cy="34791"/>
              </a:xfrm>
              <a:custGeom>
                <a:rect b="b" l="l" r="r" t="t"/>
                <a:pathLst>
                  <a:path extrusionOk="0" h="1378" w="104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3"/>
              <p:cNvSpPr/>
              <p:nvPr/>
            </p:nvSpPr>
            <p:spPr>
              <a:xfrm>
                <a:off x="2104947" y="4021784"/>
                <a:ext cx="26005" cy="78772"/>
              </a:xfrm>
              <a:custGeom>
                <a:rect b="b" l="l" r="r" t="t"/>
                <a:pathLst>
                  <a:path extrusionOk="0" h="3120" w="103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3"/>
              <p:cNvSpPr/>
              <p:nvPr/>
            </p:nvSpPr>
            <p:spPr>
              <a:xfrm>
                <a:off x="2143273" y="3921475"/>
                <a:ext cx="34438" cy="45799"/>
              </a:xfrm>
              <a:custGeom>
                <a:rect b="b" l="l" r="r" t="t"/>
                <a:pathLst>
                  <a:path extrusionOk="0" h="1814" w="1364">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3"/>
              <p:cNvSpPr/>
              <p:nvPr/>
            </p:nvSpPr>
            <p:spPr>
              <a:xfrm>
                <a:off x="2065965" y="3199069"/>
                <a:ext cx="117350" cy="370154"/>
              </a:xfrm>
              <a:custGeom>
                <a:rect b="b" l="l" r="r" t="t"/>
                <a:pathLst>
                  <a:path extrusionOk="0" h="14661" w="4648">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3"/>
              <p:cNvSpPr/>
              <p:nvPr/>
            </p:nvSpPr>
            <p:spPr>
              <a:xfrm>
                <a:off x="2083234" y="3194499"/>
                <a:ext cx="117350" cy="370431"/>
              </a:xfrm>
              <a:custGeom>
                <a:rect b="b" l="l" r="r" t="t"/>
                <a:pathLst>
                  <a:path extrusionOk="0" h="14672" w="4648">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3"/>
              <p:cNvSpPr/>
              <p:nvPr/>
            </p:nvSpPr>
            <p:spPr>
              <a:xfrm>
                <a:off x="2104796" y="3190257"/>
                <a:ext cx="49359" cy="67966"/>
              </a:xfrm>
              <a:custGeom>
                <a:rect b="b" l="l" r="r" t="t"/>
                <a:pathLst>
                  <a:path extrusionOk="0" h="2692" w="1955">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3"/>
              <p:cNvSpPr/>
              <p:nvPr/>
            </p:nvSpPr>
            <p:spPr>
              <a:xfrm>
                <a:off x="2024483" y="3177406"/>
                <a:ext cx="70617" cy="87558"/>
              </a:xfrm>
              <a:custGeom>
                <a:rect b="b" l="l" r="r" t="t"/>
                <a:pathLst>
                  <a:path extrusionOk="0" h="3468" w="2797">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3"/>
              <p:cNvSpPr/>
              <p:nvPr/>
            </p:nvSpPr>
            <p:spPr>
              <a:xfrm>
                <a:off x="2211921" y="3198816"/>
                <a:ext cx="117174" cy="370406"/>
              </a:xfrm>
              <a:custGeom>
                <a:rect b="b" l="l" r="r" t="t"/>
                <a:pathLst>
                  <a:path extrusionOk="0" h="14671" w="4641">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3"/>
              <p:cNvSpPr/>
              <p:nvPr/>
            </p:nvSpPr>
            <p:spPr>
              <a:xfrm>
                <a:off x="2194651" y="3194600"/>
                <a:ext cx="117022" cy="370330"/>
              </a:xfrm>
              <a:custGeom>
                <a:rect b="b" l="l" r="r" t="t"/>
                <a:pathLst>
                  <a:path extrusionOk="0" h="14668" w="4635">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3"/>
              <p:cNvSpPr/>
              <p:nvPr/>
            </p:nvSpPr>
            <p:spPr>
              <a:xfrm>
                <a:off x="2240753" y="3190358"/>
                <a:ext cx="49182" cy="67865"/>
              </a:xfrm>
              <a:custGeom>
                <a:rect b="b" l="l" r="r" t="t"/>
                <a:pathLst>
                  <a:path extrusionOk="0" h="2688" w="1948">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3"/>
              <p:cNvSpPr/>
              <p:nvPr/>
            </p:nvSpPr>
            <p:spPr>
              <a:xfrm>
                <a:off x="2299504" y="3177507"/>
                <a:ext cx="70743" cy="87281"/>
              </a:xfrm>
              <a:custGeom>
                <a:rect b="b" l="l" r="r" t="t"/>
                <a:pathLst>
                  <a:path extrusionOk="0" h="3457" w="2802">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3"/>
              <p:cNvSpPr/>
              <p:nvPr/>
            </p:nvSpPr>
            <p:spPr>
              <a:xfrm>
                <a:off x="2158118" y="3552180"/>
                <a:ext cx="33099" cy="33983"/>
              </a:xfrm>
              <a:custGeom>
                <a:rect b="b" l="l" r="r" t="t"/>
                <a:pathLst>
                  <a:path extrusionOk="0" h="1346" w="1311">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3"/>
              <p:cNvSpPr/>
              <p:nvPr/>
            </p:nvSpPr>
            <p:spPr>
              <a:xfrm>
                <a:off x="2155796" y="3550110"/>
                <a:ext cx="40194" cy="38351"/>
              </a:xfrm>
              <a:custGeom>
                <a:rect b="b" l="l" r="r" t="t"/>
                <a:pathLst>
                  <a:path extrusionOk="0" h="1519" w="1592">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3"/>
              <p:cNvSpPr/>
              <p:nvPr/>
            </p:nvSpPr>
            <p:spPr>
              <a:xfrm>
                <a:off x="2202529" y="3560310"/>
                <a:ext cx="27520" cy="26182"/>
              </a:xfrm>
              <a:custGeom>
                <a:rect b="b" l="l" r="r" t="t"/>
                <a:pathLst>
                  <a:path extrusionOk="0" h="1037" w="109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3"/>
              <p:cNvSpPr/>
              <p:nvPr/>
            </p:nvSpPr>
            <p:spPr>
              <a:xfrm>
                <a:off x="2200408" y="3557507"/>
                <a:ext cx="32443" cy="31458"/>
              </a:xfrm>
              <a:custGeom>
                <a:rect b="b" l="l" r="r" t="t"/>
                <a:pathLst>
                  <a:path extrusionOk="0" h="1246" w="1285">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3"/>
              <p:cNvSpPr/>
              <p:nvPr/>
            </p:nvSpPr>
            <p:spPr>
              <a:xfrm>
                <a:off x="2137037" y="3585330"/>
                <a:ext cx="29338" cy="46077"/>
              </a:xfrm>
              <a:custGeom>
                <a:rect b="b" l="l" r="r" t="t"/>
                <a:pathLst>
                  <a:path extrusionOk="0" h="1825" w="1162">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3"/>
              <p:cNvSpPr/>
              <p:nvPr/>
            </p:nvSpPr>
            <p:spPr>
              <a:xfrm>
                <a:off x="2134916" y="3583184"/>
                <a:ext cx="36053" cy="50217"/>
              </a:xfrm>
              <a:custGeom>
                <a:rect b="b" l="l" r="r" t="t"/>
                <a:pathLst>
                  <a:path extrusionOk="0" h="1989" w="1428">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3"/>
              <p:cNvSpPr/>
              <p:nvPr/>
            </p:nvSpPr>
            <p:spPr>
              <a:xfrm>
                <a:off x="2154811" y="3552584"/>
                <a:ext cx="99576" cy="131666"/>
              </a:xfrm>
              <a:custGeom>
                <a:rect b="b" l="l" r="r" t="t"/>
                <a:pathLst>
                  <a:path extrusionOk="0" h="5215" w="3944">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3"/>
              <p:cNvSpPr/>
              <p:nvPr/>
            </p:nvSpPr>
            <p:spPr>
              <a:xfrm>
                <a:off x="2152842" y="3550110"/>
                <a:ext cx="103540" cy="136109"/>
              </a:xfrm>
              <a:custGeom>
                <a:rect b="b" l="l" r="r" t="t"/>
                <a:pathLst>
                  <a:path extrusionOk="0" h="5391" w="4101">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5" name="Google Shape;6765;p63"/>
          <p:cNvGrpSpPr/>
          <p:nvPr/>
        </p:nvGrpSpPr>
        <p:grpSpPr>
          <a:xfrm>
            <a:off x="2942205" y="3064707"/>
            <a:ext cx="550623" cy="1310497"/>
            <a:chOff x="2942205" y="3050537"/>
            <a:chExt cx="550623" cy="1310497"/>
          </a:xfrm>
        </p:grpSpPr>
        <p:sp>
          <p:nvSpPr>
            <p:cNvPr id="6766" name="Google Shape;6766;p63"/>
            <p:cNvSpPr/>
            <p:nvPr/>
          </p:nvSpPr>
          <p:spPr>
            <a:xfrm>
              <a:off x="2991084" y="4311978"/>
              <a:ext cx="453016" cy="49056"/>
            </a:xfrm>
            <a:custGeom>
              <a:rect b="b" l="l" r="r" t="t"/>
              <a:pathLst>
                <a:path extrusionOk="0" h="1943" w="17943">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7" name="Google Shape;6767;p63"/>
            <p:cNvGrpSpPr/>
            <p:nvPr/>
          </p:nvGrpSpPr>
          <p:grpSpPr>
            <a:xfrm>
              <a:off x="2942205" y="3050537"/>
              <a:ext cx="550623" cy="1278079"/>
              <a:chOff x="2942205" y="3050537"/>
              <a:chExt cx="550623" cy="1278079"/>
            </a:xfrm>
          </p:grpSpPr>
          <p:sp>
            <p:nvSpPr>
              <p:cNvPr id="6768" name="Google Shape;6768;p63"/>
              <p:cNvSpPr/>
              <p:nvPr/>
            </p:nvSpPr>
            <p:spPr>
              <a:xfrm>
                <a:off x="2942205" y="3050537"/>
                <a:ext cx="550623" cy="1278079"/>
              </a:xfrm>
              <a:custGeom>
                <a:rect b="b" l="l" r="r" t="t"/>
                <a:pathLst>
                  <a:path extrusionOk="0" h="50622" w="21809">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9" name="Google Shape;6769;p63"/>
              <p:cNvGrpSpPr/>
              <p:nvPr/>
            </p:nvGrpSpPr>
            <p:grpSpPr>
              <a:xfrm>
                <a:off x="2976264" y="3168065"/>
                <a:ext cx="478718" cy="1086021"/>
                <a:chOff x="2976264" y="3168065"/>
                <a:chExt cx="478718" cy="1086021"/>
              </a:xfrm>
            </p:grpSpPr>
            <p:sp>
              <p:nvSpPr>
                <p:cNvPr id="6770" name="Google Shape;6770;p63"/>
                <p:cNvSpPr/>
                <p:nvPr/>
              </p:nvSpPr>
              <p:spPr>
                <a:xfrm>
                  <a:off x="2976264" y="3716491"/>
                  <a:ext cx="68522" cy="119951"/>
                </a:xfrm>
                <a:custGeom>
                  <a:rect b="b" l="l" r="r" t="t"/>
                  <a:pathLst>
                    <a:path extrusionOk="0" h="4751" w="2714">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3"/>
                <p:cNvSpPr/>
                <p:nvPr/>
              </p:nvSpPr>
              <p:spPr>
                <a:xfrm>
                  <a:off x="3000047" y="3758831"/>
                  <a:ext cx="39588" cy="65871"/>
                </a:xfrm>
                <a:custGeom>
                  <a:rect b="b" l="l" r="r" t="t"/>
                  <a:pathLst>
                    <a:path extrusionOk="0" h="2609" w="1568">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3"/>
                <p:cNvSpPr/>
                <p:nvPr/>
              </p:nvSpPr>
              <p:spPr>
                <a:xfrm>
                  <a:off x="3021684" y="3580659"/>
                  <a:ext cx="59912" cy="110205"/>
                </a:xfrm>
                <a:custGeom>
                  <a:rect b="b" l="l" r="r" t="t"/>
                  <a:pathLst>
                    <a:path extrusionOk="0" h="4365" w="2373">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3"/>
                <p:cNvSpPr/>
                <p:nvPr/>
              </p:nvSpPr>
              <p:spPr>
                <a:xfrm>
                  <a:off x="3064554" y="3484820"/>
                  <a:ext cx="76626" cy="82383"/>
                </a:xfrm>
                <a:custGeom>
                  <a:rect b="b" l="l" r="r" t="t"/>
                  <a:pathLst>
                    <a:path extrusionOk="0" h="3263" w="3035">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3"/>
                <p:cNvSpPr/>
                <p:nvPr/>
              </p:nvSpPr>
              <p:spPr>
                <a:xfrm>
                  <a:off x="3110378" y="3514536"/>
                  <a:ext cx="118764" cy="101596"/>
                </a:xfrm>
                <a:custGeom>
                  <a:rect b="b" l="l" r="r" t="t"/>
                  <a:pathLst>
                    <a:path extrusionOk="0" h="4024" w="4704">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3"/>
                <p:cNvSpPr/>
                <p:nvPr/>
              </p:nvSpPr>
              <p:spPr>
                <a:xfrm>
                  <a:off x="3162388" y="3474090"/>
                  <a:ext cx="36104" cy="28504"/>
                </a:xfrm>
                <a:custGeom>
                  <a:rect b="b" l="l" r="r" t="t"/>
                  <a:pathLst>
                    <a:path extrusionOk="0" h="1129" w="143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3"/>
                <p:cNvSpPr/>
                <p:nvPr/>
              </p:nvSpPr>
              <p:spPr>
                <a:xfrm>
                  <a:off x="3179001" y="3433012"/>
                  <a:ext cx="38351" cy="58675"/>
                </a:xfrm>
                <a:custGeom>
                  <a:rect b="b" l="l" r="r" t="t"/>
                  <a:pathLst>
                    <a:path extrusionOk="0" h="2324" w="1519">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3"/>
                <p:cNvSpPr/>
                <p:nvPr/>
              </p:nvSpPr>
              <p:spPr>
                <a:xfrm>
                  <a:off x="3156859" y="3628907"/>
                  <a:ext cx="50621" cy="52212"/>
                </a:xfrm>
                <a:custGeom>
                  <a:rect b="b" l="l" r="r" t="t"/>
                  <a:pathLst>
                    <a:path extrusionOk="0" h="2068" w="2005">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3"/>
                <p:cNvSpPr/>
                <p:nvPr/>
              </p:nvSpPr>
              <p:spPr>
                <a:xfrm>
                  <a:off x="3156859" y="3684098"/>
                  <a:ext cx="50621" cy="52288"/>
                </a:xfrm>
                <a:custGeom>
                  <a:rect b="b" l="l" r="r" t="t"/>
                  <a:pathLst>
                    <a:path extrusionOk="0" h="2071" w="2005">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3"/>
                <p:cNvSpPr/>
                <p:nvPr/>
              </p:nvSpPr>
              <p:spPr>
                <a:xfrm>
                  <a:off x="3156859" y="3739491"/>
                  <a:ext cx="50621" cy="52187"/>
                </a:xfrm>
                <a:custGeom>
                  <a:rect b="b" l="l" r="r" t="t"/>
                  <a:pathLst>
                    <a:path extrusionOk="0" h="2067" w="2005">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3"/>
                <p:cNvSpPr/>
                <p:nvPr/>
              </p:nvSpPr>
              <p:spPr>
                <a:xfrm>
                  <a:off x="3118129" y="3629437"/>
                  <a:ext cx="32923" cy="44511"/>
                </a:xfrm>
                <a:custGeom>
                  <a:rect b="b" l="l" r="r" t="t"/>
                  <a:pathLst>
                    <a:path extrusionOk="0" h="1763" w="1304">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3"/>
                <p:cNvSpPr/>
                <p:nvPr/>
              </p:nvSpPr>
              <p:spPr>
                <a:xfrm>
                  <a:off x="3114872" y="3672282"/>
                  <a:ext cx="31761" cy="47667"/>
                </a:xfrm>
                <a:custGeom>
                  <a:rect b="b" l="l" r="r" t="t"/>
                  <a:pathLst>
                    <a:path extrusionOk="0" h="1888" w="1258">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3"/>
                <p:cNvSpPr/>
                <p:nvPr/>
              </p:nvSpPr>
              <p:spPr>
                <a:xfrm>
                  <a:off x="3107071" y="3719823"/>
                  <a:ext cx="39033" cy="45143"/>
                </a:xfrm>
                <a:custGeom>
                  <a:rect b="b" l="l" r="r" t="t"/>
                  <a:pathLst>
                    <a:path extrusionOk="0" h="1788" w="1546">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3"/>
                <p:cNvSpPr/>
                <p:nvPr/>
              </p:nvSpPr>
              <p:spPr>
                <a:xfrm>
                  <a:off x="3109697" y="3774535"/>
                  <a:ext cx="33933" cy="37619"/>
                </a:xfrm>
                <a:custGeom>
                  <a:rect b="b" l="l" r="r" t="t"/>
                  <a:pathLst>
                    <a:path extrusionOk="0" h="1490" w="1344">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3"/>
                <p:cNvSpPr/>
                <p:nvPr/>
              </p:nvSpPr>
              <p:spPr>
                <a:xfrm>
                  <a:off x="3177688" y="3800363"/>
                  <a:ext cx="78823" cy="63775"/>
                </a:xfrm>
                <a:custGeom>
                  <a:rect b="b" l="l" r="r" t="t"/>
                  <a:pathLst>
                    <a:path extrusionOk="0" h="2526" w="3122">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3"/>
                <p:cNvSpPr/>
                <p:nvPr/>
              </p:nvSpPr>
              <p:spPr>
                <a:xfrm>
                  <a:off x="3111843" y="3828792"/>
                  <a:ext cx="48500" cy="114649"/>
                </a:xfrm>
                <a:custGeom>
                  <a:rect b="b" l="l" r="r" t="t"/>
                  <a:pathLst>
                    <a:path extrusionOk="0" h="4541" w="1921">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3"/>
                <p:cNvSpPr/>
                <p:nvPr/>
              </p:nvSpPr>
              <p:spPr>
                <a:xfrm>
                  <a:off x="3106414" y="3951495"/>
                  <a:ext cx="48526" cy="129141"/>
                </a:xfrm>
                <a:custGeom>
                  <a:rect b="b" l="l" r="r" t="t"/>
                  <a:pathLst>
                    <a:path extrusionOk="0" h="5115" w="1922">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3"/>
                <p:cNvSpPr/>
                <p:nvPr/>
              </p:nvSpPr>
              <p:spPr>
                <a:xfrm>
                  <a:off x="3155344" y="3867471"/>
                  <a:ext cx="47869" cy="172491"/>
                </a:xfrm>
                <a:custGeom>
                  <a:rect b="b" l="l" r="r" t="t"/>
                  <a:pathLst>
                    <a:path extrusionOk="0" h="6832" w="1896">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3"/>
                <p:cNvSpPr/>
                <p:nvPr/>
              </p:nvSpPr>
              <p:spPr>
                <a:xfrm>
                  <a:off x="3386283" y="3720783"/>
                  <a:ext cx="68698" cy="119926"/>
                </a:xfrm>
                <a:custGeom>
                  <a:rect b="b" l="l" r="r" t="t"/>
                  <a:pathLst>
                    <a:path extrusionOk="0" h="4750" w="2721">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3"/>
                <p:cNvSpPr/>
                <p:nvPr/>
              </p:nvSpPr>
              <p:spPr>
                <a:xfrm>
                  <a:off x="3391585" y="3763148"/>
                  <a:ext cx="39487" cy="65845"/>
                </a:xfrm>
                <a:custGeom>
                  <a:rect b="b" l="l" r="r" t="t"/>
                  <a:pathLst>
                    <a:path extrusionOk="0" h="2608" w="1564">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3"/>
                <p:cNvSpPr/>
                <p:nvPr/>
              </p:nvSpPr>
              <p:spPr>
                <a:xfrm>
                  <a:off x="3350457" y="3580558"/>
                  <a:ext cx="58599" cy="110609"/>
                </a:xfrm>
                <a:custGeom>
                  <a:rect b="b" l="l" r="r" t="t"/>
                  <a:pathLst>
                    <a:path extrusionOk="0" h="4381" w="2321">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3"/>
                <p:cNvSpPr/>
                <p:nvPr/>
              </p:nvSpPr>
              <p:spPr>
                <a:xfrm>
                  <a:off x="3289913" y="3480452"/>
                  <a:ext cx="76500" cy="82433"/>
                </a:xfrm>
                <a:custGeom>
                  <a:rect b="b" l="l" r="r" t="t"/>
                  <a:pathLst>
                    <a:path extrusionOk="0" h="3265" w="303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3"/>
                <p:cNvSpPr/>
                <p:nvPr/>
              </p:nvSpPr>
              <p:spPr>
                <a:xfrm>
                  <a:off x="3208515" y="3517843"/>
                  <a:ext cx="116467" cy="99551"/>
                </a:xfrm>
                <a:custGeom>
                  <a:rect b="b" l="l" r="r" t="t"/>
                  <a:pathLst>
                    <a:path extrusionOk="0" h="3943" w="4613">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3"/>
                <p:cNvSpPr/>
                <p:nvPr/>
              </p:nvSpPr>
              <p:spPr>
                <a:xfrm>
                  <a:off x="3232576" y="3474090"/>
                  <a:ext cx="36255" cy="28504"/>
                </a:xfrm>
                <a:custGeom>
                  <a:rect b="b" l="l" r="r" t="t"/>
                  <a:pathLst>
                    <a:path extrusionOk="0" h="1129" w="1436">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3"/>
                <p:cNvSpPr/>
                <p:nvPr/>
              </p:nvSpPr>
              <p:spPr>
                <a:xfrm>
                  <a:off x="3213716" y="3433012"/>
                  <a:ext cx="38528" cy="58675"/>
                </a:xfrm>
                <a:custGeom>
                  <a:rect b="b" l="l" r="r" t="t"/>
                  <a:pathLst>
                    <a:path extrusionOk="0" h="2324" w="1526">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3"/>
                <p:cNvSpPr/>
                <p:nvPr/>
              </p:nvSpPr>
              <p:spPr>
                <a:xfrm>
                  <a:off x="3223740" y="3628907"/>
                  <a:ext cx="50621" cy="52212"/>
                </a:xfrm>
                <a:custGeom>
                  <a:rect b="b" l="l" r="r" t="t"/>
                  <a:pathLst>
                    <a:path extrusionOk="0" h="2068" w="2005">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3"/>
                <p:cNvSpPr/>
                <p:nvPr/>
              </p:nvSpPr>
              <p:spPr>
                <a:xfrm>
                  <a:off x="3223740" y="3684098"/>
                  <a:ext cx="50621" cy="52288"/>
                </a:xfrm>
                <a:custGeom>
                  <a:rect b="b" l="l" r="r" t="t"/>
                  <a:pathLst>
                    <a:path extrusionOk="0" h="2071" w="2005">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3"/>
                <p:cNvSpPr/>
                <p:nvPr/>
              </p:nvSpPr>
              <p:spPr>
                <a:xfrm>
                  <a:off x="3223740" y="3739491"/>
                  <a:ext cx="50621" cy="52187"/>
                </a:xfrm>
                <a:custGeom>
                  <a:rect b="b" l="l" r="r" t="t"/>
                  <a:pathLst>
                    <a:path extrusionOk="0" h="2067" w="2005">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3"/>
                <p:cNvSpPr/>
                <p:nvPr/>
              </p:nvSpPr>
              <p:spPr>
                <a:xfrm>
                  <a:off x="3280016" y="3629437"/>
                  <a:ext cx="32923" cy="44511"/>
                </a:xfrm>
                <a:custGeom>
                  <a:rect b="b" l="l" r="r" t="t"/>
                  <a:pathLst>
                    <a:path extrusionOk="0" h="1763" w="1304">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3"/>
                <p:cNvSpPr/>
                <p:nvPr/>
              </p:nvSpPr>
              <p:spPr>
                <a:xfrm>
                  <a:off x="3284460" y="3672282"/>
                  <a:ext cx="31787" cy="47667"/>
                </a:xfrm>
                <a:custGeom>
                  <a:rect b="b" l="l" r="r" t="t"/>
                  <a:pathLst>
                    <a:path extrusionOk="0" h="1888" w="1259">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3"/>
                <p:cNvSpPr/>
                <p:nvPr/>
              </p:nvSpPr>
              <p:spPr>
                <a:xfrm>
                  <a:off x="3285141" y="3719823"/>
                  <a:ext cx="39007" cy="45143"/>
                </a:xfrm>
                <a:custGeom>
                  <a:rect b="b" l="l" r="r" t="t"/>
                  <a:pathLst>
                    <a:path extrusionOk="0" h="1788" w="1545">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3"/>
                <p:cNvSpPr/>
                <p:nvPr/>
              </p:nvSpPr>
              <p:spPr>
                <a:xfrm>
                  <a:off x="3287439" y="3774535"/>
                  <a:ext cx="34084" cy="37619"/>
                </a:xfrm>
                <a:custGeom>
                  <a:rect b="b" l="l" r="r" t="t"/>
                  <a:pathLst>
                    <a:path extrusionOk="0" h="1490" w="135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3"/>
                <p:cNvSpPr/>
                <p:nvPr/>
              </p:nvSpPr>
              <p:spPr>
                <a:xfrm>
                  <a:off x="3275169" y="3828792"/>
                  <a:ext cx="48500" cy="114649"/>
                </a:xfrm>
                <a:custGeom>
                  <a:rect b="b" l="l" r="r" t="t"/>
                  <a:pathLst>
                    <a:path extrusionOk="0" h="4541" w="1921">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3"/>
                <p:cNvSpPr/>
                <p:nvPr/>
              </p:nvSpPr>
              <p:spPr>
                <a:xfrm>
                  <a:off x="3280723" y="3951495"/>
                  <a:ext cx="43602" cy="116214"/>
                </a:xfrm>
                <a:custGeom>
                  <a:rect b="b" l="l" r="r" t="t"/>
                  <a:pathLst>
                    <a:path extrusionOk="0" h="4603" w="1727">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3"/>
                <p:cNvSpPr/>
                <p:nvPr/>
              </p:nvSpPr>
              <p:spPr>
                <a:xfrm>
                  <a:off x="3232298" y="3867471"/>
                  <a:ext cx="47718" cy="172163"/>
                </a:xfrm>
                <a:custGeom>
                  <a:rect b="b" l="l" r="r" t="t"/>
                  <a:pathLst>
                    <a:path extrusionOk="0" h="6819" w="189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3"/>
                <p:cNvSpPr/>
                <p:nvPr/>
              </p:nvSpPr>
              <p:spPr>
                <a:xfrm>
                  <a:off x="3147063" y="4072304"/>
                  <a:ext cx="31307" cy="181782"/>
                </a:xfrm>
                <a:custGeom>
                  <a:rect b="b" l="l" r="r" t="t"/>
                  <a:pathLst>
                    <a:path extrusionOk="0" h="7200" w="124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3"/>
                <p:cNvSpPr/>
                <p:nvPr/>
              </p:nvSpPr>
              <p:spPr>
                <a:xfrm>
                  <a:off x="3113989" y="4102121"/>
                  <a:ext cx="40093" cy="120986"/>
                </a:xfrm>
                <a:custGeom>
                  <a:rect b="b" l="l" r="r" t="t"/>
                  <a:pathLst>
                    <a:path extrusionOk="0" h="4792" w="1588">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3"/>
                <p:cNvSpPr/>
                <p:nvPr/>
              </p:nvSpPr>
              <p:spPr>
                <a:xfrm>
                  <a:off x="3253052" y="4072304"/>
                  <a:ext cx="31282" cy="181782"/>
                </a:xfrm>
                <a:custGeom>
                  <a:rect b="b" l="l" r="r" t="t"/>
                  <a:pathLst>
                    <a:path extrusionOk="0" h="7200" w="1239">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3"/>
                <p:cNvSpPr/>
                <p:nvPr/>
              </p:nvSpPr>
              <p:spPr>
                <a:xfrm>
                  <a:off x="3277491" y="4102121"/>
                  <a:ext cx="40068" cy="120986"/>
                </a:xfrm>
                <a:custGeom>
                  <a:rect b="b" l="l" r="r" t="t"/>
                  <a:pathLst>
                    <a:path extrusionOk="0" h="4792" w="1587">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3"/>
                <p:cNvSpPr/>
                <p:nvPr/>
              </p:nvSpPr>
              <p:spPr>
                <a:xfrm>
                  <a:off x="3097199" y="3168065"/>
                  <a:ext cx="106494" cy="74859"/>
                </a:xfrm>
                <a:custGeom>
                  <a:rect b="b" l="l" r="r" t="t"/>
                  <a:pathLst>
                    <a:path extrusionOk="0" h="2965" w="4218">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3"/>
                <p:cNvSpPr/>
                <p:nvPr/>
              </p:nvSpPr>
              <p:spPr>
                <a:xfrm>
                  <a:off x="3104117" y="3314955"/>
                  <a:ext cx="103868" cy="80994"/>
                </a:xfrm>
                <a:custGeom>
                  <a:rect b="b" l="l" r="r" t="t"/>
                  <a:pathLst>
                    <a:path extrusionOk="0" h="3208" w="4114">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3"/>
                <p:cNvSpPr/>
                <p:nvPr/>
              </p:nvSpPr>
              <p:spPr>
                <a:xfrm>
                  <a:off x="3097199" y="3249967"/>
                  <a:ext cx="70617" cy="70441"/>
                </a:xfrm>
                <a:custGeom>
                  <a:rect b="b" l="l" r="r" t="t"/>
                  <a:pathLst>
                    <a:path extrusionOk="0" fill="none" h="2790" w="2797">
                      <a:moveTo>
                        <a:pt x="2797" y="1193"/>
                      </a:moveTo>
                      <a:cubicBezTo>
                        <a:pt x="2797" y="2255"/>
                        <a:pt x="1513" y="2790"/>
                        <a:pt x="757" y="2040"/>
                      </a:cubicBezTo>
                      <a:cubicBezTo>
                        <a:pt x="1" y="1291"/>
                        <a:pt x="535" y="0"/>
                        <a:pt x="1604" y="0"/>
                      </a:cubicBezTo>
                      <a:cubicBezTo>
                        <a:pt x="2256" y="0"/>
                        <a:pt x="2790" y="535"/>
                        <a:pt x="279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3"/>
                <p:cNvSpPr/>
                <p:nvPr/>
              </p:nvSpPr>
              <p:spPr>
                <a:xfrm>
                  <a:off x="3227527" y="3168065"/>
                  <a:ext cx="106342" cy="74859"/>
                </a:xfrm>
                <a:custGeom>
                  <a:rect b="b" l="l" r="r" t="t"/>
                  <a:pathLst>
                    <a:path extrusionOk="0" h="2965" w="4212">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3"/>
                <p:cNvSpPr/>
                <p:nvPr/>
              </p:nvSpPr>
              <p:spPr>
                <a:xfrm>
                  <a:off x="3223083" y="3314955"/>
                  <a:ext cx="103868" cy="80994"/>
                </a:xfrm>
                <a:custGeom>
                  <a:rect b="b" l="l" r="r" t="t"/>
                  <a:pathLst>
                    <a:path extrusionOk="0" h="3208" w="4114">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3"/>
                <p:cNvSpPr/>
                <p:nvPr/>
              </p:nvSpPr>
              <p:spPr>
                <a:xfrm>
                  <a:off x="3263252" y="3249967"/>
                  <a:ext cx="70617" cy="70441"/>
                </a:xfrm>
                <a:custGeom>
                  <a:rect b="b" l="l" r="r" t="t"/>
                  <a:pathLst>
                    <a:path extrusionOk="0" fill="none" h="2790" w="2797">
                      <a:moveTo>
                        <a:pt x="7" y="1193"/>
                      </a:moveTo>
                      <a:cubicBezTo>
                        <a:pt x="0" y="2255"/>
                        <a:pt x="1284" y="2790"/>
                        <a:pt x="2040" y="2040"/>
                      </a:cubicBezTo>
                      <a:cubicBezTo>
                        <a:pt x="2796" y="1291"/>
                        <a:pt x="2262" y="0"/>
                        <a:pt x="1199" y="0"/>
                      </a:cubicBezTo>
                      <a:cubicBezTo>
                        <a:pt x="541" y="0"/>
                        <a:pt x="7" y="535"/>
                        <a:pt x="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815" name="Google Shape;6815;p63"/>
          <p:cNvGrpSpPr/>
          <p:nvPr/>
        </p:nvGrpSpPr>
        <p:grpSpPr>
          <a:xfrm>
            <a:off x="3928852" y="3064707"/>
            <a:ext cx="550799" cy="1310497"/>
            <a:chOff x="3928852" y="3050537"/>
            <a:chExt cx="550799" cy="1310497"/>
          </a:xfrm>
        </p:grpSpPr>
        <p:sp>
          <p:nvSpPr>
            <p:cNvPr id="6816" name="Google Shape;6816;p63"/>
            <p:cNvSpPr/>
            <p:nvPr/>
          </p:nvSpPr>
          <p:spPr>
            <a:xfrm>
              <a:off x="3977731" y="4311978"/>
              <a:ext cx="453041" cy="49056"/>
            </a:xfrm>
            <a:custGeom>
              <a:rect b="b" l="l" r="r" t="t"/>
              <a:pathLst>
                <a:path extrusionOk="0" h="1943" w="17944">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7" name="Google Shape;6817;p63"/>
            <p:cNvGrpSpPr/>
            <p:nvPr/>
          </p:nvGrpSpPr>
          <p:grpSpPr>
            <a:xfrm>
              <a:off x="3928852" y="3050537"/>
              <a:ext cx="550799" cy="1278256"/>
              <a:chOff x="3928852" y="3050537"/>
              <a:chExt cx="550799" cy="1278256"/>
            </a:xfrm>
          </p:grpSpPr>
          <p:sp>
            <p:nvSpPr>
              <p:cNvPr id="6818" name="Google Shape;6818;p63"/>
              <p:cNvSpPr/>
              <p:nvPr/>
            </p:nvSpPr>
            <p:spPr>
              <a:xfrm>
                <a:off x="3928852" y="3050537"/>
                <a:ext cx="550799" cy="1278256"/>
              </a:xfrm>
              <a:custGeom>
                <a:rect b="b" l="l" r="r" t="t"/>
                <a:pathLst>
                  <a:path extrusionOk="0" h="50629" w="21816">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9" name="Google Shape;6819;p63"/>
              <p:cNvGrpSpPr/>
              <p:nvPr/>
            </p:nvGrpSpPr>
            <p:grpSpPr>
              <a:xfrm>
                <a:off x="4097202" y="3317252"/>
                <a:ext cx="209832" cy="593417"/>
                <a:chOff x="4097202" y="3317252"/>
                <a:chExt cx="209832" cy="593417"/>
              </a:xfrm>
            </p:grpSpPr>
            <p:grpSp>
              <p:nvGrpSpPr>
                <p:cNvPr id="6820" name="Google Shape;6820;p63"/>
                <p:cNvGrpSpPr/>
                <p:nvPr/>
              </p:nvGrpSpPr>
              <p:grpSpPr>
                <a:xfrm>
                  <a:off x="4155271" y="3317252"/>
                  <a:ext cx="96622" cy="294739"/>
                  <a:chOff x="4155271" y="3317252"/>
                  <a:chExt cx="96622" cy="294739"/>
                </a:xfrm>
              </p:grpSpPr>
              <p:sp>
                <p:nvSpPr>
                  <p:cNvPr id="6821" name="Google Shape;6821;p63"/>
                  <p:cNvSpPr/>
                  <p:nvPr/>
                </p:nvSpPr>
                <p:spPr>
                  <a:xfrm>
                    <a:off x="4191804" y="3350175"/>
                    <a:ext cx="21435" cy="261817"/>
                  </a:xfrm>
                  <a:custGeom>
                    <a:rect b="b" l="l" r="r" t="t"/>
                    <a:pathLst>
                      <a:path extrusionOk="0" h="10370" w="849">
                        <a:moveTo>
                          <a:pt x="1" y="0"/>
                        </a:moveTo>
                        <a:lnTo>
                          <a:pt x="1" y="10370"/>
                        </a:lnTo>
                        <a:lnTo>
                          <a:pt x="848" y="10370"/>
                        </a:lnTo>
                        <a:lnTo>
                          <a:pt x="84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3"/>
                  <p:cNvSpPr/>
                  <p:nvPr/>
                </p:nvSpPr>
                <p:spPr>
                  <a:xfrm>
                    <a:off x="4155271" y="3317252"/>
                    <a:ext cx="96622" cy="60089"/>
                  </a:xfrm>
                  <a:custGeom>
                    <a:rect b="b" l="l" r="r" t="t"/>
                    <a:pathLst>
                      <a:path extrusionOk="0" h="2380" w="3827">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3" name="Google Shape;6823;p63"/>
                <p:cNvSpPr/>
                <p:nvPr/>
              </p:nvSpPr>
              <p:spPr>
                <a:xfrm>
                  <a:off x="4138835" y="3605149"/>
                  <a:ext cx="148455" cy="137346"/>
                </a:xfrm>
                <a:custGeom>
                  <a:rect b="b" l="l" r="r" t="t"/>
                  <a:pathLst>
                    <a:path extrusionOk="0" h="5440" w="588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3"/>
                <p:cNvSpPr/>
                <p:nvPr/>
              </p:nvSpPr>
              <p:spPr>
                <a:xfrm>
                  <a:off x="4100005" y="3582275"/>
                  <a:ext cx="167694" cy="101646"/>
                </a:xfrm>
                <a:custGeom>
                  <a:rect b="b" l="l" r="r" t="t"/>
                  <a:pathLst>
                    <a:path extrusionOk="0" h="4026" w="6642">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3"/>
                <p:cNvSpPr/>
                <p:nvPr/>
              </p:nvSpPr>
              <p:spPr>
                <a:xfrm>
                  <a:off x="4122046" y="3755473"/>
                  <a:ext cx="151258" cy="124091"/>
                </a:xfrm>
                <a:custGeom>
                  <a:rect b="b" l="l" r="r" t="t"/>
                  <a:pathLst>
                    <a:path extrusionOk="0" h="4915" w="5991">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3"/>
                <p:cNvSpPr/>
                <p:nvPr/>
              </p:nvSpPr>
              <p:spPr>
                <a:xfrm>
                  <a:off x="4097202" y="3724545"/>
                  <a:ext cx="209832" cy="186125"/>
                </a:xfrm>
                <a:custGeom>
                  <a:rect b="b" l="l" r="r" t="t"/>
                  <a:pathLst>
                    <a:path extrusionOk="0" h="7372" w="8311">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827" name="Google Shape;6827;p63"/>
          <p:cNvGrpSpPr/>
          <p:nvPr/>
        </p:nvGrpSpPr>
        <p:grpSpPr>
          <a:xfrm>
            <a:off x="6797170" y="3064707"/>
            <a:ext cx="550623" cy="1310497"/>
            <a:chOff x="6797170" y="3050537"/>
            <a:chExt cx="550623" cy="1310497"/>
          </a:xfrm>
        </p:grpSpPr>
        <p:sp>
          <p:nvSpPr>
            <p:cNvPr id="6828" name="Google Shape;6828;p63"/>
            <p:cNvSpPr/>
            <p:nvPr/>
          </p:nvSpPr>
          <p:spPr>
            <a:xfrm>
              <a:off x="6846049" y="4311978"/>
              <a:ext cx="453041" cy="49056"/>
            </a:xfrm>
            <a:custGeom>
              <a:rect b="b" l="l" r="r" t="t"/>
              <a:pathLst>
                <a:path extrusionOk="0" h="1943" w="17944">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9" name="Google Shape;6829;p63"/>
            <p:cNvGrpSpPr/>
            <p:nvPr/>
          </p:nvGrpSpPr>
          <p:grpSpPr>
            <a:xfrm>
              <a:off x="6797170" y="3050537"/>
              <a:ext cx="550623" cy="1278079"/>
              <a:chOff x="6797170" y="3050537"/>
              <a:chExt cx="550623" cy="1278079"/>
            </a:xfrm>
          </p:grpSpPr>
          <p:sp>
            <p:nvSpPr>
              <p:cNvPr id="6830" name="Google Shape;6830;p63"/>
              <p:cNvSpPr/>
              <p:nvPr/>
            </p:nvSpPr>
            <p:spPr>
              <a:xfrm>
                <a:off x="6797170" y="3050537"/>
                <a:ext cx="550623" cy="1278079"/>
              </a:xfrm>
              <a:custGeom>
                <a:rect b="b" l="l" r="r" t="t"/>
                <a:pathLst>
                  <a:path extrusionOk="0" h="50622" w="21809">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1" name="Google Shape;6831;p63"/>
              <p:cNvGrpSpPr/>
              <p:nvPr/>
            </p:nvGrpSpPr>
            <p:grpSpPr>
              <a:xfrm>
                <a:off x="6810728" y="3444626"/>
                <a:ext cx="524340" cy="876265"/>
                <a:chOff x="6810728" y="3444626"/>
                <a:chExt cx="524340" cy="876265"/>
              </a:xfrm>
            </p:grpSpPr>
            <p:sp>
              <p:nvSpPr>
                <p:cNvPr id="6832" name="Google Shape;6832;p63"/>
                <p:cNvSpPr/>
                <p:nvPr/>
              </p:nvSpPr>
              <p:spPr>
                <a:xfrm>
                  <a:off x="6952997" y="3487572"/>
                  <a:ext cx="235988" cy="25702"/>
                </a:xfrm>
                <a:custGeom>
                  <a:rect b="b" l="l" r="r" t="t"/>
                  <a:pathLst>
                    <a:path extrusionOk="0" h="1018" w="9347">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3"/>
                <p:cNvSpPr/>
                <p:nvPr/>
              </p:nvSpPr>
              <p:spPr>
                <a:xfrm>
                  <a:off x="7038738" y="3444626"/>
                  <a:ext cx="64356" cy="25702"/>
                </a:xfrm>
                <a:custGeom>
                  <a:rect b="b" l="l" r="r" t="t"/>
                  <a:pathLst>
                    <a:path extrusionOk="0" h="1018" w="2549">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3"/>
                <p:cNvSpPr/>
                <p:nvPr/>
              </p:nvSpPr>
              <p:spPr>
                <a:xfrm>
                  <a:off x="7038738" y="3787891"/>
                  <a:ext cx="64356" cy="25853"/>
                </a:xfrm>
                <a:custGeom>
                  <a:rect b="b" l="l" r="r" t="t"/>
                  <a:pathLst>
                    <a:path extrusionOk="0" h="1024" w="2549">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3"/>
                <p:cNvSpPr/>
                <p:nvPr/>
              </p:nvSpPr>
              <p:spPr>
                <a:xfrm>
                  <a:off x="7038738" y="3744945"/>
                  <a:ext cx="64356" cy="25853"/>
                </a:xfrm>
                <a:custGeom>
                  <a:rect b="b" l="l" r="r" t="t"/>
                  <a:pathLst>
                    <a:path extrusionOk="0" h="1024" w="2549">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3"/>
                <p:cNvSpPr/>
                <p:nvPr/>
              </p:nvSpPr>
              <p:spPr>
                <a:xfrm>
                  <a:off x="7038738" y="3706417"/>
                  <a:ext cx="64356" cy="25702"/>
                </a:xfrm>
                <a:custGeom>
                  <a:rect b="b" l="l" r="r" t="t"/>
                  <a:pathLst>
                    <a:path extrusionOk="0" h="1018" w="2549">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3"/>
                <p:cNvSpPr/>
                <p:nvPr/>
              </p:nvSpPr>
              <p:spPr>
                <a:xfrm>
                  <a:off x="7051563" y="3491864"/>
                  <a:ext cx="34412" cy="193042"/>
                </a:xfrm>
                <a:custGeom>
                  <a:rect b="b" l="l" r="r" t="t"/>
                  <a:pathLst>
                    <a:path extrusionOk="0" h="7646" w="1363">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3"/>
                <p:cNvSpPr/>
                <p:nvPr/>
              </p:nvSpPr>
              <p:spPr>
                <a:xfrm>
                  <a:off x="7055351" y="3540945"/>
                  <a:ext cx="106166" cy="44915"/>
                </a:xfrm>
                <a:custGeom>
                  <a:rect b="b" l="l" r="r" t="t"/>
                  <a:pathLst>
                    <a:path extrusionOk="0" h="1779" w="4205">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3"/>
                <p:cNvSpPr/>
                <p:nvPr/>
              </p:nvSpPr>
              <p:spPr>
                <a:xfrm>
                  <a:off x="7046792" y="3596717"/>
                  <a:ext cx="118335" cy="44739"/>
                </a:xfrm>
                <a:custGeom>
                  <a:rect b="b" l="l" r="r" t="t"/>
                  <a:pathLst>
                    <a:path extrusionOk="0" h="1772" w="4687">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3"/>
                <p:cNvSpPr/>
                <p:nvPr/>
              </p:nvSpPr>
              <p:spPr>
                <a:xfrm>
                  <a:off x="6983118" y="3540768"/>
                  <a:ext cx="99576" cy="44739"/>
                </a:xfrm>
                <a:custGeom>
                  <a:rect b="b" l="l" r="r" t="t"/>
                  <a:pathLst>
                    <a:path extrusionOk="0" h="1772" w="3944">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3"/>
                <p:cNvSpPr/>
                <p:nvPr/>
              </p:nvSpPr>
              <p:spPr>
                <a:xfrm>
                  <a:off x="7054871" y="3655619"/>
                  <a:ext cx="106645" cy="45244"/>
                </a:xfrm>
                <a:custGeom>
                  <a:rect b="b" l="l" r="r" t="t"/>
                  <a:pathLst>
                    <a:path extrusionOk="0" h="1792" w="4224">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3"/>
                <p:cNvSpPr/>
                <p:nvPr/>
              </p:nvSpPr>
              <p:spPr>
                <a:xfrm>
                  <a:off x="6983118" y="3655619"/>
                  <a:ext cx="99576" cy="44739"/>
                </a:xfrm>
                <a:custGeom>
                  <a:rect b="b" l="l" r="r" t="t"/>
                  <a:pathLst>
                    <a:path extrusionOk="0" h="1772" w="3944">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3"/>
                <p:cNvSpPr/>
                <p:nvPr/>
              </p:nvSpPr>
              <p:spPr>
                <a:xfrm>
                  <a:off x="6973725" y="3596464"/>
                  <a:ext cx="117527" cy="44335"/>
                </a:xfrm>
                <a:custGeom>
                  <a:rect b="b" l="l" r="r" t="t"/>
                  <a:pathLst>
                    <a:path extrusionOk="0" h="1756" w="4655">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3"/>
                <p:cNvSpPr/>
                <p:nvPr/>
              </p:nvSpPr>
              <p:spPr>
                <a:xfrm>
                  <a:off x="7118368" y="3906680"/>
                  <a:ext cx="38881" cy="118007"/>
                </a:xfrm>
                <a:custGeom>
                  <a:rect b="b" l="l" r="r" t="t"/>
                  <a:pathLst>
                    <a:path extrusionOk="0" h="4674" w="1540">
                      <a:moveTo>
                        <a:pt x="1018" y="1"/>
                      </a:moveTo>
                      <a:lnTo>
                        <a:pt x="1" y="118"/>
                      </a:lnTo>
                      <a:lnTo>
                        <a:pt x="529" y="4674"/>
                      </a:lnTo>
                      <a:lnTo>
                        <a:pt x="1539" y="4557"/>
                      </a:lnTo>
                      <a:lnTo>
                        <a:pt x="10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3"/>
                <p:cNvSpPr/>
                <p:nvPr/>
              </p:nvSpPr>
              <p:spPr>
                <a:xfrm>
                  <a:off x="7122332" y="3882695"/>
                  <a:ext cx="43830" cy="37063"/>
                </a:xfrm>
                <a:custGeom>
                  <a:rect b="b" l="l" r="r" t="t"/>
                  <a:pathLst>
                    <a:path extrusionOk="0" h="1468" w="1736">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3"/>
                <p:cNvSpPr/>
                <p:nvPr/>
              </p:nvSpPr>
              <p:spPr>
                <a:xfrm>
                  <a:off x="7096656" y="3885674"/>
                  <a:ext cx="43981" cy="37013"/>
                </a:xfrm>
                <a:custGeom>
                  <a:rect b="b" l="l" r="r" t="t"/>
                  <a:pathLst>
                    <a:path extrusionOk="0" h="1466" w="1742">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3"/>
                <p:cNvSpPr/>
                <p:nvPr/>
              </p:nvSpPr>
              <p:spPr>
                <a:xfrm>
                  <a:off x="7135991" y="4002015"/>
                  <a:ext cx="43855" cy="37063"/>
                </a:xfrm>
                <a:custGeom>
                  <a:rect b="b" l="l" r="r" t="t"/>
                  <a:pathLst>
                    <a:path extrusionOk="0" h="1468" w="1737">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3"/>
                <p:cNvSpPr/>
                <p:nvPr/>
              </p:nvSpPr>
              <p:spPr>
                <a:xfrm>
                  <a:off x="7110314" y="4004969"/>
                  <a:ext cx="43981" cy="37063"/>
                </a:xfrm>
                <a:custGeom>
                  <a:rect b="b" l="l" r="r" t="t"/>
                  <a:pathLst>
                    <a:path extrusionOk="0" h="1468" w="1742">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3"/>
                <p:cNvSpPr/>
                <p:nvPr/>
              </p:nvSpPr>
              <p:spPr>
                <a:xfrm>
                  <a:off x="7129906" y="4152515"/>
                  <a:ext cx="21890" cy="99753"/>
                </a:xfrm>
                <a:custGeom>
                  <a:rect b="b" l="l" r="r" t="t"/>
                  <a:pathLst>
                    <a:path extrusionOk="0" h="3951" w="867">
                      <a:moveTo>
                        <a:pt x="78" y="1"/>
                      </a:moveTo>
                      <a:lnTo>
                        <a:pt x="0" y="3938"/>
                      </a:lnTo>
                      <a:lnTo>
                        <a:pt x="789" y="3951"/>
                      </a:lnTo>
                      <a:lnTo>
                        <a:pt x="867" y="21"/>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3"/>
                <p:cNvSpPr/>
                <p:nvPr/>
              </p:nvSpPr>
              <p:spPr>
                <a:xfrm>
                  <a:off x="7140207" y="4137543"/>
                  <a:ext cx="36129" cy="30953"/>
                </a:xfrm>
                <a:custGeom>
                  <a:rect b="b" l="l" r="r" t="t"/>
                  <a:pathLst>
                    <a:path extrusionOk="0" h="1226" w="1431">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3"/>
                <p:cNvSpPr/>
                <p:nvPr/>
              </p:nvSpPr>
              <p:spPr>
                <a:xfrm>
                  <a:off x="7118924" y="4137215"/>
                  <a:ext cx="36180" cy="30802"/>
                </a:xfrm>
                <a:custGeom>
                  <a:rect b="b" l="l" r="r" t="t"/>
                  <a:pathLst>
                    <a:path extrusionOk="0" h="1220" w="1433">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3"/>
                <p:cNvSpPr/>
                <p:nvPr/>
              </p:nvSpPr>
              <p:spPr>
                <a:xfrm>
                  <a:off x="7138238" y="4237271"/>
                  <a:ext cx="36281" cy="30852"/>
                </a:xfrm>
                <a:custGeom>
                  <a:rect b="b" l="l" r="r" t="t"/>
                  <a:pathLst>
                    <a:path extrusionOk="0" h="1222" w="1437">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3"/>
                <p:cNvSpPr/>
                <p:nvPr/>
              </p:nvSpPr>
              <p:spPr>
                <a:xfrm>
                  <a:off x="7116828" y="4236766"/>
                  <a:ext cx="36306" cy="30878"/>
                </a:xfrm>
                <a:custGeom>
                  <a:rect b="b" l="l" r="r" t="t"/>
                  <a:pathLst>
                    <a:path extrusionOk="0" h="1223" w="1438">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3"/>
                <p:cNvSpPr/>
                <p:nvPr/>
              </p:nvSpPr>
              <p:spPr>
                <a:xfrm>
                  <a:off x="7245742" y="3712350"/>
                  <a:ext cx="54004" cy="108640"/>
                </a:xfrm>
                <a:custGeom>
                  <a:rect b="b" l="l" r="r" t="t"/>
                  <a:pathLst>
                    <a:path extrusionOk="0" h="4303" w="2139">
                      <a:moveTo>
                        <a:pt x="893" y="1"/>
                      </a:moveTo>
                      <a:lnTo>
                        <a:pt x="0" y="274"/>
                      </a:lnTo>
                      <a:lnTo>
                        <a:pt x="1245" y="4302"/>
                      </a:lnTo>
                      <a:lnTo>
                        <a:pt x="2138" y="4028"/>
                      </a:lnTo>
                      <a:lnTo>
                        <a:pt x="8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3"/>
                <p:cNvSpPr/>
                <p:nvPr/>
              </p:nvSpPr>
              <p:spPr>
                <a:xfrm>
                  <a:off x="7246398" y="3690183"/>
                  <a:ext cx="40472" cy="34185"/>
                </a:xfrm>
                <a:custGeom>
                  <a:rect b="b" l="l" r="r" t="t"/>
                  <a:pathLst>
                    <a:path extrusionOk="0" h="1354" w="1603">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3"/>
                <p:cNvSpPr/>
                <p:nvPr/>
              </p:nvSpPr>
              <p:spPr>
                <a:xfrm>
                  <a:off x="7223852" y="3697202"/>
                  <a:ext cx="40446" cy="34185"/>
                </a:xfrm>
                <a:custGeom>
                  <a:rect b="b" l="l" r="r" t="t"/>
                  <a:pathLst>
                    <a:path extrusionOk="0" h="1354" w="1602">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3"/>
                <p:cNvSpPr/>
                <p:nvPr/>
              </p:nvSpPr>
              <p:spPr>
                <a:xfrm>
                  <a:off x="7278993" y="3795642"/>
                  <a:ext cx="40598" cy="34261"/>
                </a:xfrm>
                <a:custGeom>
                  <a:rect b="b" l="l" r="r" t="t"/>
                  <a:pathLst>
                    <a:path extrusionOk="0" h="1357" w="1608">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3"/>
                <p:cNvSpPr/>
                <p:nvPr/>
              </p:nvSpPr>
              <p:spPr>
                <a:xfrm>
                  <a:off x="7256447" y="3802686"/>
                  <a:ext cx="40446" cy="34210"/>
                </a:xfrm>
                <a:custGeom>
                  <a:rect b="b" l="l" r="r" t="t"/>
                  <a:pathLst>
                    <a:path extrusionOk="0" h="1355" w="1602">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3"/>
                <p:cNvSpPr/>
                <p:nvPr/>
              </p:nvSpPr>
              <p:spPr>
                <a:xfrm>
                  <a:off x="7200498" y="3542207"/>
                  <a:ext cx="55469" cy="114220"/>
                </a:xfrm>
                <a:custGeom>
                  <a:rect b="b" l="l" r="r" t="t"/>
                  <a:pathLst>
                    <a:path extrusionOk="0" h="4524" w="2197">
                      <a:moveTo>
                        <a:pt x="945" y="0"/>
                      </a:moveTo>
                      <a:lnTo>
                        <a:pt x="0" y="281"/>
                      </a:lnTo>
                      <a:lnTo>
                        <a:pt x="1252" y="4524"/>
                      </a:lnTo>
                      <a:lnTo>
                        <a:pt x="2197" y="4243"/>
                      </a:lnTo>
                      <a:lnTo>
                        <a:pt x="9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3"/>
                <p:cNvSpPr/>
                <p:nvPr/>
              </p:nvSpPr>
              <p:spPr>
                <a:xfrm>
                  <a:off x="7201483" y="3519409"/>
                  <a:ext cx="42567" cy="35877"/>
                </a:xfrm>
                <a:custGeom>
                  <a:rect b="b" l="l" r="r" t="t"/>
                  <a:pathLst>
                    <a:path extrusionOk="0" h="1421" w="1686">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3"/>
                <p:cNvSpPr/>
                <p:nvPr/>
              </p:nvSpPr>
              <p:spPr>
                <a:xfrm>
                  <a:off x="7177776" y="3526428"/>
                  <a:ext cx="42416" cy="35927"/>
                </a:xfrm>
                <a:custGeom>
                  <a:rect b="b" l="l" r="r" t="t"/>
                  <a:pathLst>
                    <a:path extrusionOk="0" h="1423" w="168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3"/>
                <p:cNvSpPr/>
                <p:nvPr/>
              </p:nvSpPr>
              <p:spPr>
                <a:xfrm>
                  <a:off x="7234229" y="3630473"/>
                  <a:ext cx="42441" cy="35902"/>
                </a:xfrm>
                <a:custGeom>
                  <a:rect b="b" l="l" r="r" t="t"/>
                  <a:pathLst>
                    <a:path extrusionOk="0" h="1422" w="1681">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3"/>
                <p:cNvSpPr/>
                <p:nvPr/>
              </p:nvSpPr>
              <p:spPr>
                <a:xfrm>
                  <a:off x="7210370" y="3637517"/>
                  <a:ext cx="42391" cy="35826"/>
                </a:xfrm>
                <a:custGeom>
                  <a:rect b="b" l="l" r="r" t="t"/>
                  <a:pathLst>
                    <a:path extrusionOk="0" h="1419" w="1679">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3"/>
                <p:cNvSpPr/>
                <p:nvPr/>
              </p:nvSpPr>
              <p:spPr>
                <a:xfrm>
                  <a:off x="7278993" y="3842021"/>
                  <a:ext cx="47415" cy="37543"/>
                </a:xfrm>
                <a:custGeom>
                  <a:rect b="b" l="l" r="r" t="t"/>
                  <a:pathLst>
                    <a:path extrusionOk="0" h="1487" w="1878">
                      <a:moveTo>
                        <a:pt x="1030" y="0"/>
                      </a:moveTo>
                      <a:cubicBezTo>
                        <a:pt x="0" y="0"/>
                        <a:pt x="0" y="1486"/>
                        <a:pt x="1030" y="1486"/>
                      </a:cubicBezTo>
                      <a:cubicBezTo>
                        <a:pt x="1877" y="1486"/>
                        <a:pt x="1877" y="0"/>
                        <a:pt x="1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3"/>
                <p:cNvSpPr/>
                <p:nvPr/>
              </p:nvSpPr>
              <p:spPr>
                <a:xfrm>
                  <a:off x="7315829" y="3883074"/>
                  <a:ext cx="19239" cy="30045"/>
                </a:xfrm>
                <a:custGeom>
                  <a:rect b="b" l="l" r="r" t="t"/>
                  <a:pathLst>
                    <a:path extrusionOk="0" h="1190" w="762">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3"/>
                <p:cNvSpPr/>
                <p:nvPr/>
              </p:nvSpPr>
              <p:spPr>
                <a:xfrm>
                  <a:off x="7286719" y="3892920"/>
                  <a:ext cx="23379" cy="28479"/>
                </a:xfrm>
                <a:custGeom>
                  <a:rect b="b" l="l" r="r" t="t"/>
                  <a:pathLst>
                    <a:path extrusionOk="0" h="1128" w="926">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3"/>
                <p:cNvSpPr/>
                <p:nvPr/>
              </p:nvSpPr>
              <p:spPr>
                <a:xfrm>
                  <a:off x="7107512" y="4057585"/>
                  <a:ext cx="64381" cy="52843"/>
                </a:xfrm>
                <a:custGeom>
                  <a:rect b="b" l="l" r="r" t="t"/>
                  <a:pathLst>
                    <a:path extrusionOk="0" h="2093" w="2550">
                      <a:moveTo>
                        <a:pt x="1356" y="0"/>
                      </a:moveTo>
                      <a:cubicBezTo>
                        <a:pt x="1" y="0"/>
                        <a:pt x="1" y="2092"/>
                        <a:pt x="1356" y="2092"/>
                      </a:cubicBezTo>
                      <a:cubicBezTo>
                        <a:pt x="2549" y="2092"/>
                        <a:pt x="2549" y="0"/>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3"/>
                <p:cNvSpPr/>
                <p:nvPr/>
              </p:nvSpPr>
              <p:spPr>
                <a:xfrm>
                  <a:off x="7116071" y="4284837"/>
                  <a:ext cx="47087" cy="36053"/>
                </a:xfrm>
                <a:custGeom>
                  <a:rect b="b" l="l" r="r" t="t"/>
                  <a:pathLst>
                    <a:path extrusionOk="0" h="1428" w="1865">
                      <a:moveTo>
                        <a:pt x="1017" y="0"/>
                      </a:moveTo>
                      <a:cubicBezTo>
                        <a:pt x="1" y="0"/>
                        <a:pt x="1" y="1427"/>
                        <a:pt x="1017" y="1427"/>
                      </a:cubicBezTo>
                      <a:cubicBezTo>
                        <a:pt x="1865" y="1427"/>
                        <a:pt x="1865"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3"/>
                <p:cNvSpPr/>
                <p:nvPr/>
              </p:nvSpPr>
              <p:spPr>
                <a:xfrm>
                  <a:off x="7161819" y="4293598"/>
                  <a:ext cx="52767" cy="24010"/>
                </a:xfrm>
                <a:custGeom>
                  <a:rect b="b" l="l" r="r" t="t"/>
                  <a:pathLst>
                    <a:path extrusionOk="0" h="951" w="209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3"/>
                <p:cNvSpPr/>
                <p:nvPr/>
              </p:nvSpPr>
              <p:spPr>
                <a:xfrm>
                  <a:off x="6988394" y="3906857"/>
                  <a:ext cx="38856" cy="118007"/>
                </a:xfrm>
                <a:custGeom>
                  <a:rect b="b" l="l" r="r" t="t"/>
                  <a:pathLst>
                    <a:path extrusionOk="0" h="4674" w="1539">
                      <a:moveTo>
                        <a:pt x="528" y="0"/>
                      </a:moveTo>
                      <a:lnTo>
                        <a:pt x="0" y="4556"/>
                      </a:lnTo>
                      <a:lnTo>
                        <a:pt x="1017" y="4673"/>
                      </a:lnTo>
                      <a:lnTo>
                        <a:pt x="1538" y="111"/>
                      </a:lnTo>
                      <a:lnTo>
                        <a:pt x="5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3"/>
                <p:cNvSpPr/>
                <p:nvPr/>
              </p:nvSpPr>
              <p:spPr>
                <a:xfrm>
                  <a:off x="6979482" y="3882695"/>
                  <a:ext cx="43981" cy="37063"/>
                </a:xfrm>
                <a:custGeom>
                  <a:rect b="b" l="l" r="r" t="t"/>
                  <a:pathLst>
                    <a:path extrusionOk="0" h="1468" w="1742">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3"/>
                <p:cNvSpPr/>
                <p:nvPr/>
              </p:nvSpPr>
              <p:spPr>
                <a:xfrm>
                  <a:off x="7005133" y="3885674"/>
                  <a:ext cx="43830" cy="37013"/>
                </a:xfrm>
                <a:custGeom>
                  <a:rect b="b" l="l" r="r" t="t"/>
                  <a:pathLst>
                    <a:path extrusionOk="0" h="1466" w="1736">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3"/>
                <p:cNvSpPr/>
                <p:nvPr/>
              </p:nvSpPr>
              <p:spPr>
                <a:xfrm>
                  <a:off x="6965772" y="4002015"/>
                  <a:ext cx="43855" cy="37063"/>
                </a:xfrm>
                <a:custGeom>
                  <a:rect b="b" l="l" r="r" t="t"/>
                  <a:pathLst>
                    <a:path extrusionOk="0" h="1468" w="1737">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3"/>
                <p:cNvSpPr/>
                <p:nvPr/>
              </p:nvSpPr>
              <p:spPr>
                <a:xfrm>
                  <a:off x="6991323" y="4004969"/>
                  <a:ext cx="43981" cy="37063"/>
                </a:xfrm>
                <a:custGeom>
                  <a:rect b="b" l="l" r="r" t="t"/>
                  <a:pathLst>
                    <a:path extrusionOk="0" h="1468" w="1742">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3"/>
                <p:cNvSpPr/>
                <p:nvPr/>
              </p:nvSpPr>
              <p:spPr>
                <a:xfrm>
                  <a:off x="6990187" y="4156151"/>
                  <a:ext cx="21915" cy="99728"/>
                </a:xfrm>
                <a:custGeom>
                  <a:rect b="b" l="l" r="r" t="t"/>
                  <a:pathLst>
                    <a:path extrusionOk="0" h="3950" w="868">
                      <a:moveTo>
                        <a:pt x="783" y="0"/>
                      </a:moveTo>
                      <a:lnTo>
                        <a:pt x="1" y="20"/>
                      </a:lnTo>
                      <a:lnTo>
                        <a:pt x="79" y="3950"/>
                      </a:lnTo>
                      <a:lnTo>
                        <a:pt x="868" y="3937"/>
                      </a:lnTo>
                      <a:lnTo>
                        <a:pt x="7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3"/>
                <p:cNvSpPr/>
                <p:nvPr/>
              </p:nvSpPr>
              <p:spPr>
                <a:xfrm>
                  <a:off x="6969130" y="4137543"/>
                  <a:ext cx="36281" cy="30953"/>
                </a:xfrm>
                <a:custGeom>
                  <a:rect b="b" l="l" r="r" t="t"/>
                  <a:pathLst>
                    <a:path extrusionOk="0" h="1226" w="1437">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3"/>
                <p:cNvSpPr/>
                <p:nvPr/>
              </p:nvSpPr>
              <p:spPr>
                <a:xfrm>
                  <a:off x="6990515" y="4137215"/>
                  <a:ext cx="36306" cy="30878"/>
                </a:xfrm>
                <a:custGeom>
                  <a:rect b="b" l="l" r="r" t="t"/>
                  <a:pathLst>
                    <a:path extrusionOk="0" h="1223" w="1438">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3"/>
                <p:cNvSpPr/>
                <p:nvPr/>
              </p:nvSpPr>
              <p:spPr>
                <a:xfrm>
                  <a:off x="6971276" y="4237271"/>
                  <a:ext cx="36154" cy="30852"/>
                </a:xfrm>
                <a:custGeom>
                  <a:rect b="b" l="l" r="r" t="t"/>
                  <a:pathLst>
                    <a:path extrusionOk="0" h="1222" w="1432">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3"/>
                <p:cNvSpPr/>
                <p:nvPr/>
              </p:nvSpPr>
              <p:spPr>
                <a:xfrm>
                  <a:off x="6992661" y="4236766"/>
                  <a:ext cx="36180" cy="30878"/>
                </a:xfrm>
                <a:custGeom>
                  <a:rect b="b" l="l" r="r" t="t"/>
                  <a:pathLst>
                    <a:path extrusionOk="0" h="1223" w="1433">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3"/>
                <p:cNvSpPr/>
                <p:nvPr/>
              </p:nvSpPr>
              <p:spPr>
                <a:xfrm>
                  <a:off x="6845544" y="3711694"/>
                  <a:ext cx="54181" cy="108791"/>
                </a:xfrm>
                <a:custGeom>
                  <a:rect b="b" l="l" r="r" t="t"/>
                  <a:pathLst>
                    <a:path extrusionOk="0" h="4309" w="2146">
                      <a:moveTo>
                        <a:pt x="1246" y="0"/>
                      </a:moveTo>
                      <a:lnTo>
                        <a:pt x="1" y="4028"/>
                      </a:lnTo>
                      <a:lnTo>
                        <a:pt x="894" y="4309"/>
                      </a:lnTo>
                      <a:lnTo>
                        <a:pt x="2145" y="274"/>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3"/>
                <p:cNvSpPr/>
                <p:nvPr/>
              </p:nvSpPr>
              <p:spPr>
                <a:xfrm>
                  <a:off x="6858748" y="3690183"/>
                  <a:ext cx="40472" cy="34185"/>
                </a:xfrm>
                <a:custGeom>
                  <a:rect b="b" l="l" r="r" t="t"/>
                  <a:pathLst>
                    <a:path extrusionOk="0" h="1354" w="1603">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3"/>
                <p:cNvSpPr/>
                <p:nvPr/>
              </p:nvSpPr>
              <p:spPr>
                <a:xfrm>
                  <a:off x="6881345" y="3697202"/>
                  <a:ext cx="40573" cy="34185"/>
                </a:xfrm>
                <a:custGeom>
                  <a:rect b="b" l="l" r="r" t="t"/>
                  <a:pathLst>
                    <a:path extrusionOk="0" h="1354" w="1607">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3"/>
                <p:cNvSpPr/>
                <p:nvPr/>
              </p:nvSpPr>
              <p:spPr>
                <a:xfrm>
                  <a:off x="6826154" y="3795642"/>
                  <a:ext cx="40472" cy="34311"/>
                </a:xfrm>
                <a:custGeom>
                  <a:rect b="b" l="l" r="r" t="t"/>
                  <a:pathLst>
                    <a:path extrusionOk="0" h="1359" w="1603">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3"/>
                <p:cNvSpPr/>
                <p:nvPr/>
              </p:nvSpPr>
              <p:spPr>
                <a:xfrm>
                  <a:off x="6848725" y="3802686"/>
                  <a:ext cx="40446" cy="34210"/>
                </a:xfrm>
                <a:custGeom>
                  <a:rect b="b" l="l" r="r" t="t"/>
                  <a:pathLst>
                    <a:path extrusionOk="0" h="1355" w="1602">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3"/>
                <p:cNvSpPr/>
                <p:nvPr/>
              </p:nvSpPr>
              <p:spPr>
                <a:xfrm>
                  <a:off x="6889803" y="3542207"/>
                  <a:ext cx="55317" cy="114220"/>
                </a:xfrm>
                <a:custGeom>
                  <a:rect b="b" l="l" r="r" t="t"/>
                  <a:pathLst>
                    <a:path extrusionOk="0" h="4524" w="2191">
                      <a:moveTo>
                        <a:pt x="1246" y="0"/>
                      </a:moveTo>
                      <a:lnTo>
                        <a:pt x="1" y="4243"/>
                      </a:lnTo>
                      <a:lnTo>
                        <a:pt x="940" y="4524"/>
                      </a:lnTo>
                      <a:lnTo>
                        <a:pt x="2191" y="281"/>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3"/>
                <p:cNvSpPr/>
                <p:nvPr/>
              </p:nvSpPr>
              <p:spPr>
                <a:xfrm>
                  <a:off x="6901593" y="3519358"/>
                  <a:ext cx="42542" cy="35952"/>
                </a:xfrm>
                <a:custGeom>
                  <a:rect b="b" l="l" r="r" t="t"/>
                  <a:pathLst>
                    <a:path extrusionOk="0" h="1424" w="1685">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3"/>
                <p:cNvSpPr/>
                <p:nvPr/>
              </p:nvSpPr>
              <p:spPr>
                <a:xfrm>
                  <a:off x="6925452" y="3526428"/>
                  <a:ext cx="42542" cy="35851"/>
                </a:xfrm>
                <a:custGeom>
                  <a:rect b="b" l="l" r="r" t="t"/>
                  <a:pathLst>
                    <a:path extrusionOk="0" h="1420" w="1685">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3"/>
                <p:cNvSpPr/>
                <p:nvPr/>
              </p:nvSpPr>
              <p:spPr>
                <a:xfrm>
                  <a:off x="6868974" y="3630473"/>
                  <a:ext cx="42416" cy="35902"/>
                </a:xfrm>
                <a:custGeom>
                  <a:rect b="b" l="l" r="r" t="t"/>
                  <a:pathLst>
                    <a:path extrusionOk="0" h="1422" w="168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3"/>
                <p:cNvSpPr/>
                <p:nvPr/>
              </p:nvSpPr>
              <p:spPr>
                <a:xfrm>
                  <a:off x="6892858" y="3637517"/>
                  <a:ext cx="42391" cy="35826"/>
                </a:xfrm>
                <a:custGeom>
                  <a:rect b="b" l="l" r="r" t="t"/>
                  <a:pathLst>
                    <a:path extrusionOk="0" h="1419" w="1679">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3"/>
                <p:cNvSpPr/>
                <p:nvPr/>
              </p:nvSpPr>
              <p:spPr>
                <a:xfrm>
                  <a:off x="6819892" y="3842021"/>
                  <a:ext cx="47238" cy="37543"/>
                </a:xfrm>
                <a:custGeom>
                  <a:rect b="b" l="l" r="r" t="t"/>
                  <a:pathLst>
                    <a:path extrusionOk="0" h="1487" w="1871">
                      <a:moveTo>
                        <a:pt x="854" y="0"/>
                      </a:moveTo>
                      <a:cubicBezTo>
                        <a:pt x="0" y="0"/>
                        <a:pt x="0" y="1486"/>
                        <a:pt x="854" y="1486"/>
                      </a:cubicBezTo>
                      <a:cubicBezTo>
                        <a:pt x="1871" y="1486"/>
                        <a:pt x="1871" y="0"/>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3"/>
                <p:cNvSpPr/>
                <p:nvPr/>
              </p:nvSpPr>
              <p:spPr>
                <a:xfrm>
                  <a:off x="6810728" y="3883074"/>
                  <a:ext cx="19062" cy="30045"/>
                </a:xfrm>
                <a:custGeom>
                  <a:rect b="b" l="l" r="r" t="t"/>
                  <a:pathLst>
                    <a:path extrusionOk="0" h="1190" w="755">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3"/>
                <p:cNvSpPr/>
                <p:nvPr/>
              </p:nvSpPr>
              <p:spPr>
                <a:xfrm>
                  <a:off x="6835672" y="3892920"/>
                  <a:ext cx="23404" cy="28479"/>
                </a:xfrm>
                <a:custGeom>
                  <a:rect b="b" l="l" r="r" t="t"/>
                  <a:pathLst>
                    <a:path extrusionOk="0" h="1128" w="927">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3"/>
                <p:cNvSpPr/>
                <p:nvPr/>
              </p:nvSpPr>
              <p:spPr>
                <a:xfrm>
                  <a:off x="6974407" y="4057585"/>
                  <a:ext cx="64356" cy="52843"/>
                </a:xfrm>
                <a:custGeom>
                  <a:rect b="b" l="l" r="r" t="t"/>
                  <a:pathLst>
                    <a:path extrusionOk="0" h="2093" w="2549">
                      <a:moveTo>
                        <a:pt x="1193" y="0"/>
                      </a:moveTo>
                      <a:cubicBezTo>
                        <a:pt x="0" y="0"/>
                        <a:pt x="0" y="2092"/>
                        <a:pt x="1193" y="2092"/>
                      </a:cubicBezTo>
                      <a:cubicBezTo>
                        <a:pt x="2548" y="2092"/>
                        <a:pt x="2548" y="0"/>
                        <a:pt x="1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3"/>
                <p:cNvSpPr/>
                <p:nvPr/>
              </p:nvSpPr>
              <p:spPr>
                <a:xfrm>
                  <a:off x="6982941" y="4284837"/>
                  <a:ext cx="47263" cy="36053"/>
                </a:xfrm>
                <a:custGeom>
                  <a:rect b="b" l="l" r="r" t="t"/>
                  <a:pathLst>
                    <a:path extrusionOk="0" h="1428" w="1872">
                      <a:moveTo>
                        <a:pt x="855" y="0"/>
                      </a:moveTo>
                      <a:cubicBezTo>
                        <a:pt x="1" y="0"/>
                        <a:pt x="1" y="1427"/>
                        <a:pt x="855" y="1427"/>
                      </a:cubicBezTo>
                      <a:cubicBezTo>
                        <a:pt x="1871" y="1427"/>
                        <a:pt x="1871" y="0"/>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3"/>
                <p:cNvSpPr/>
                <p:nvPr/>
              </p:nvSpPr>
              <p:spPr>
                <a:xfrm>
                  <a:off x="6931310" y="4293598"/>
                  <a:ext cx="52490" cy="24010"/>
                </a:xfrm>
                <a:custGeom>
                  <a:rect b="b" l="l" r="r" t="t"/>
                  <a:pathLst>
                    <a:path extrusionOk="0" h="951" w="2079">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3"/>
                <p:cNvSpPr/>
                <p:nvPr/>
              </p:nvSpPr>
              <p:spPr>
                <a:xfrm>
                  <a:off x="6959410" y="3809275"/>
                  <a:ext cx="116038" cy="64684"/>
                </a:xfrm>
                <a:custGeom>
                  <a:rect b="b" l="l" r="r" t="t"/>
                  <a:pathLst>
                    <a:path extrusionOk="0" h="2562" w="4596">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3"/>
                <p:cNvSpPr/>
                <p:nvPr/>
              </p:nvSpPr>
              <p:spPr>
                <a:xfrm>
                  <a:off x="7066384" y="3809275"/>
                  <a:ext cx="116038" cy="64684"/>
                </a:xfrm>
                <a:custGeom>
                  <a:rect b="b" l="l" r="r" t="t"/>
                  <a:pathLst>
                    <a:path extrusionOk="0" h="2562" w="4596">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63"/>
              <p:cNvGrpSpPr/>
              <p:nvPr/>
            </p:nvGrpSpPr>
            <p:grpSpPr>
              <a:xfrm>
                <a:off x="6922902" y="3131329"/>
                <a:ext cx="300496" cy="274642"/>
                <a:chOff x="6922902" y="3131329"/>
                <a:chExt cx="300496" cy="274642"/>
              </a:xfrm>
            </p:grpSpPr>
            <p:sp>
              <p:nvSpPr>
                <p:cNvPr id="6899" name="Google Shape;6899;p63"/>
                <p:cNvSpPr/>
                <p:nvPr/>
              </p:nvSpPr>
              <p:spPr>
                <a:xfrm>
                  <a:off x="6922902" y="3131329"/>
                  <a:ext cx="300496" cy="214604"/>
                </a:xfrm>
                <a:custGeom>
                  <a:rect b="b" l="l" r="r" t="t"/>
                  <a:pathLst>
                    <a:path extrusionOk="0" h="8500" w="11902">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3"/>
                <p:cNvSpPr/>
                <p:nvPr/>
              </p:nvSpPr>
              <p:spPr>
                <a:xfrm>
                  <a:off x="6995792" y="3277285"/>
                  <a:ext cx="150248" cy="128687"/>
                </a:xfrm>
                <a:custGeom>
                  <a:rect b="b" l="l" r="r" t="t"/>
                  <a:pathLst>
                    <a:path extrusionOk="0" h="5097" w="5951">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3"/>
                <p:cNvSpPr/>
                <p:nvPr/>
              </p:nvSpPr>
              <p:spPr>
                <a:xfrm>
                  <a:off x="7056007" y="3287965"/>
                  <a:ext cx="34261" cy="47087"/>
                </a:xfrm>
                <a:custGeom>
                  <a:rect b="b" l="l" r="r" t="t"/>
                  <a:pathLst>
                    <a:path extrusionOk="0" h="1865" w="1357">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902" name="Google Shape;6902;p63"/>
          <p:cNvSpPr/>
          <p:nvPr/>
        </p:nvSpPr>
        <p:spPr>
          <a:xfrm>
            <a:off x="6132554" y="3248509"/>
            <a:ext cx="682" cy="25"/>
          </a:xfrm>
          <a:custGeom>
            <a:rect b="b" l="l" r="r" t="t"/>
            <a:pathLst>
              <a:path extrusionOk="0" h="1" w="27">
                <a:moveTo>
                  <a:pt x="0" y="0"/>
                </a:moveTo>
                <a:lnTo>
                  <a:pt x="26" y="0"/>
                </a:lnTo>
                <a:cubicBezTo>
                  <a:pt x="13" y="0"/>
                  <a:pt x="7"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3" name="Google Shape;6903;p63"/>
          <p:cNvGrpSpPr/>
          <p:nvPr/>
        </p:nvGrpSpPr>
        <p:grpSpPr>
          <a:xfrm>
            <a:off x="5904140" y="3064707"/>
            <a:ext cx="550951" cy="1310497"/>
            <a:chOff x="5904140" y="3050537"/>
            <a:chExt cx="550951" cy="1310497"/>
          </a:xfrm>
        </p:grpSpPr>
        <p:sp>
          <p:nvSpPr>
            <p:cNvPr id="6904" name="Google Shape;6904;p63"/>
            <p:cNvSpPr/>
            <p:nvPr/>
          </p:nvSpPr>
          <p:spPr>
            <a:xfrm>
              <a:off x="5953020" y="4311978"/>
              <a:ext cx="453041" cy="49056"/>
            </a:xfrm>
            <a:custGeom>
              <a:rect b="b" l="l" r="r" t="t"/>
              <a:pathLst>
                <a:path extrusionOk="0" h="1943" w="17944">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5" name="Google Shape;6905;p63"/>
            <p:cNvGrpSpPr/>
            <p:nvPr/>
          </p:nvGrpSpPr>
          <p:grpSpPr>
            <a:xfrm>
              <a:off x="5904140" y="3050537"/>
              <a:ext cx="550951" cy="1278256"/>
              <a:chOff x="5904140" y="3050537"/>
              <a:chExt cx="550951" cy="1278256"/>
            </a:xfrm>
          </p:grpSpPr>
          <p:sp>
            <p:nvSpPr>
              <p:cNvPr id="6906" name="Google Shape;6906;p63"/>
              <p:cNvSpPr/>
              <p:nvPr/>
            </p:nvSpPr>
            <p:spPr>
              <a:xfrm>
                <a:off x="5904140" y="3050537"/>
                <a:ext cx="550951" cy="1278256"/>
              </a:xfrm>
              <a:custGeom>
                <a:rect b="b" l="l" r="r" t="t"/>
                <a:pathLst>
                  <a:path extrusionOk="0" h="50629" w="21822">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7" name="Google Shape;6907;p63"/>
              <p:cNvGrpSpPr/>
              <p:nvPr/>
            </p:nvGrpSpPr>
            <p:grpSpPr>
              <a:xfrm>
                <a:off x="5952515" y="3084268"/>
                <a:ext cx="450087" cy="1165046"/>
                <a:chOff x="5952515" y="3084268"/>
                <a:chExt cx="450087" cy="1165046"/>
              </a:xfrm>
            </p:grpSpPr>
            <p:grpSp>
              <p:nvGrpSpPr>
                <p:cNvPr id="6908" name="Google Shape;6908;p63"/>
                <p:cNvGrpSpPr/>
                <p:nvPr/>
              </p:nvGrpSpPr>
              <p:grpSpPr>
                <a:xfrm>
                  <a:off x="5952515" y="3225780"/>
                  <a:ext cx="450087" cy="1023534"/>
                  <a:chOff x="5952515" y="3225780"/>
                  <a:chExt cx="450087" cy="1023534"/>
                </a:xfrm>
              </p:grpSpPr>
              <p:sp>
                <p:nvSpPr>
                  <p:cNvPr id="6909" name="Google Shape;6909;p63"/>
                  <p:cNvSpPr/>
                  <p:nvPr/>
                </p:nvSpPr>
                <p:spPr>
                  <a:xfrm>
                    <a:off x="5952515" y="3489819"/>
                    <a:ext cx="227758" cy="348946"/>
                  </a:xfrm>
                  <a:custGeom>
                    <a:rect b="b" l="l" r="r" t="t"/>
                    <a:pathLst>
                      <a:path extrusionOk="0" h="13821" w="9021">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3"/>
                  <p:cNvSpPr/>
                  <p:nvPr/>
                </p:nvSpPr>
                <p:spPr>
                  <a:xfrm>
                    <a:off x="6083170" y="3518576"/>
                    <a:ext cx="99500" cy="38300"/>
                  </a:xfrm>
                  <a:custGeom>
                    <a:rect b="b" l="l" r="r" t="t"/>
                    <a:pathLst>
                      <a:path extrusionOk="0" h="1517" w="3941">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3"/>
                  <p:cNvSpPr/>
                  <p:nvPr/>
                </p:nvSpPr>
                <p:spPr>
                  <a:xfrm>
                    <a:off x="6083170" y="3557255"/>
                    <a:ext cx="99627" cy="38300"/>
                  </a:xfrm>
                  <a:custGeom>
                    <a:rect b="b" l="l" r="r" t="t"/>
                    <a:pathLst>
                      <a:path extrusionOk="0" h="1517" w="3946">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3"/>
                  <p:cNvSpPr/>
                  <p:nvPr/>
                </p:nvSpPr>
                <p:spPr>
                  <a:xfrm>
                    <a:off x="6083170" y="3595782"/>
                    <a:ext cx="99475" cy="38275"/>
                  </a:xfrm>
                  <a:custGeom>
                    <a:rect b="b" l="l" r="r" t="t"/>
                    <a:pathLst>
                      <a:path extrusionOk="0" h="1516" w="394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3"/>
                  <p:cNvSpPr/>
                  <p:nvPr/>
                </p:nvSpPr>
                <p:spPr>
                  <a:xfrm>
                    <a:off x="6083170" y="3634462"/>
                    <a:ext cx="99500" cy="38250"/>
                  </a:xfrm>
                  <a:custGeom>
                    <a:rect b="b" l="l" r="r" t="t"/>
                    <a:pathLst>
                      <a:path extrusionOk="0" h="1515" w="3941">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3"/>
                  <p:cNvSpPr/>
                  <p:nvPr/>
                </p:nvSpPr>
                <p:spPr>
                  <a:xfrm>
                    <a:off x="6083170" y="3673090"/>
                    <a:ext cx="99450" cy="38300"/>
                  </a:xfrm>
                  <a:custGeom>
                    <a:rect b="b" l="l" r="r" t="t"/>
                    <a:pathLst>
                      <a:path extrusionOk="0" h="1517" w="3939">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3"/>
                  <p:cNvSpPr/>
                  <p:nvPr/>
                </p:nvSpPr>
                <p:spPr>
                  <a:xfrm>
                    <a:off x="6083170" y="3711719"/>
                    <a:ext cx="99475" cy="38351"/>
                  </a:xfrm>
                  <a:custGeom>
                    <a:rect b="b" l="l" r="r" t="t"/>
                    <a:pathLst>
                      <a:path extrusionOk="0" h="1519" w="394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3"/>
                  <p:cNvSpPr/>
                  <p:nvPr/>
                </p:nvSpPr>
                <p:spPr>
                  <a:xfrm>
                    <a:off x="6083170" y="3750272"/>
                    <a:ext cx="99500" cy="38300"/>
                  </a:xfrm>
                  <a:custGeom>
                    <a:rect b="b" l="l" r="r" t="t"/>
                    <a:pathLst>
                      <a:path extrusionOk="0" h="1517" w="3941">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3"/>
                  <p:cNvSpPr/>
                  <p:nvPr/>
                </p:nvSpPr>
                <p:spPr>
                  <a:xfrm>
                    <a:off x="6101778" y="3786679"/>
                    <a:ext cx="78242" cy="462458"/>
                  </a:xfrm>
                  <a:custGeom>
                    <a:rect b="b" l="l" r="r" t="t"/>
                    <a:pathLst>
                      <a:path extrusionOk="0" h="18317" w="3099">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3"/>
                  <p:cNvSpPr/>
                  <p:nvPr/>
                </p:nvSpPr>
                <p:spPr>
                  <a:xfrm>
                    <a:off x="6105312" y="3937305"/>
                    <a:ext cx="36634" cy="80161"/>
                  </a:xfrm>
                  <a:custGeom>
                    <a:rect b="b" l="l" r="r" t="t"/>
                    <a:pathLst>
                      <a:path extrusionOk="0" h="3175" w="1451">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3"/>
                  <p:cNvSpPr/>
                  <p:nvPr/>
                </p:nvSpPr>
                <p:spPr>
                  <a:xfrm>
                    <a:off x="6108292" y="3860073"/>
                    <a:ext cx="50596" cy="64735"/>
                  </a:xfrm>
                  <a:custGeom>
                    <a:rect b="b" l="l" r="r" t="t"/>
                    <a:pathLst>
                      <a:path extrusionOk="0" h="2564" w="2004">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3"/>
                  <p:cNvSpPr/>
                  <p:nvPr/>
                </p:nvSpPr>
                <p:spPr>
                  <a:xfrm>
                    <a:off x="6102914" y="4067557"/>
                    <a:ext cx="36079" cy="81549"/>
                  </a:xfrm>
                  <a:custGeom>
                    <a:rect b="b" l="l" r="r" t="t"/>
                    <a:pathLst>
                      <a:path extrusionOk="0" h="3230" w="1429">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3"/>
                  <p:cNvSpPr/>
                  <p:nvPr/>
                </p:nvSpPr>
                <p:spPr>
                  <a:xfrm>
                    <a:off x="6081706" y="3893097"/>
                    <a:ext cx="34236" cy="64305"/>
                  </a:xfrm>
                  <a:custGeom>
                    <a:rect b="b" l="l" r="r" t="t"/>
                    <a:pathLst>
                      <a:path extrusionOk="0" h="2547" w="1356">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3"/>
                  <p:cNvSpPr/>
                  <p:nvPr/>
                </p:nvSpPr>
                <p:spPr>
                  <a:xfrm>
                    <a:off x="5971374" y="3754842"/>
                    <a:ext cx="29060" cy="66628"/>
                  </a:xfrm>
                  <a:custGeom>
                    <a:rect b="b" l="l" r="r" t="t"/>
                    <a:pathLst>
                      <a:path extrusionOk="0" h="2639" w="1151">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3"/>
                  <p:cNvSpPr/>
                  <p:nvPr/>
                </p:nvSpPr>
                <p:spPr>
                  <a:xfrm>
                    <a:off x="5969632" y="3672914"/>
                    <a:ext cx="37442" cy="39310"/>
                  </a:xfrm>
                  <a:custGeom>
                    <a:rect b="b" l="l" r="r" t="t"/>
                    <a:pathLst>
                      <a:path extrusionOk="0" h="1557" w="1483">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3"/>
                  <p:cNvSpPr/>
                  <p:nvPr/>
                </p:nvSpPr>
                <p:spPr>
                  <a:xfrm>
                    <a:off x="6015356" y="3608936"/>
                    <a:ext cx="28025" cy="46683"/>
                  </a:xfrm>
                  <a:custGeom>
                    <a:rect b="b" l="l" r="r" t="t"/>
                    <a:pathLst>
                      <a:path extrusionOk="0" h="1849" w="111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3"/>
                  <p:cNvSpPr/>
                  <p:nvPr/>
                </p:nvSpPr>
                <p:spPr>
                  <a:xfrm>
                    <a:off x="6001066" y="3539077"/>
                    <a:ext cx="45370" cy="39361"/>
                  </a:xfrm>
                  <a:custGeom>
                    <a:rect b="b" l="l" r="r" t="t"/>
                    <a:pathLst>
                      <a:path extrusionOk="0" h="1559" w="1797">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3"/>
                  <p:cNvSpPr/>
                  <p:nvPr/>
                </p:nvSpPr>
                <p:spPr>
                  <a:xfrm>
                    <a:off x="6074788" y="4163397"/>
                    <a:ext cx="34261" cy="58599"/>
                  </a:xfrm>
                  <a:custGeom>
                    <a:rect b="b" l="l" r="r" t="t"/>
                    <a:pathLst>
                      <a:path extrusionOk="0" h="2321" w="1357">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3"/>
                  <p:cNvSpPr/>
                  <p:nvPr/>
                </p:nvSpPr>
                <p:spPr>
                  <a:xfrm>
                    <a:off x="6081529" y="4015547"/>
                    <a:ext cx="34463" cy="59180"/>
                  </a:xfrm>
                  <a:custGeom>
                    <a:rect b="b" l="l" r="r" t="t"/>
                    <a:pathLst>
                      <a:path extrusionOk="0" h="2344" w="1365">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3"/>
                  <p:cNvSpPr/>
                  <p:nvPr/>
                </p:nvSpPr>
                <p:spPr>
                  <a:xfrm>
                    <a:off x="6083473" y="3225780"/>
                    <a:ext cx="183726" cy="588443"/>
                  </a:xfrm>
                  <a:custGeom>
                    <a:rect b="b" l="l" r="r" t="t"/>
                    <a:pathLst>
                      <a:path extrusionOk="0" h="23307" w="7277">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3"/>
                  <p:cNvSpPr/>
                  <p:nvPr/>
                </p:nvSpPr>
                <p:spPr>
                  <a:xfrm>
                    <a:off x="6174869" y="3489819"/>
                    <a:ext cx="227732" cy="348946"/>
                  </a:xfrm>
                  <a:custGeom>
                    <a:rect b="b" l="l" r="r" t="t"/>
                    <a:pathLst>
                      <a:path extrusionOk="0" h="13821" w="902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3"/>
                  <p:cNvSpPr/>
                  <p:nvPr/>
                </p:nvSpPr>
                <p:spPr>
                  <a:xfrm>
                    <a:off x="6172345" y="3518576"/>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3"/>
                  <p:cNvSpPr/>
                  <p:nvPr/>
                </p:nvSpPr>
                <p:spPr>
                  <a:xfrm>
                    <a:off x="6172168" y="3557255"/>
                    <a:ext cx="99601" cy="38300"/>
                  </a:xfrm>
                  <a:custGeom>
                    <a:rect b="b" l="l" r="r" t="t"/>
                    <a:pathLst>
                      <a:path extrusionOk="0" h="1517" w="3945">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3"/>
                  <p:cNvSpPr/>
                  <p:nvPr/>
                </p:nvSpPr>
                <p:spPr>
                  <a:xfrm>
                    <a:off x="6172319" y="3595782"/>
                    <a:ext cx="99425" cy="38300"/>
                  </a:xfrm>
                  <a:custGeom>
                    <a:rect b="b" l="l" r="r" t="t"/>
                    <a:pathLst>
                      <a:path extrusionOk="0" h="1517" w="3938">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3"/>
                  <p:cNvSpPr/>
                  <p:nvPr/>
                </p:nvSpPr>
                <p:spPr>
                  <a:xfrm>
                    <a:off x="6172294" y="3634436"/>
                    <a:ext cx="99450" cy="38275"/>
                  </a:xfrm>
                  <a:custGeom>
                    <a:rect b="b" l="l" r="r" t="t"/>
                    <a:pathLst>
                      <a:path extrusionOk="0" h="1516" w="3939">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3"/>
                  <p:cNvSpPr/>
                  <p:nvPr/>
                </p:nvSpPr>
                <p:spPr>
                  <a:xfrm>
                    <a:off x="6172319" y="3673040"/>
                    <a:ext cx="99450" cy="38351"/>
                  </a:xfrm>
                  <a:custGeom>
                    <a:rect b="b" l="l" r="r" t="t"/>
                    <a:pathLst>
                      <a:path extrusionOk="0" h="1519" w="3939">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3"/>
                  <p:cNvSpPr/>
                  <p:nvPr/>
                </p:nvSpPr>
                <p:spPr>
                  <a:xfrm>
                    <a:off x="6172319" y="3711643"/>
                    <a:ext cx="99450" cy="38427"/>
                  </a:xfrm>
                  <a:custGeom>
                    <a:rect b="b" l="l" r="r" t="t"/>
                    <a:pathLst>
                      <a:path extrusionOk="0" h="1522" w="3939">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3"/>
                  <p:cNvSpPr/>
                  <p:nvPr/>
                </p:nvSpPr>
                <p:spPr>
                  <a:xfrm>
                    <a:off x="6172345" y="3750272"/>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3"/>
                  <p:cNvSpPr/>
                  <p:nvPr/>
                </p:nvSpPr>
                <p:spPr>
                  <a:xfrm>
                    <a:off x="6175097" y="3786679"/>
                    <a:ext cx="78242" cy="462635"/>
                  </a:xfrm>
                  <a:custGeom>
                    <a:rect b="b" l="l" r="r" t="t"/>
                    <a:pathLst>
                      <a:path extrusionOk="0" h="18324" w="3099">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3"/>
                  <p:cNvSpPr/>
                  <p:nvPr/>
                </p:nvSpPr>
                <p:spPr>
                  <a:xfrm>
                    <a:off x="6213170" y="3937356"/>
                    <a:ext cx="36533" cy="80110"/>
                  </a:xfrm>
                  <a:custGeom>
                    <a:rect b="b" l="l" r="r" t="t"/>
                    <a:pathLst>
                      <a:path extrusionOk="0" h="3173" w="1447">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3"/>
                  <p:cNvSpPr/>
                  <p:nvPr/>
                </p:nvSpPr>
                <p:spPr>
                  <a:xfrm>
                    <a:off x="6196052" y="3860099"/>
                    <a:ext cx="50672" cy="64709"/>
                  </a:xfrm>
                  <a:custGeom>
                    <a:rect b="b" l="l" r="r" t="t"/>
                    <a:pathLst>
                      <a:path extrusionOk="0" h="2563" w="2007">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3"/>
                  <p:cNvSpPr/>
                  <p:nvPr/>
                </p:nvSpPr>
                <p:spPr>
                  <a:xfrm>
                    <a:off x="6216149" y="4067254"/>
                    <a:ext cx="37997" cy="81852"/>
                  </a:xfrm>
                  <a:custGeom>
                    <a:rect b="b" l="l" r="r" t="t"/>
                    <a:pathLst>
                      <a:path extrusionOk="0" h="3242" w="1505">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3"/>
                  <p:cNvSpPr/>
                  <p:nvPr/>
                </p:nvSpPr>
                <p:spPr>
                  <a:xfrm>
                    <a:off x="6240816" y="3893097"/>
                    <a:ext cx="32620" cy="64305"/>
                  </a:xfrm>
                  <a:custGeom>
                    <a:rect b="b" l="l" r="r" t="t"/>
                    <a:pathLst>
                      <a:path extrusionOk="0" h="2547" w="1292">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3"/>
                  <p:cNvSpPr/>
                  <p:nvPr/>
                </p:nvSpPr>
                <p:spPr>
                  <a:xfrm>
                    <a:off x="6354531" y="3754539"/>
                    <a:ext cx="29413" cy="66931"/>
                  </a:xfrm>
                  <a:custGeom>
                    <a:rect b="b" l="l" r="r" t="t"/>
                    <a:pathLst>
                      <a:path extrusionOk="0" h="2651" w="1165">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3"/>
                  <p:cNvSpPr/>
                  <p:nvPr/>
                </p:nvSpPr>
                <p:spPr>
                  <a:xfrm>
                    <a:off x="6349759" y="3672914"/>
                    <a:ext cx="35725" cy="39462"/>
                  </a:xfrm>
                  <a:custGeom>
                    <a:rect b="b" l="l" r="r" t="t"/>
                    <a:pathLst>
                      <a:path extrusionOk="0" h="1563" w="1415">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3"/>
                  <p:cNvSpPr/>
                  <p:nvPr/>
                </p:nvSpPr>
                <p:spPr>
                  <a:xfrm>
                    <a:off x="6311585" y="3609138"/>
                    <a:ext cx="26510" cy="46481"/>
                  </a:xfrm>
                  <a:custGeom>
                    <a:rect b="b" l="l" r="r" t="t"/>
                    <a:pathLst>
                      <a:path extrusionOk="0" h="1841" w="105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3"/>
                  <p:cNvSpPr/>
                  <p:nvPr/>
                </p:nvSpPr>
                <p:spPr>
                  <a:xfrm>
                    <a:off x="6310095" y="3539077"/>
                    <a:ext cx="43956" cy="39361"/>
                  </a:xfrm>
                  <a:custGeom>
                    <a:rect b="b" l="l" r="r" t="t"/>
                    <a:pathLst>
                      <a:path extrusionOk="0" h="1559" w="1741">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3"/>
                  <p:cNvSpPr/>
                  <p:nvPr/>
                </p:nvSpPr>
                <p:spPr>
                  <a:xfrm>
                    <a:off x="6246092" y="4163548"/>
                    <a:ext cx="34236" cy="58448"/>
                  </a:xfrm>
                  <a:custGeom>
                    <a:rect b="b" l="l" r="r" t="t"/>
                    <a:pathLst>
                      <a:path extrusionOk="0" h="2315" w="1356">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3"/>
                  <p:cNvSpPr/>
                  <p:nvPr/>
                </p:nvSpPr>
                <p:spPr>
                  <a:xfrm>
                    <a:off x="6239175" y="4015497"/>
                    <a:ext cx="34261" cy="59231"/>
                  </a:xfrm>
                  <a:custGeom>
                    <a:rect b="b" l="l" r="r" t="t"/>
                    <a:pathLst>
                      <a:path extrusionOk="0" h="2346" w="1357">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8" name="Google Shape;6948;p63"/>
                <p:cNvSpPr/>
                <p:nvPr/>
              </p:nvSpPr>
              <p:spPr>
                <a:xfrm>
                  <a:off x="6020481" y="3084268"/>
                  <a:ext cx="321880" cy="160978"/>
                </a:xfrm>
                <a:custGeom>
                  <a:rect b="b" l="l" r="r" t="t"/>
                  <a:pathLst>
                    <a:path extrusionOk="0" h="6376" w="12749">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949" name="Google Shape;6949;p63"/>
          <p:cNvGrpSpPr/>
          <p:nvPr/>
        </p:nvGrpSpPr>
        <p:grpSpPr>
          <a:xfrm>
            <a:off x="6794039" y="1544979"/>
            <a:ext cx="556884" cy="1305801"/>
            <a:chOff x="6794039" y="1544979"/>
            <a:chExt cx="556884" cy="1305801"/>
          </a:xfrm>
        </p:grpSpPr>
        <p:sp>
          <p:nvSpPr>
            <p:cNvPr id="6950" name="Google Shape;6950;p63"/>
            <p:cNvSpPr/>
            <p:nvPr/>
          </p:nvSpPr>
          <p:spPr>
            <a:xfrm>
              <a:off x="6843751" y="2801244"/>
              <a:ext cx="457459" cy="49536"/>
            </a:xfrm>
            <a:custGeom>
              <a:rect b="b" l="l" r="r" t="t"/>
              <a:pathLst>
                <a:path extrusionOk="0" h="1962" w="18119">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1" name="Google Shape;6951;p63"/>
            <p:cNvGrpSpPr/>
            <p:nvPr/>
          </p:nvGrpSpPr>
          <p:grpSpPr>
            <a:xfrm>
              <a:off x="6794039" y="1544979"/>
              <a:ext cx="556884" cy="1272726"/>
              <a:chOff x="6794039" y="1544979"/>
              <a:chExt cx="556884" cy="1272726"/>
            </a:xfrm>
          </p:grpSpPr>
          <p:sp>
            <p:nvSpPr>
              <p:cNvPr id="6952" name="Google Shape;6952;p63"/>
              <p:cNvSpPr/>
              <p:nvPr/>
            </p:nvSpPr>
            <p:spPr>
              <a:xfrm>
                <a:off x="6887026" y="1671923"/>
                <a:ext cx="366796" cy="342129"/>
              </a:xfrm>
              <a:custGeom>
                <a:rect b="b" l="l" r="r" t="t"/>
                <a:pathLst>
                  <a:path extrusionOk="0" h="13551" w="14528">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3" name="Google Shape;6953;p63"/>
              <p:cNvGrpSpPr/>
              <p:nvPr/>
            </p:nvGrpSpPr>
            <p:grpSpPr>
              <a:xfrm>
                <a:off x="6794039" y="1545206"/>
                <a:ext cx="556884" cy="1272499"/>
                <a:chOff x="6794039" y="1545206"/>
                <a:chExt cx="556884" cy="1272499"/>
              </a:xfrm>
            </p:grpSpPr>
            <p:sp>
              <p:nvSpPr>
                <p:cNvPr id="6954" name="Google Shape;6954;p63"/>
                <p:cNvSpPr/>
                <p:nvPr/>
              </p:nvSpPr>
              <p:spPr>
                <a:xfrm>
                  <a:off x="6794039" y="1545206"/>
                  <a:ext cx="556884" cy="1272499"/>
                </a:xfrm>
                <a:custGeom>
                  <a:rect b="b" l="l" r="r" t="t"/>
                  <a:pathLst>
                    <a:path extrusionOk="0" h="50401" w="22057">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5" name="Google Shape;6955;p63"/>
                <p:cNvGrpSpPr/>
                <p:nvPr/>
              </p:nvGrpSpPr>
              <p:grpSpPr>
                <a:xfrm>
                  <a:off x="6812697" y="1636703"/>
                  <a:ext cx="515453" cy="1170626"/>
                  <a:chOff x="6812697" y="1636703"/>
                  <a:chExt cx="515453" cy="1170626"/>
                </a:xfrm>
              </p:grpSpPr>
              <p:sp>
                <p:nvSpPr>
                  <p:cNvPr id="6956" name="Google Shape;6956;p63"/>
                  <p:cNvSpPr/>
                  <p:nvPr/>
                </p:nvSpPr>
                <p:spPr>
                  <a:xfrm>
                    <a:off x="6985920"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3"/>
                  <p:cNvSpPr/>
                  <p:nvPr/>
                </p:nvSpPr>
                <p:spPr>
                  <a:xfrm>
                    <a:off x="6963525" y="2349212"/>
                    <a:ext cx="41658" cy="35877"/>
                  </a:xfrm>
                  <a:custGeom>
                    <a:rect b="b" l="l" r="r" t="t"/>
                    <a:pathLst>
                      <a:path extrusionOk="0" h="1421" w="165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3"/>
                  <p:cNvSpPr/>
                  <p:nvPr/>
                </p:nvSpPr>
                <p:spPr>
                  <a:xfrm>
                    <a:off x="6988218" y="2349212"/>
                    <a:ext cx="41658" cy="35877"/>
                  </a:xfrm>
                  <a:custGeom>
                    <a:rect b="b" l="l" r="r" t="t"/>
                    <a:pathLst>
                      <a:path extrusionOk="0" h="1421" w="165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3"/>
                  <p:cNvSpPr/>
                  <p:nvPr/>
                </p:nvSpPr>
                <p:spPr>
                  <a:xfrm>
                    <a:off x="6963525" y="2464720"/>
                    <a:ext cx="41658" cy="35700"/>
                  </a:xfrm>
                  <a:custGeom>
                    <a:rect b="b" l="l" r="r" t="t"/>
                    <a:pathLst>
                      <a:path extrusionOk="0" h="1414" w="165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3"/>
                  <p:cNvSpPr/>
                  <p:nvPr/>
                </p:nvSpPr>
                <p:spPr>
                  <a:xfrm>
                    <a:off x="6988218" y="2464720"/>
                    <a:ext cx="41658" cy="35700"/>
                  </a:xfrm>
                  <a:custGeom>
                    <a:rect b="b" l="l" r="r" t="t"/>
                    <a:pathLst>
                      <a:path extrusionOk="0" h="1414" w="165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3"/>
                  <p:cNvSpPr/>
                  <p:nvPr/>
                </p:nvSpPr>
                <p:spPr>
                  <a:xfrm>
                    <a:off x="7001876" y="2594214"/>
                    <a:ext cx="30625" cy="104525"/>
                  </a:xfrm>
                  <a:custGeom>
                    <a:rect b="b" l="l" r="r" t="t"/>
                    <a:pathLst>
                      <a:path extrusionOk="0" h="4140" w="1213">
                        <a:moveTo>
                          <a:pt x="815" y="1"/>
                        </a:moveTo>
                        <a:lnTo>
                          <a:pt x="0" y="79"/>
                        </a:lnTo>
                        <a:lnTo>
                          <a:pt x="398" y="4140"/>
                        </a:lnTo>
                        <a:lnTo>
                          <a:pt x="1213" y="4061"/>
                        </a:lnTo>
                        <a:lnTo>
                          <a:pt x="8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3"/>
                  <p:cNvSpPr/>
                  <p:nvPr/>
                </p:nvSpPr>
                <p:spPr>
                  <a:xfrm>
                    <a:off x="6979987" y="2577349"/>
                    <a:ext cx="38124" cy="31938"/>
                  </a:xfrm>
                  <a:custGeom>
                    <a:rect b="b" l="l" r="r" t="t"/>
                    <a:pathLst>
                      <a:path extrusionOk="0" h="1265" w="151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3"/>
                  <p:cNvSpPr/>
                  <p:nvPr/>
                </p:nvSpPr>
                <p:spPr>
                  <a:xfrm>
                    <a:off x="7002028" y="2575077"/>
                    <a:ext cx="38124" cy="32090"/>
                  </a:xfrm>
                  <a:custGeom>
                    <a:rect b="b" l="l" r="r" t="t"/>
                    <a:pathLst>
                      <a:path extrusionOk="0" h="1271" w="151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3"/>
                  <p:cNvSpPr/>
                  <p:nvPr/>
                </p:nvSpPr>
                <p:spPr>
                  <a:xfrm>
                    <a:off x="6989859" y="2680182"/>
                    <a:ext cx="38174" cy="31963"/>
                  </a:xfrm>
                  <a:custGeom>
                    <a:rect b="b" l="l" r="r" t="t"/>
                    <a:pathLst>
                      <a:path extrusionOk="0" h="1266" w="1512">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3"/>
                  <p:cNvSpPr/>
                  <p:nvPr/>
                </p:nvSpPr>
                <p:spPr>
                  <a:xfrm>
                    <a:off x="7012076" y="2678086"/>
                    <a:ext cx="37997" cy="32090"/>
                  </a:xfrm>
                  <a:custGeom>
                    <a:rect b="b" l="l" r="r" t="t"/>
                    <a:pathLst>
                      <a:path extrusionOk="0" h="1271" w="1505">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3"/>
                  <p:cNvSpPr/>
                  <p:nvPr/>
                </p:nvSpPr>
                <p:spPr>
                  <a:xfrm>
                    <a:off x="6850316" y="2178085"/>
                    <a:ext cx="55974" cy="109271"/>
                  </a:xfrm>
                  <a:custGeom>
                    <a:rect b="b" l="l" r="r" t="t"/>
                    <a:pathLst>
                      <a:path extrusionOk="0" h="4328" w="2217">
                        <a:moveTo>
                          <a:pt x="1317" y="0"/>
                        </a:moveTo>
                        <a:lnTo>
                          <a:pt x="1" y="4035"/>
                        </a:lnTo>
                        <a:lnTo>
                          <a:pt x="894" y="4328"/>
                        </a:lnTo>
                        <a:lnTo>
                          <a:pt x="2217" y="287"/>
                        </a:lnTo>
                        <a:lnTo>
                          <a:pt x="13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3"/>
                  <p:cNvSpPr/>
                  <p:nvPr/>
                </p:nvSpPr>
                <p:spPr>
                  <a:xfrm>
                    <a:off x="6864858" y="2156120"/>
                    <a:ext cx="40775" cy="34463"/>
                  </a:xfrm>
                  <a:custGeom>
                    <a:rect b="b" l="l" r="r" t="t"/>
                    <a:pathLst>
                      <a:path extrusionOk="0" h="1365" w="1615">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3"/>
                  <p:cNvSpPr/>
                  <p:nvPr/>
                </p:nvSpPr>
                <p:spPr>
                  <a:xfrm>
                    <a:off x="6887581" y="2163517"/>
                    <a:ext cx="40775" cy="34463"/>
                  </a:xfrm>
                  <a:custGeom>
                    <a:rect b="b" l="l" r="r" t="t"/>
                    <a:pathLst>
                      <a:path extrusionOk="0" h="1365" w="1615">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3"/>
                  <p:cNvSpPr/>
                  <p:nvPr/>
                </p:nvSpPr>
                <p:spPr>
                  <a:xfrm>
                    <a:off x="6830471" y="2261755"/>
                    <a:ext cx="40775" cy="34539"/>
                  </a:xfrm>
                  <a:custGeom>
                    <a:rect b="b" l="l" r="r" t="t"/>
                    <a:pathLst>
                      <a:path extrusionOk="0" h="1368" w="1615">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3"/>
                  <p:cNvSpPr/>
                  <p:nvPr/>
                </p:nvSpPr>
                <p:spPr>
                  <a:xfrm>
                    <a:off x="6853017" y="2269178"/>
                    <a:ext cx="40775" cy="34539"/>
                  </a:xfrm>
                  <a:custGeom>
                    <a:rect b="b" l="l" r="r" t="t"/>
                    <a:pathLst>
                      <a:path extrusionOk="0" h="1368" w="1615">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3"/>
                  <p:cNvSpPr/>
                  <p:nvPr/>
                </p:nvSpPr>
                <p:spPr>
                  <a:xfrm>
                    <a:off x="6907905" y="2021424"/>
                    <a:ext cx="55974" cy="109448"/>
                  </a:xfrm>
                  <a:custGeom>
                    <a:rect b="b" l="l" r="r" t="t"/>
                    <a:pathLst>
                      <a:path extrusionOk="0" h="4335" w="2217">
                        <a:moveTo>
                          <a:pt x="1324" y="0"/>
                        </a:moveTo>
                        <a:lnTo>
                          <a:pt x="1" y="4041"/>
                        </a:lnTo>
                        <a:lnTo>
                          <a:pt x="900" y="4335"/>
                        </a:lnTo>
                        <a:lnTo>
                          <a:pt x="2217" y="294"/>
                        </a:lnTo>
                        <a:lnTo>
                          <a:pt x="13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3"/>
                  <p:cNvSpPr/>
                  <p:nvPr/>
                </p:nvSpPr>
                <p:spPr>
                  <a:xfrm>
                    <a:off x="6922625" y="1999459"/>
                    <a:ext cx="40775" cy="34387"/>
                  </a:xfrm>
                  <a:custGeom>
                    <a:rect b="b" l="l" r="r" t="t"/>
                    <a:pathLst>
                      <a:path extrusionOk="0" h="1362" w="1615">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3"/>
                  <p:cNvSpPr/>
                  <p:nvPr/>
                </p:nvSpPr>
                <p:spPr>
                  <a:xfrm>
                    <a:off x="6945196" y="2006882"/>
                    <a:ext cx="40749" cy="34463"/>
                  </a:xfrm>
                  <a:custGeom>
                    <a:rect b="b" l="l" r="r" t="t"/>
                    <a:pathLst>
                      <a:path extrusionOk="0" h="1365" w="1614">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3"/>
                  <p:cNvSpPr/>
                  <p:nvPr/>
                </p:nvSpPr>
                <p:spPr>
                  <a:xfrm>
                    <a:off x="6888061" y="2105271"/>
                    <a:ext cx="40775" cy="34488"/>
                  </a:xfrm>
                  <a:custGeom>
                    <a:rect b="b" l="l" r="r" t="t"/>
                    <a:pathLst>
                      <a:path extrusionOk="0" h="1366" w="1615">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3"/>
                  <p:cNvSpPr/>
                  <p:nvPr/>
                </p:nvSpPr>
                <p:spPr>
                  <a:xfrm>
                    <a:off x="6910783" y="2112517"/>
                    <a:ext cx="40775" cy="34539"/>
                  </a:xfrm>
                  <a:custGeom>
                    <a:rect b="b" l="l" r="r" t="t"/>
                    <a:pathLst>
                      <a:path extrusionOk="0" h="1368" w="1615">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3"/>
                  <p:cNvSpPr/>
                  <p:nvPr/>
                </p:nvSpPr>
                <p:spPr>
                  <a:xfrm>
                    <a:off x="6957113" y="1968758"/>
                    <a:ext cx="226622" cy="24717"/>
                  </a:xfrm>
                  <a:custGeom>
                    <a:rect b="b" l="l" r="r" t="t"/>
                    <a:pathLst>
                      <a:path extrusionOk="0" h="979" w="8976">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3"/>
                  <p:cNvSpPr/>
                  <p:nvPr/>
                </p:nvSpPr>
                <p:spPr>
                  <a:xfrm>
                    <a:off x="7039546" y="1927453"/>
                    <a:ext cx="61907" cy="24717"/>
                  </a:xfrm>
                  <a:custGeom>
                    <a:rect b="b" l="l" r="r" t="t"/>
                    <a:pathLst>
                      <a:path extrusionOk="0" h="979" w="2452">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3"/>
                  <p:cNvSpPr/>
                  <p:nvPr/>
                </p:nvSpPr>
                <p:spPr>
                  <a:xfrm>
                    <a:off x="7039546" y="2257236"/>
                    <a:ext cx="61907" cy="24692"/>
                  </a:xfrm>
                  <a:custGeom>
                    <a:rect b="b" l="l" r="r" t="t"/>
                    <a:pathLst>
                      <a:path extrusionOk="0" h="978" w="2452">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3"/>
                  <p:cNvSpPr/>
                  <p:nvPr/>
                </p:nvSpPr>
                <p:spPr>
                  <a:xfrm>
                    <a:off x="7039546" y="2216082"/>
                    <a:ext cx="61907" cy="24717"/>
                  </a:xfrm>
                  <a:custGeom>
                    <a:rect b="b" l="l" r="r" t="t"/>
                    <a:pathLst>
                      <a:path extrusionOk="0" h="979" w="2452">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3"/>
                  <p:cNvSpPr/>
                  <p:nvPr/>
                </p:nvSpPr>
                <p:spPr>
                  <a:xfrm>
                    <a:off x="7039546" y="2178893"/>
                    <a:ext cx="61907" cy="24717"/>
                  </a:xfrm>
                  <a:custGeom>
                    <a:rect b="b" l="l" r="r" t="t"/>
                    <a:pathLst>
                      <a:path extrusionOk="0" h="979" w="2452">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3"/>
                  <p:cNvSpPr/>
                  <p:nvPr/>
                </p:nvSpPr>
                <p:spPr>
                  <a:xfrm>
                    <a:off x="7051892" y="1972873"/>
                    <a:ext cx="32948" cy="185493"/>
                  </a:xfrm>
                  <a:custGeom>
                    <a:rect b="b" l="l" r="r" t="t"/>
                    <a:pathLst>
                      <a:path extrusionOk="0" h="7347" w="1305">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3"/>
                  <p:cNvSpPr/>
                  <p:nvPr/>
                </p:nvSpPr>
                <p:spPr>
                  <a:xfrm>
                    <a:off x="7058810" y="2022661"/>
                    <a:ext cx="95461" cy="38124"/>
                  </a:xfrm>
                  <a:custGeom>
                    <a:rect b="b" l="l" r="r" t="t"/>
                    <a:pathLst>
                      <a:path extrusionOk="0" h="1510" w="3781">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3"/>
                  <p:cNvSpPr/>
                  <p:nvPr/>
                </p:nvSpPr>
                <p:spPr>
                  <a:xfrm>
                    <a:off x="7050427" y="2076135"/>
                    <a:ext cx="108135" cy="37947"/>
                  </a:xfrm>
                  <a:custGeom>
                    <a:rect b="b" l="l" r="r" t="t"/>
                    <a:pathLst>
                      <a:path extrusionOk="0" h="1503" w="4283">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3"/>
                  <p:cNvSpPr/>
                  <p:nvPr/>
                </p:nvSpPr>
                <p:spPr>
                  <a:xfrm>
                    <a:off x="6988722" y="2022358"/>
                    <a:ext cx="90361" cy="37922"/>
                  </a:xfrm>
                  <a:custGeom>
                    <a:rect b="b" l="l" r="r" t="t"/>
                    <a:pathLst>
                      <a:path extrusionOk="0" h="1502" w="3579">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3"/>
                  <p:cNvSpPr/>
                  <p:nvPr/>
                </p:nvSpPr>
                <p:spPr>
                  <a:xfrm>
                    <a:off x="7058305" y="2132892"/>
                    <a:ext cx="95966" cy="38149"/>
                  </a:xfrm>
                  <a:custGeom>
                    <a:rect b="b" l="l" r="r" t="t"/>
                    <a:pathLst>
                      <a:path extrusionOk="0" h="1511" w="3801">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3"/>
                  <p:cNvSpPr/>
                  <p:nvPr/>
                </p:nvSpPr>
                <p:spPr>
                  <a:xfrm>
                    <a:off x="6988722" y="2132589"/>
                    <a:ext cx="90361" cy="38098"/>
                  </a:xfrm>
                  <a:custGeom>
                    <a:rect b="b" l="l" r="r" t="t"/>
                    <a:pathLst>
                      <a:path extrusionOk="0" h="1509" w="3579">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3"/>
                  <p:cNvSpPr/>
                  <p:nvPr/>
                </p:nvSpPr>
                <p:spPr>
                  <a:xfrm>
                    <a:off x="6976351" y="2075959"/>
                    <a:ext cx="110786" cy="37493"/>
                  </a:xfrm>
                  <a:custGeom>
                    <a:rect b="b" l="l" r="r" t="t"/>
                    <a:pathLst>
                      <a:path extrusionOk="0" h="1485" w="4388">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3"/>
                  <p:cNvSpPr/>
                  <p:nvPr/>
                </p:nvSpPr>
                <p:spPr>
                  <a:xfrm>
                    <a:off x="6825321" y="2309220"/>
                    <a:ext cx="45269" cy="36053"/>
                  </a:xfrm>
                  <a:custGeom>
                    <a:rect b="b" l="l" r="r" t="t"/>
                    <a:pathLst>
                      <a:path extrusionOk="0" h="1428" w="1793">
                        <a:moveTo>
                          <a:pt x="815" y="1"/>
                        </a:moveTo>
                        <a:cubicBezTo>
                          <a:pt x="0" y="1"/>
                          <a:pt x="0" y="1428"/>
                          <a:pt x="815" y="1428"/>
                        </a:cubicBezTo>
                        <a:cubicBezTo>
                          <a:pt x="1792" y="1428"/>
                          <a:pt x="1792" y="1"/>
                          <a:pt x="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3"/>
                  <p:cNvSpPr/>
                  <p:nvPr/>
                </p:nvSpPr>
                <p:spPr>
                  <a:xfrm>
                    <a:off x="6812697" y="2361054"/>
                    <a:ext cx="18405" cy="28883"/>
                  </a:xfrm>
                  <a:custGeom>
                    <a:rect b="b" l="l" r="r" t="t"/>
                    <a:pathLst>
                      <a:path extrusionOk="0" h="1144" w="729">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3"/>
                  <p:cNvSpPr/>
                  <p:nvPr/>
                </p:nvSpPr>
                <p:spPr>
                  <a:xfrm>
                    <a:off x="6832339" y="2374662"/>
                    <a:ext cx="22773" cy="27318"/>
                  </a:xfrm>
                  <a:custGeom>
                    <a:rect b="b" l="l" r="r" t="t"/>
                    <a:pathLst>
                      <a:path extrusionOk="0" h="1082" w="902">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3"/>
                  <p:cNvSpPr/>
                  <p:nvPr/>
                </p:nvSpPr>
                <p:spPr>
                  <a:xfrm>
                    <a:off x="6973725" y="2516225"/>
                    <a:ext cx="61755" cy="50722"/>
                  </a:xfrm>
                  <a:custGeom>
                    <a:rect b="b" l="l" r="r" t="t"/>
                    <a:pathLst>
                      <a:path extrusionOk="0" h="2009" w="2446">
                        <a:moveTo>
                          <a:pt x="1142" y="1"/>
                        </a:moveTo>
                        <a:cubicBezTo>
                          <a:pt x="1" y="1"/>
                          <a:pt x="1" y="2008"/>
                          <a:pt x="1142" y="2008"/>
                        </a:cubicBezTo>
                        <a:cubicBezTo>
                          <a:pt x="2445" y="2008"/>
                          <a:pt x="2445" y="1"/>
                          <a:pt x="1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3"/>
                  <p:cNvSpPr/>
                  <p:nvPr/>
                </p:nvSpPr>
                <p:spPr>
                  <a:xfrm>
                    <a:off x="6998418" y="2738706"/>
                    <a:ext cx="45269" cy="34589"/>
                  </a:xfrm>
                  <a:custGeom>
                    <a:rect b="b" l="l" r="r" t="t"/>
                    <a:pathLst>
                      <a:path extrusionOk="0" h="1370" w="1793">
                        <a:moveTo>
                          <a:pt x="815" y="0"/>
                        </a:moveTo>
                        <a:cubicBezTo>
                          <a:pt x="1" y="0"/>
                          <a:pt x="1" y="1369"/>
                          <a:pt x="815" y="1369"/>
                        </a:cubicBezTo>
                        <a:cubicBezTo>
                          <a:pt x="1793" y="1369"/>
                          <a:pt x="1793"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3"/>
                  <p:cNvSpPr/>
                  <p:nvPr/>
                </p:nvSpPr>
                <p:spPr>
                  <a:xfrm>
                    <a:off x="6982007" y="2784202"/>
                    <a:ext cx="50672" cy="23127"/>
                  </a:xfrm>
                  <a:custGeom>
                    <a:rect b="b" l="l" r="r" t="t"/>
                    <a:pathLst>
                      <a:path extrusionOk="0" h="916" w="2007">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3"/>
                  <p:cNvSpPr/>
                  <p:nvPr/>
                </p:nvSpPr>
                <p:spPr>
                  <a:xfrm>
                    <a:off x="7130235"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3"/>
                  <p:cNvSpPr/>
                  <p:nvPr/>
                </p:nvSpPr>
                <p:spPr>
                  <a:xfrm>
                    <a:off x="7135663" y="2349212"/>
                    <a:ext cx="41810" cy="35877"/>
                  </a:xfrm>
                  <a:custGeom>
                    <a:rect b="b" l="l" r="r" t="t"/>
                    <a:pathLst>
                      <a:path extrusionOk="0" h="1421" w="1656">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3"/>
                  <p:cNvSpPr/>
                  <p:nvPr/>
                </p:nvSpPr>
                <p:spPr>
                  <a:xfrm>
                    <a:off x="7110971" y="2349212"/>
                    <a:ext cx="41835" cy="35877"/>
                  </a:xfrm>
                  <a:custGeom>
                    <a:rect b="b" l="l" r="r" t="t"/>
                    <a:pathLst>
                      <a:path extrusionOk="0" h="1421" w="1657">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3"/>
                  <p:cNvSpPr/>
                  <p:nvPr/>
                </p:nvSpPr>
                <p:spPr>
                  <a:xfrm>
                    <a:off x="7135663" y="2464720"/>
                    <a:ext cx="41810" cy="35776"/>
                  </a:xfrm>
                  <a:custGeom>
                    <a:rect b="b" l="l" r="r" t="t"/>
                    <a:pathLst>
                      <a:path extrusionOk="0" h="1417" w="1656">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3"/>
                  <p:cNvSpPr/>
                  <p:nvPr/>
                </p:nvSpPr>
                <p:spPr>
                  <a:xfrm>
                    <a:off x="7110971" y="2464720"/>
                    <a:ext cx="41835" cy="35776"/>
                  </a:xfrm>
                  <a:custGeom>
                    <a:rect b="b" l="l" r="r" t="t"/>
                    <a:pathLst>
                      <a:path extrusionOk="0" h="1417" w="1657">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3"/>
                  <p:cNvSpPr/>
                  <p:nvPr/>
                </p:nvSpPr>
                <p:spPr>
                  <a:xfrm>
                    <a:off x="7108673" y="2594568"/>
                    <a:ext cx="30474" cy="104499"/>
                  </a:xfrm>
                  <a:custGeom>
                    <a:rect b="b" l="l" r="r" t="t"/>
                    <a:pathLst>
                      <a:path extrusionOk="0" h="4139" w="1207">
                        <a:moveTo>
                          <a:pt x="398" y="0"/>
                        </a:moveTo>
                        <a:lnTo>
                          <a:pt x="0" y="4060"/>
                        </a:lnTo>
                        <a:lnTo>
                          <a:pt x="815" y="4139"/>
                        </a:lnTo>
                        <a:lnTo>
                          <a:pt x="1206" y="78"/>
                        </a:lnTo>
                        <a:lnTo>
                          <a:pt x="3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3"/>
                  <p:cNvSpPr/>
                  <p:nvPr/>
                </p:nvSpPr>
                <p:spPr>
                  <a:xfrm>
                    <a:off x="7122913" y="2577349"/>
                    <a:ext cx="38098" cy="31938"/>
                  </a:xfrm>
                  <a:custGeom>
                    <a:rect b="b" l="l" r="r" t="t"/>
                    <a:pathLst>
                      <a:path extrusionOk="0" h="1265" w="1509">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3"/>
                  <p:cNvSpPr/>
                  <p:nvPr/>
                </p:nvSpPr>
                <p:spPr>
                  <a:xfrm>
                    <a:off x="7100821" y="2575077"/>
                    <a:ext cx="38149" cy="32090"/>
                  </a:xfrm>
                  <a:custGeom>
                    <a:rect b="b" l="l" r="r" t="t"/>
                    <a:pathLst>
                      <a:path extrusionOk="0" h="1271" w="1511">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7112864" y="2680182"/>
                    <a:ext cx="38124" cy="31963"/>
                  </a:xfrm>
                  <a:custGeom>
                    <a:rect b="b" l="l" r="r" t="t"/>
                    <a:pathLst>
                      <a:path extrusionOk="0" h="1266" w="151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3"/>
                  <p:cNvSpPr/>
                  <p:nvPr/>
                </p:nvSpPr>
                <p:spPr>
                  <a:xfrm>
                    <a:off x="7090823" y="2678086"/>
                    <a:ext cx="38124" cy="32090"/>
                  </a:xfrm>
                  <a:custGeom>
                    <a:rect b="b" l="l" r="r" t="t"/>
                    <a:pathLst>
                      <a:path extrusionOk="0" h="1271" w="151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3"/>
                  <p:cNvSpPr/>
                  <p:nvPr/>
                </p:nvSpPr>
                <p:spPr>
                  <a:xfrm>
                    <a:off x="7234886" y="2178085"/>
                    <a:ext cx="55974" cy="109448"/>
                  </a:xfrm>
                  <a:custGeom>
                    <a:rect b="b" l="l" r="r" t="t"/>
                    <a:pathLst>
                      <a:path extrusionOk="0" h="4335" w="2217">
                        <a:moveTo>
                          <a:pt x="900" y="0"/>
                        </a:moveTo>
                        <a:lnTo>
                          <a:pt x="0" y="293"/>
                        </a:lnTo>
                        <a:lnTo>
                          <a:pt x="1317" y="4334"/>
                        </a:lnTo>
                        <a:lnTo>
                          <a:pt x="2216" y="4041"/>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3"/>
                  <p:cNvSpPr/>
                  <p:nvPr/>
                </p:nvSpPr>
                <p:spPr>
                  <a:xfrm>
                    <a:off x="7235214" y="2156120"/>
                    <a:ext cx="40775" cy="34463"/>
                  </a:xfrm>
                  <a:custGeom>
                    <a:rect b="b" l="l" r="r" t="t"/>
                    <a:pathLst>
                      <a:path extrusionOk="0" h="1365" w="1615">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3"/>
                  <p:cNvSpPr/>
                  <p:nvPr/>
                </p:nvSpPr>
                <p:spPr>
                  <a:xfrm>
                    <a:off x="7212668" y="2163517"/>
                    <a:ext cx="40749" cy="34488"/>
                  </a:xfrm>
                  <a:custGeom>
                    <a:rect b="b" l="l" r="r" t="t"/>
                    <a:pathLst>
                      <a:path extrusionOk="0" h="1366" w="1614">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7269778" y="2261932"/>
                    <a:ext cx="40749" cy="34362"/>
                  </a:xfrm>
                  <a:custGeom>
                    <a:rect b="b" l="l" r="r" t="t"/>
                    <a:pathLst>
                      <a:path extrusionOk="0" h="1361" w="1614">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3"/>
                  <p:cNvSpPr/>
                  <p:nvPr/>
                </p:nvSpPr>
                <p:spPr>
                  <a:xfrm>
                    <a:off x="7247055" y="2269178"/>
                    <a:ext cx="40775" cy="34539"/>
                  </a:xfrm>
                  <a:custGeom>
                    <a:rect b="b" l="l" r="r" t="t"/>
                    <a:pathLst>
                      <a:path extrusionOk="0" h="1368" w="1615">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3"/>
                  <p:cNvSpPr/>
                  <p:nvPr/>
                </p:nvSpPr>
                <p:spPr>
                  <a:xfrm>
                    <a:off x="7177119" y="2021601"/>
                    <a:ext cx="55974" cy="109271"/>
                  </a:xfrm>
                  <a:custGeom>
                    <a:rect b="b" l="l" r="r" t="t"/>
                    <a:pathLst>
                      <a:path extrusionOk="0" h="4328" w="2217">
                        <a:moveTo>
                          <a:pt x="900" y="0"/>
                        </a:moveTo>
                        <a:lnTo>
                          <a:pt x="1" y="287"/>
                        </a:lnTo>
                        <a:lnTo>
                          <a:pt x="1324" y="4328"/>
                        </a:lnTo>
                        <a:lnTo>
                          <a:pt x="2217" y="4034"/>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3"/>
                  <p:cNvSpPr/>
                  <p:nvPr/>
                </p:nvSpPr>
                <p:spPr>
                  <a:xfrm>
                    <a:off x="7177624" y="1999459"/>
                    <a:ext cx="40749" cy="34387"/>
                  </a:xfrm>
                  <a:custGeom>
                    <a:rect b="b" l="l" r="r" t="t"/>
                    <a:pathLst>
                      <a:path extrusionOk="0" h="1362" w="1614">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3"/>
                  <p:cNvSpPr/>
                  <p:nvPr/>
                </p:nvSpPr>
                <p:spPr>
                  <a:xfrm>
                    <a:off x="7154902" y="2006882"/>
                    <a:ext cx="40775" cy="34463"/>
                  </a:xfrm>
                  <a:custGeom>
                    <a:rect b="b" l="l" r="r" t="t"/>
                    <a:pathLst>
                      <a:path extrusionOk="0" h="1365" w="1615">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3"/>
                  <p:cNvSpPr/>
                  <p:nvPr/>
                </p:nvSpPr>
                <p:spPr>
                  <a:xfrm>
                    <a:off x="7212163" y="2105271"/>
                    <a:ext cx="40623" cy="34488"/>
                  </a:xfrm>
                  <a:custGeom>
                    <a:rect b="b" l="l" r="r" t="t"/>
                    <a:pathLst>
                      <a:path extrusionOk="0" h="1366" w="1609">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3"/>
                  <p:cNvSpPr/>
                  <p:nvPr/>
                </p:nvSpPr>
                <p:spPr>
                  <a:xfrm>
                    <a:off x="7189465" y="2112517"/>
                    <a:ext cx="40749" cy="34539"/>
                  </a:xfrm>
                  <a:custGeom>
                    <a:rect b="b" l="l" r="r" t="t"/>
                    <a:pathLst>
                      <a:path extrusionOk="0" h="1368" w="1614">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3"/>
                  <p:cNvSpPr/>
                  <p:nvPr/>
                </p:nvSpPr>
                <p:spPr>
                  <a:xfrm>
                    <a:off x="7270434" y="2309220"/>
                    <a:ext cx="45269" cy="36053"/>
                  </a:xfrm>
                  <a:custGeom>
                    <a:rect b="b" l="l" r="r" t="t"/>
                    <a:pathLst>
                      <a:path extrusionOk="0" h="1428" w="1793">
                        <a:moveTo>
                          <a:pt x="978" y="1"/>
                        </a:moveTo>
                        <a:cubicBezTo>
                          <a:pt x="0" y="1"/>
                          <a:pt x="0" y="1428"/>
                          <a:pt x="978" y="1428"/>
                        </a:cubicBezTo>
                        <a:cubicBezTo>
                          <a:pt x="1792" y="1428"/>
                          <a:pt x="1792" y="1"/>
                          <a:pt x="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a:off x="7309921" y="2361054"/>
                    <a:ext cx="18229" cy="28883"/>
                  </a:xfrm>
                  <a:custGeom>
                    <a:rect b="b" l="l" r="r" t="t"/>
                    <a:pathLst>
                      <a:path extrusionOk="0" h="1144" w="722">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3"/>
                  <p:cNvSpPr/>
                  <p:nvPr/>
                </p:nvSpPr>
                <p:spPr>
                  <a:xfrm>
                    <a:off x="7285886" y="2374662"/>
                    <a:ext cx="22420" cy="27318"/>
                  </a:xfrm>
                  <a:custGeom>
                    <a:rect b="b" l="l" r="r" t="t"/>
                    <a:pathLst>
                      <a:path extrusionOk="0" h="1082" w="888">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3"/>
                  <p:cNvSpPr/>
                  <p:nvPr/>
                </p:nvSpPr>
                <p:spPr>
                  <a:xfrm>
                    <a:off x="7105543" y="2516225"/>
                    <a:ext cx="61730" cy="50722"/>
                  </a:xfrm>
                  <a:custGeom>
                    <a:rect b="b" l="l" r="r" t="t"/>
                    <a:pathLst>
                      <a:path extrusionOk="0" h="2009" w="2445">
                        <a:moveTo>
                          <a:pt x="1304" y="1"/>
                        </a:moveTo>
                        <a:cubicBezTo>
                          <a:pt x="1" y="1"/>
                          <a:pt x="1" y="2008"/>
                          <a:pt x="1304" y="2008"/>
                        </a:cubicBezTo>
                        <a:cubicBezTo>
                          <a:pt x="2445" y="2008"/>
                          <a:pt x="2445" y="1"/>
                          <a:pt x="1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3"/>
                  <p:cNvSpPr/>
                  <p:nvPr/>
                </p:nvSpPr>
                <p:spPr>
                  <a:xfrm>
                    <a:off x="7097160" y="2738706"/>
                    <a:ext cx="45420" cy="34589"/>
                  </a:xfrm>
                  <a:custGeom>
                    <a:rect b="b" l="l" r="r" t="t"/>
                    <a:pathLst>
                      <a:path extrusionOk="0" h="1370" w="1799">
                        <a:moveTo>
                          <a:pt x="984" y="0"/>
                        </a:moveTo>
                        <a:cubicBezTo>
                          <a:pt x="0" y="0"/>
                          <a:pt x="0" y="1369"/>
                          <a:pt x="984" y="1369"/>
                        </a:cubicBezTo>
                        <a:cubicBezTo>
                          <a:pt x="1799" y="1369"/>
                          <a:pt x="1799" y="0"/>
                          <a:pt x="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3"/>
                  <p:cNvSpPr/>
                  <p:nvPr/>
                </p:nvSpPr>
                <p:spPr>
                  <a:xfrm>
                    <a:off x="7108345" y="2784202"/>
                    <a:ext cx="50520" cy="23127"/>
                  </a:xfrm>
                  <a:custGeom>
                    <a:rect b="b" l="l" r="r" t="t"/>
                    <a:pathLst>
                      <a:path extrusionOk="0" h="916" w="2001">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3"/>
                  <p:cNvSpPr/>
                  <p:nvPr/>
                </p:nvSpPr>
                <p:spPr>
                  <a:xfrm>
                    <a:off x="6949715" y="2273849"/>
                    <a:ext cx="125581" cy="69961"/>
                  </a:xfrm>
                  <a:custGeom>
                    <a:rect b="b" l="l" r="r" t="t"/>
                    <a:pathLst>
                      <a:path extrusionOk="0" h="2771" w="4974">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3"/>
                  <p:cNvSpPr/>
                  <p:nvPr/>
                </p:nvSpPr>
                <p:spPr>
                  <a:xfrm>
                    <a:off x="7065551" y="2273849"/>
                    <a:ext cx="125758" cy="69961"/>
                  </a:xfrm>
                  <a:custGeom>
                    <a:rect b="b" l="l" r="r" t="t"/>
                    <a:pathLst>
                      <a:path extrusionOk="0" h="2771" w="4981">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2" name="Google Shape;7022;p63"/>
                  <p:cNvGrpSpPr/>
                  <p:nvPr/>
                </p:nvGrpSpPr>
                <p:grpSpPr>
                  <a:xfrm>
                    <a:off x="6934567" y="1636703"/>
                    <a:ext cx="275980" cy="252450"/>
                    <a:chOff x="6934567" y="1636703"/>
                    <a:chExt cx="275980" cy="252450"/>
                  </a:xfrm>
                </p:grpSpPr>
                <p:sp>
                  <p:nvSpPr>
                    <p:cNvPr id="7023" name="Google Shape;7023;p63"/>
                    <p:cNvSpPr/>
                    <p:nvPr/>
                  </p:nvSpPr>
                  <p:spPr>
                    <a:xfrm>
                      <a:off x="6934567" y="1636703"/>
                      <a:ext cx="275980" cy="197334"/>
                    </a:xfrm>
                    <a:custGeom>
                      <a:rect b="b" l="l" r="r" t="t"/>
                      <a:pathLst>
                        <a:path extrusionOk="0" h="7816" w="10931">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3"/>
                    <p:cNvSpPr/>
                    <p:nvPr/>
                  </p:nvSpPr>
                  <p:spPr>
                    <a:xfrm>
                      <a:off x="7001700" y="1770817"/>
                      <a:ext cx="137927" cy="118335"/>
                    </a:xfrm>
                    <a:custGeom>
                      <a:rect b="b" l="l" r="r" t="t"/>
                      <a:pathLst>
                        <a:path extrusionOk="0" h="4687" w="5463">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3"/>
                    <p:cNvSpPr/>
                    <p:nvPr/>
                  </p:nvSpPr>
                  <p:spPr>
                    <a:xfrm>
                      <a:off x="7057168" y="1780689"/>
                      <a:ext cx="30802" cy="42643"/>
                    </a:xfrm>
                    <a:custGeom>
                      <a:rect b="b" l="l" r="r" t="t"/>
                      <a:pathLst>
                        <a:path extrusionOk="0" h="1689" w="122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026" name="Google Shape;7026;p63"/>
              <p:cNvSpPr/>
              <p:nvPr/>
            </p:nvSpPr>
            <p:spPr>
              <a:xfrm>
                <a:off x="6865944" y="1544979"/>
                <a:ext cx="406813" cy="325238"/>
              </a:xfrm>
              <a:custGeom>
                <a:rect b="b" l="l" r="r" t="t"/>
                <a:pathLst>
                  <a:path extrusionOk="0" h="12882" w="16113">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27" name="Google Shape;7027;p63"/>
          <p:cNvSpPr/>
          <p:nvPr/>
        </p:nvSpPr>
        <p:spPr>
          <a:xfrm>
            <a:off x="4964226" y="4326883"/>
            <a:ext cx="452864" cy="49056"/>
          </a:xfrm>
          <a:custGeom>
            <a:rect b="b" l="l" r="r" t="t"/>
            <a:pathLst>
              <a:path extrusionOk="0" h="1943" w="17937">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3"/>
          <p:cNvSpPr/>
          <p:nvPr/>
        </p:nvSpPr>
        <p:spPr>
          <a:xfrm>
            <a:off x="4915019" y="3065442"/>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3"/>
          <p:cNvSpPr/>
          <p:nvPr/>
        </p:nvSpPr>
        <p:spPr>
          <a:xfrm>
            <a:off x="5177644" y="3411484"/>
            <a:ext cx="24869" cy="164260"/>
          </a:xfrm>
          <a:custGeom>
            <a:rect b="b" l="l" r="r" t="t"/>
            <a:pathLst>
              <a:path extrusionOk="0" h="6506" w="985">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3"/>
          <p:cNvSpPr/>
          <p:nvPr/>
        </p:nvSpPr>
        <p:spPr>
          <a:xfrm>
            <a:off x="5148685" y="3555774"/>
            <a:ext cx="80338" cy="55014"/>
          </a:xfrm>
          <a:custGeom>
            <a:rect b="b" l="l" r="r" t="t"/>
            <a:pathLst>
              <a:path extrusionOk="0" h="2179" w="3182">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3"/>
          <p:cNvSpPr/>
          <p:nvPr/>
        </p:nvSpPr>
        <p:spPr>
          <a:xfrm>
            <a:off x="5088217" y="3540499"/>
            <a:ext cx="91093" cy="197536"/>
          </a:xfrm>
          <a:custGeom>
            <a:rect b="b" l="l" r="r" t="t"/>
            <a:pathLst>
              <a:path extrusionOk="0" h="7824" w="3608">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3"/>
          <p:cNvSpPr/>
          <p:nvPr/>
        </p:nvSpPr>
        <p:spPr>
          <a:xfrm>
            <a:off x="5201831" y="3540499"/>
            <a:ext cx="91118" cy="197536"/>
          </a:xfrm>
          <a:custGeom>
            <a:rect b="b" l="l" r="r" t="t"/>
            <a:pathLst>
              <a:path extrusionOk="0" h="7824" w="3609">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3" name="Google Shape;7033;p63"/>
          <p:cNvGrpSpPr/>
          <p:nvPr/>
        </p:nvGrpSpPr>
        <p:grpSpPr>
          <a:xfrm>
            <a:off x="996380" y="1542757"/>
            <a:ext cx="556859" cy="1310345"/>
            <a:chOff x="996380" y="1542757"/>
            <a:chExt cx="556859" cy="1310345"/>
          </a:xfrm>
        </p:grpSpPr>
        <p:sp>
          <p:nvSpPr>
            <p:cNvPr id="7034" name="Google Shape;7034;p63"/>
            <p:cNvSpPr/>
            <p:nvPr/>
          </p:nvSpPr>
          <p:spPr>
            <a:xfrm>
              <a:off x="1091487"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3"/>
            <p:cNvSpPr/>
            <p:nvPr/>
          </p:nvSpPr>
          <p:spPr>
            <a:xfrm>
              <a:off x="996380" y="1547529"/>
              <a:ext cx="556859" cy="1272651"/>
            </a:xfrm>
            <a:custGeom>
              <a:rect b="b" l="l" r="r" t="t"/>
              <a:pathLst>
                <a:path extrusionOk="0" h="50407" w="22056">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3"/>
            <p:cNvSpPr/>
            <p:nvPr/>
          </p:nvSpPr>
          <p:spPr>
            <a:xfrm>
              <a:off x="1046067"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1067780"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63"/>
          <p:cNvGrpSpPr/>
          <p:nvPr/>
        </p:nvGrpSpPr>
        <p:grpSpPr>
          <a:xfrm>
            <a:off x="998349" y="3064858"/>
            <a:ext cx="550774" cy="1310345"/>
            <a:chOff x="998349" y="3050689"/>
            <a:chExt cx="550774" cy="1310345"/>
          </a:xfrm>
        </p:grpSpPr>
        <p:sp>
          <p:nvSpPr>
            <p:cNvPr id="7039" name="Google Shape;7039;p63"/>
            <p:cNvSpPr/>
            <p:nvPr/>
          </p:nvSpPr>
          <p:spPr>
            <a:xfrm>
              <a:off x="998349" y="3072250"/>
              <a:ext cx="550774" cy="1256366"/>
            </a:xfrm>
            <a:custGeom>
              <a:rect b="b" l="l" r="r" t="t"/>
              <a:pathLst>
                <a:path extrusionOk="0" h="49762" w="21815">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3"/>
            <p:cNvSpPr/>
            <p:nvPr/>
          </p:nvSpPr>
          <p:spPr>
            <a:xfrm>
              <a:off x="1047380" y="4311978"/>
              <a:ext cx="453041" cy="49056"/>
            </a:xfrm>
            <a:custGeom>
              <a:rect b="b" l="l" r="r" t="t"/>
              <a:pathLst>
                <a:path extrusionOk="0" h="1943" w="17944">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3"/>
            <p:cNvSpPr/>
            <p:nvPr/>
          </p:nvSpPr>
          <p:spPr>
            <a:xfrm>
              <a:off x="1329091" y="3076164"/>
              <a:ext cx="124748" cy="171203"/>
            </a:xfrm>
            <a:custGeom>
              <a:rect b="b" l="l" r="r" t="t"/>
              <a:pathLst>
                <a:path extrusionOk="0" h="6781" w="4941">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3"/>
            <p:cNvSpPr/>
            <p:nvPr/>
          </p:nvSpPr>
          <p:spPr>
            <a:xfrm>
              <a:off x="1088508" y="3050689"/>
              <a:ext cx="368311" cy="203899"/>
            </a:xfrm>
            <a:custGeom>
              <a:rect b="b" l="l" r="r" t="t"/>
              <a:pathLst>
                <a:path extrusionOk="0" h="8076" w="14588">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63"/>
          <p:cNvGrpSpPr/>
          <p:nvPr/>
        </p:nvGrpSpPr>
        <p:grpSpPr>
          <a:xfrm>
            <a:off x="7660912" y="1542757"/>
            <a:ext cx="557515" cy="1310345"/>
            <a:chOff x="7660912" y="1542757"/>
            <a:chExt cx="557515" cy="1310345"/>
          </a:xfrm>
        </p:grpSpPr>
        <p:sp>
          <p:nvSpPr>
            <p:cNvPr id="7044" name="Google Shape;7044;p63"/>
            <p:cNvSpPr/>
            <p:nvPr/>
          </p:nvSpPr>
          <p:spPr>
            <a:xfrm>
              <a:off x="7711255" y="2803693"/>
              <a:ext cx="457485" cy="49409"/>
            </a:xfrm>
            <a:custGeom>
              <a:rect b="b" l="l" r="r" t="t"/>
              <a:pathLst>
                <a:path extrusionOk="0" h="1957" w="1812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5" name="Google Shape;7045;p63"/>
            <p:cNvGrpSpPr/>
            <p:nvPr/>
          </p:nvGrpSpPr>
          <p:grpSpPr>
            <a:xfrm>
              <a:off x="7660912" y="1542757"/>
              <a:ext cx="557515" cy="1277423"/>
              <a:chOff x="7660912" y="1542757"/>
              <a:chExt cx="557515" cy="1277423"/>
            </a:xfrm>
          </p:grpSpPr>
          <p:sp>
            <p:nvSpPr>
              <p:cNvPr id="7046" name="Google Shape;7046;p63"/>
              <p:cNvSpPr/>
              <p:nvPr/>
            </p:nvSpPr>
            <p:spPr>
              <a:xfrm>
                <a:off x="7756524" y="1674397"/>
                <a:ext cx="366796" cy="342104"/>
              </a:xfrm>
              <a:custGeom>
                <a:rect b="b" l="l" r="r" t="t"/>
                <a:pathLst>
                  <a:path extrusionOk="0" h="13550" w="14528">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7" name="Google Shape;7047;p63"/>
              <p:cNvGrpSpPr/>
              <p:nvPr/>
            </p:nvGrpSpPr>
            <p:grpSpPr>
              <a:xfrm>
                <a:off x="7660912" y="1547529"/>
                <a:ext cx="557515" cy="1272651"/>
                <a:chOff x="7660912" y="1547529"/>
                <a:chExt cx="557515" cy="1272651"/>
              </a:xfrm>
            </p:grpSpPr>
            <p:sp>
              <p:nvSpPr>
                <p:cNvPr id="7048" name="Google Shape;7048;p63"/>
                <p:cNvSpPr/>
                <p:nvPr/>
              </p:nvSpPr>
              <p:spPr>
                <a:xfrm>
                  <a:off x="7660912" y="1547529"/>
                  <a:ext cx="557515" cy="1272651"/>
                </a:xfrm>
                <a:custGeom>
                  <a:rect b="b" l="l" r="r" t="t"/>
                  <a:pathLst>
                    <a:path extrusionOk="0" h="50407" w="22082">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9" name="Google Shape;7049;p63"/>
                <p:cNvGrpSpPr/>
                <p:nvPr/>
              </p:nvGrpSpPr>
              <p:grpSpPr>
                <a:xfrm>
                  <a:off x="7873243" y="2256453"/>
                  <a:ext cx="129570" cy="89679"/>
                  <a:chOff x="7873243" y="2256453"/>
                  <a:chExt cx="129570" cy="89679"/>
                </a:xfrm>
              </p:grpSpPr>
              <p:sp>
                <p:nvSpPr>
                  <p:cNvPr id="7050" name="Google Shape;7050;p63"/>
                  <p:cNvSpPr/>
                  <p:nvPr/>
                </p:nvSpPr>
                <p:spPr>
                  <a:xfrm>
                    <a:off x="7960877" y="2272687"/>
                    <a:ext cx="36079" cy="22243"/>
                  </a:xfrm>
                  <a:custGeom>
                    <a:rect b="b" l="l" r="r" t="t"/>
                    <a:pathLst>
                      <a:path extrusionOk="0" h="881" w="1429">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3"/>
                  <p:cNvSpPr/>
                  <p:nvPr/>
                </p:nvSpPr>
                <p:spPr>
                  <a:xfrm>
                    <a:off x="7879278" y="2272687"/>
                    <a:ext cx="36053" cy="22243"/>
                  </a:xfrm>
                  <a:custGeom>
                    <a:rect b="b" l="l" r="r" t="t"/>
                    <a:pathLst>
                      <a:path extrusionOk="0" h="881" w="1428">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3"/>
                  <p:cNvSpPr/>
                  <p:nvPr/>
                </p:nvSpPr>
                <p:spPr>
                  <a:xfrm>
                    <a:off x="7873243" y="2256453"/>
                    <a:ext cx="129570" cy="89679"/>
                  </a:xfrm>
                  <a:custGeom>
                    <a:rect b="b" l="l" r="r" t="t"/>
                    <a:pathLst>
                      <a:path extrusionOk="0" h="3552" w="5132">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3"/>
                  <p:cNvSpPr/>
                  <p:nvPr/>
                </p:nvSpPr>
                <p:spPr>
                  <a:xfrm>
                    <a:off x="7916947" y="2261351"/>
                    <a:ext cx="42163" cy="81145"/>
                  </a:xfrm>
                  <a:custGeom>
                    <a:rect b="b" l="l" r="r" t="t"/>
                    <a:pathLst>
                      <a:path extrusionOk="0" h="3214" w="167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54" name="Google Shape;7054;p63"/>
              <p:cNvSpPr/>
              <p:nvPr/>
            </p:nvSpPr>
            <p:spPr>
              <a:xfrm>
                <a:off x="7732994" y="1542757"/>
                <a:ext cx="406788" cy="325163"/>
              </a:xfrm>
              <a:custGeom>
                <a:rect b="b" l="l" r="r" t="t"/>
                <a:pathLst>
                  <a:path extrusionOk="0" h="12879" w="16112">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55" name="Google Shape;7055;p63"/>
          <p:cNvSpPr/>
          <p:nvPr/>
        </p:nvSpPr>
        <p:spPr>
          <a:xfrm>
            <a:off x="7712417" y="4326148"/>
            <a:ext cx="452864" cy="49056"/>
          </a:xfrm>
          <a:custGeom>
            <a:rect b="b" l="l" r="r" t="t"/>
            <a:pathLst>
              <a:path extrusionOk="0" h="1943" w="17937">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6" name="Google Shape;7056;p63"/>
          <p:cNvGrpSpPr/>
          <p:nvPr/>
        </p:nvGrpSpPr>
        <p:grpSpPr>
          <a:xfrm>
            <a:off x="7665988" y="3067429"/>
            <a:ext cx="550774" cy="1277927"/>
            <a:chOff x="7665988" y="3067429"/>
            <a:chExt cx="550774" cy="1277927"/>
          </a:xfrm>
        </p:grpSpPr>
        <p:sp>
          <p:nvSpPr>
            <p:cNvPr id="7057" name="Google Shape;7057;p63"/>
            <p:cNvSpPr/>
            <p:nvPr/>
          </p:nvSpPr>
          <p:spPr>
            <a:xfrm>
              <a:off x="7665988" y="3067429"/>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8" name="Google Shape;7058;p63"/>
            <p:cNvGrpSpPr/>
            <p:nvPr/>
          </p:nvGrpSpPr>
          <p:grpSpPr>
            <a:xfrm>
              <a:off x="7893590" y="3786407"/>
              <a:ext cx="93163" cy="118840"/>
              <a:chOff x="7890614" y="3772237"/>
              <a:chExt cx="93163" cy="118840"/>
            </a:xfrm>
          </p:grpSpPr>
          <p:sp>
            <p:nvSpPr>
              <p:cNvPr id="7059" name="Google Shape;7059;p63"/>
              <p:cNvSpPr/>
              <p:nvPr/>
            </p:nvSpPr>
            <p:spPr>
              <a:xfrm>
                <a:off x="7954717" y="3788017"/>
                <a:ext cx="8988" cy="49637"/>
              </a:xfrm>
              <a:custGeom>
                <a:rect b="b" l="l" r="r" t="t"/>
                <a:pathLst>
                  <a:path extrusionOk="0" h="1966" w="356">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3"/>
              <p:cNvSpPr/>
              <p:nvPr/>
            </p:nvSpPr>
            <p:spPr>
              <a:xfrm>
                <a:off x="7910862" y="3788017"/>
                <a:ext cx="8736" cy="49409"/>
              </a:xfrm>
              <a:custGeom>
                <a:rect b="b" l="l" r="r" t="t"/>
                <a:pathLst>
                  <a:path extrusionOk="0" h="1957" w="346">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3"/>
              <p:cNvSpPr/>
              <p:nvPr/>
            </p:nvSpPr>
            <p:spPr>
              <a:xfrm>
                <a:off x="7901647" y="3841693"/>
                <a:ext cx="29161" cy="38023"/>
              </a:xfrm>
              <a:custGeom>
                <a:rect b="b" l="l" r="r" t="t"/>
                <a:pathLst>
                  <a:path extrusionOk="0" h="1506" w="1155">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3"/>
              <p:cNvSpPr/>
              <p:nvPr/>
            </p:nvSpPr>
            <p:spPr>
              <a:xfrm>
                <a:off x="7943785" y="3841693"/>
                <a:ext cx="29136" cy="38023"/>
              </a:xfrm>
              <a:custGeom>
                <a:rect b="b" l="l" r="r" t="t"/>
                <a:pathLst>
                  <a:path extrusionOk="0" h="1506" w="1154">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3"/>
              <p:cNvSpPr/>
              <p:nvPr/>
            </p:nvSpPr>
            <p:spPr>
              <a:xfrm>
                <a:off x="7916139" y="3833462"/>
                <a:ext cx="42315" cy="57615"/>
              </a:xfrm>
              <a:custGeom>
                <a:rect b="b" l="l" r="r" t="t"/>
                <a:pathLst>
                  <a:path extrusionOk="0" h="2282" w="1676">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3"/>
              <p:cNvSpPr/>
              <p:nvPr/>
            </p:nvSpPr>
            <p:spPr>
              <a:xfrm>
                <a:off x="7890614"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3"/>
              <p:cNvSpPr/>
              <p:nvPr/>
            </p:nvSpPr>
            <p:spPr>
              <a:xfrm>
                <a:off x="7959893"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069" name="Shape 7069"/>
        <p:cNvGrpSpPr/>
        <p:nvPr/>
      </p:nvGrpSpPr>
      <p:grpSpPr>
        <a:xfrm>
          <a:off x="0" y="0"/>
          <a:ext cx="0" cy="0"/>
          <a:chOff x="0" y="0"/>
          <a:chExt cx="0" cy="0"/>
        </a:xfrm>
      </p:grpSpPr>
      <p:sp>
        <p:nvSpPr>
          <p:cNvPr id="7070" name="Google Shape;7070;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071" name="Google Shape;7071;p64"/>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072" name="Google Shape;7072;p64"/>
          <p:cNvGrpSpPr/>
          <p:nvPr/>
        </p:nvGrpSpPr>
        <p:grpSpPr>
          <a:xfrm>
            <a:off x="839307" y="2318098"/>
            <a:ext cx="387992" cy="329326"/>
            <a:chOff x="839307" y="2318098"/>
            <a:chExt cx="387992" cy="329326"/>
          </a:xfrm>
        </p:grpSpPr>
        <p:sp>
          <p:nvSpPr>
            <p:cNvPr id="7073" name="Google Shape;7073;p64"/>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4"/>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64"/>
          <p:cNvGrpSpPr/>
          <p:nvPr/>
        </p:nvGrpSpPr>
        <p:grpSpPr>
          <a:xfrm>
            <a:off x="1414990" y="2289671"/>
            <a:ext cx="387073" cy="385996"/>
            <a:chOff x="1414990" y="2289671"/>
            <a:chExt cx="387073" cy="385996"/>
          </a:xfrm>
        </p:grpSpPr>
        <p:sp>
          <p:nvSpPr>
            <p:cNvPr id="7084" name="Google Shape;7084;p64"/>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64"/>
          <p:cNvGrpSpPr/>
          <p:nvPr/>
        </p:nvGrpSpPr>
        <p:grpSpPr>
          <a:xfrm>
            <a:off x="1989911" y="2306065"/>
            <a:ext cx="387099" cy="353207"/>
            <a:chOff x="1989911" y="2306065"/>
            <a:chExt cx="387099" cy="353207"/>
          </a:xfrm>
        </p:grpSpPr>
        <p:sp>
          <p:nvSpPr>
            <p:cNvPr id="7103" name="Google Shape;7103;p64"/>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4"/>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4"/>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64"/>
          <p:cNvGrpSpPr/>
          <p:nvPr/>
        </p:nvGrpSpPr>
        <p:grpSpPr>
          <a:xfrm>
            <a:off x="2593102" y="2288778"/>
            <a:ext cx="204663" cy="363007"/>
            <a:chOff x="2593102" y="2288778"/>
            <a:chExt cx="204663" cy="363007"/>
          </a:xfrm>
        </p:grpSpPr>
        <p:sp>
          <p:nvSpPr>
            <p:cNvPr id="7111" name="Google Shape;7111;p64"/>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64"/>
          <p:cNvGrpSpPr/>
          <p:nvPr/>
        </p:nvGrpSpPr>
        <p:grpSpPr>
          <a:xfrm>
            <a:off x="2970874" y="2329763"/>
            <a:ext cx="403651" cy="305996"/>
            <a:chOff x="2970874" y="2329763"/>
            <a:chExt cx="403651" cy="305996"/>
          </a:xfrm>
        </p:grpSpPr>
        <p:sp>
          <p:nvSpPr>
            <p:cNvPr id="7121" name="Google Shape;7121;p64"/>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4"/>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4"/>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4"/>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4"/>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64"/>
          <p:cNvGrpSpPr/>
          <p:nvPr/>
        </p:nvGrpSpPr>
        <p:grpSpPr>
          <a:xfrm>
            <a:off x="3545795" y="2318755"/>
            <a:ext cx="387835" cy="327933"/>
            <a:chOff x="3545795" y="2318755"/>
            <a:chExt cx="387835" cy="327933"/>
          </a:xfrm>
        </p:grpSpPr>
        <p:sp>
          <p:nvSpPr>
            <p:cNvPr id="7131" name="Google Shape;7131;p64"/>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4"/>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4"/>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4" name="Google Shape;7134;p64"/>
            <p:cNvGrpSpPr/>
            <p:nvPr/>
          </p:nvGrpSpPr>
          <p:grpSpPr>
            <a:xfrm>
              <a:off x="3545795" y="2322301"/>
              <a:ext cx="387835" cy="324387"/>
              <a:chOff x="3545795" y="2322301"/>
              <a:chExt cx="387835" cy="324387"/>
            </a:xfrm>
          </p:grpSpPr>
          <p:sp>
            <p:nvSpPr>
              <p:cNvPr id="7135" name="Google Shape;7135;p64"/>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4"/>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4"/>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4"/>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4"/>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4"/>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2" name="Google Shape;7142;p64"/>
          <p:cNvGrpSpPr/>
          <p:nvPr/>
        </p:nvGrpSpPr>
        <p:grpSpPr>
          <a:xfrm>
            <a:off x="4718468" y="2306984"/>
            <a:ext cx="364294" cy="351552"/>
            <a:chOff x="4718468" y="2306984"/>
            <a:chExt cx="364294" cy="351552"/>
          </a:xfrm>
        </p:grpSpPr>
        <p:sp>
          <p:nvSpPr>
            <p:cNvPr id="7143" name="Google Shape;7143;p64"/>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4"/>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4"/>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4"/>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4"/>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4"/>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64"/>
          <p:cNvGrpSpPr/>
          <p:nvPr/>
        </p:nvGrpSpPr>
        <p:grpSpPr>
          <a:xfrm>
            <a:off x="4147908" y="2303017"/>
            <a:ext cx="361194" cy="359355"/>
            <a:chOff x="4147908" y="2303017"/>
            <a:chExt cx="361194" cy="359355"/>
          </a:xfrm>
        </p:grpSpPr>
        <p:sp>
          <p:nvSpPr>
            <p:cNvPr id="7154" name="Google Shape;7154;p64"/>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4"/>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4"/>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4"/>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4"/>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8" name="Google Shape;7168;p64"/>
          <p:cNvGrpSpPr/>
          <p:nvPr/>
        </p:nvGrpSpPr>
        <p:grpSpPr>
          <a:xfrm>
            <a:off x="5292128" y="2299891"/>
            <a:ext cx="367027" cy="365214"/>
            <a:chOff x="5292128" y="2299891"/>
            <a:chExt cx="367027" cy="365214"/>
          </a:xfrm>
        </p:grpSpPr>
        <p:sp>
          <p:nvSpPr>
            <p:cNvPr id="7169" name="Google Shape;7169;p64"/>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64"/>
          <p:cNvGrpSpPr/>
          <p:nvPr/>
        </p:nvGrpSpPr>
        <p:grpSpPr>
          <a:xfrm>
            <a:off x="5873617" y="2309901"/>
            <a:ext cx="345720" cy="345720"/>
            <a:chOff x="5873617" y="2309901"/>
            <a:chExt cx="345720" cy="345720"/>
          </a:xfrm>
        </p:grpSpPr>
        <p:sp>
          <p:nvSpPr>
            <p:cNvPr id="7176" name="Google Shape;7176;p64"/>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4"/>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4"/>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4"/>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4"/>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4"/>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64"/>
          <p:cNvGrpSpPr/>
          <p:nvPr/>
        </p:nvGrpSpPr>
        <p:grpSpPr>
          <a:xfrm>
            <a:off x="6863329" y="2297710"/>
            <a:ext cx="391460" cy="370127"/>
            <a:chOff x="6863329" y="2297710"/>
            <a:chExt cx="391460" cy="370127"/>
          </a:xfrm>
        </p:grpSpPr>
        <p:sp>
          <p:nvSpPr>
            <p:cNvPr id="7196" name="Google Shape;7196;p64"/>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4"/>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4"/>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64"/>
          <p:cNvGrpSpPr/>
          <p:nvPr/>
        </p:nvGrpSpPr>
        <p:grpSpPr>
          <a:xfrm>
            <a:off x="7421488" y="2318518"/>
            <a:ext cx="342620" cy="328459"/>
            <a:chOff x="7421488" y="2318518"/>
            <a:chExt cx="342620" cy="328459"/>
          </a:xfrm>
        </p:grpSpPr>
        <p:sp>
          <p:nvSpPr>
            <p:cNvPr id="7206" name="Google Shape;7206;p64"/>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4"/>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64"/>
          <p:cNvGrpSpPr/>
          <p:nvPr/>
        </p:nvGrpSpPr>
        <p:grpSpPr>
          <a:xfrm>
            <a:off x="2508373" y="2779889"/>
            <a:ext cx="337523" cy="337680"/>
            <a:chOff x="2508373" y="2779889"/>
            <a:chExt cx="337523" cy="337680"/>
          </a:xfrm>
        </p:grpSpPr>
        <p:sp>
          <p:nvSpPr>
            <p:cNvPr id="7214" name="Google Shape;7214;p64"/>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64"/>
          <p:cNvGrpSpPr/>
          <p:nvPr/>
        </p:nvGrpSpPr>
        <p:grpSpPr>
          <a:xfrm>
            <a:off x="1884401" y="4141593"/>
            <a:ext cx="410613" cy="372229"/>
            <a:chOff x="1884401" y="4141593"/>
            <a:chExt cx="410613" cy="372229"/>
          </a:xfrm>
        </p:grpSpPr>
        <p:sp>
          <p:nvSpPr>
            <p:cNvPr id="7221" name="Google Shape;7221;p64"/>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4"/>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4"/>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64"/>
          <p:cNvGrpSpPr/>
          <p:nvPr/>
        </p:nvGrpSpPr>
        <p:grpSpPr>
          <a:xfrm>
            <a:off x="1430832" y="2773689"/>
            <a:ext cx="294515" cy="349897"/>
            <a:chOff x="1430832" y="2773689"/>
            <a:chExt cx="294515" cy="349897"/>
          </a:xfrm>
        </p:grpSpPr>
        <p:sp>
          <p:nvSpPr>
            <p:cNvPr id="7229" name="Google Shape;7229;p64"/>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4"/>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4"/>
          <p:cNvGrpSpPr/>
          <p:nvPr/>
        </p:nvGrpSpPr>
        <p:grpSpPr>
          <a:xfrm>
            <a:off x="3082217" y="2788586"/>
            <a:ext cx="288866" cy="320236"/>
            <a:chOff x="3082217" y="2788586"/>
            <a:chExt cx="288866" cy="320236"/>
          </a:xfrm>
        </p:grpSpPr>
        <p:sp>
          <p:nvSpPr>
            <p:cNvPr id="7243" name="Google Shape;7243;p64"/>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4"/>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4"/>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64"/>
          <p:cNvGrpSpPr/>
          <p:nvPr/>
        </p:nvGrpSpPr>
        <p:grpSpPr>
          <a:xfrm>
            <a:off x="3610557" y="2780704"/>
            <a:ext cx="325017" cy="336052"/>
            <a:chOff x="3610557" y="2780704"/>
            <a:chExt cx="325017" cy="336052"/>
          </a:xfrm>
        </p:grpSpPr>
        <p:sp>
          <p:nvSpPr>
            <p:cNvPr id="7251" name="Google Shape;7251;p64"/>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4"/>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4"/>
          <p:cNvGrpSpPr/>
          <p:nvPr/>
        </p:nvGrpSpPr>
        <p:grpSpPr>
          <a:xfrm>
            <a:off x="4179067" y="2811495"/>
            <a:ext cx="286475" cy="274390"/>
            <a:chOff x="4179067" y="2811495"/>
            <a:chExt cx="286475" cy="274390"/>
          </a:xfrm>
        </p:grpSpPr>
        <p:sp>
          <p:nvSpPr>
            <p:cNvPr id="7255" name="Google Shape;7255;p64"/>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4"/>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4"/>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4"/>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64"/>
          <p:cNvGrpSpPr/>
          <p:nvPr/>
        </p:nvGrpSpPr>
        <p:grpSpPr>
          <a:xfrm>
            <a:off x="4686757" y="2762156"/>
            <a:ext cx="371047" cy="374199"/>
            <a:chOff x="4686757" y="2762156"/>
            <a:chExt cx="371047" cy="374199"/>
          </a:xfrm>
        </p:grpSpPr>
        <p:sp>
          <p:nvSpPr>
            <p:cNvPr id="7265" name="Google Shape;7265;p64"/>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64"/>
          <p:cNvGrpSpPr/>
          <p:nvPr/>
        </p:nvGrpSpPr>
        <p:grpSpPr>
          <a:xfrm>
            <a:off x="5221613" y="2784802"/>
            <a:ext cx="406567" cy="327855"/>
            <a:chOff x="5221613" y="2784802"/>
            <a:chExt cx="406567" cy="327855"/>
          </a:xfrm>
        </p:grpSpPr>
        <p:sp>
          <p:nvSpPr>
            <p:cNvPr id="7273" name="Google Shape;7273;p64"/>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4"/>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4"/>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4"/>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4"/>
          <p:cNvGrpSpPr/>
          <p:nvPr/>
        </p:nvGrpSpPr>
        <p:grpSpPr>
          <a:xfrm>
            <a:off x="5812586" y="2760921"/>
            <a:ext cx="303605" cy="375434"/>
            <a:chOff x="5812586" y="2760921"/>
            <a:chExt cx="303605" cy="375434"/>
          </a:xfrm>
        </p:grpSpPr>
        <p:sp>
          <p:nvSpPr>
            <p:cNvPr id="7304" name="Google Shape;7304;p64"/>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5" name="Google Shape;7315;p64"/>
          <p:cNvGrpSpPr/>
          <p:nvPr/>
        </p:nvGrpSpPr>
        <p:grpSpPr>
          <a:xfrm>
            <a:off x="6334673" y="2759633"/>
            <a:ext cx="378508" cy="378166"/>
            <a:chOff x="6334673" y="2759633"/>
            <a:chExt cx="378508" cy="378166"/>
          </a:xfrm>
        </p:grpSpPr>
        <p:sp>
          <p:nvSpPr>
            <p:cNvPr id="7316" name="Google Shape;7316;p64"/>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4"/>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64"/>
          <p:cNvGrpSpPr/>
          <p:nvPr/>
        </p:nvGrpSpPr>
        <p:grpSpPr>
          <a:xfrm>
            <a:off x="8012645" y="2806477"/>
            <a:ext cx="319763" cy="284505"/>
            <a:chOff x="8012645" y="2806477"/>
            <a:chExt cx="319763" cy="284505"/>
          </a:xfrm>
        </p:grpSpPr>
        <p:sp>
          <p:nvSpPr>
            <p:cNvPr id="7321" name="Google Shape;7321;p64"/>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64"/>
          <p:cNvGrpSpPr/>
          <p:nvPr/>
        </p:nvGrpSpPr>
        <p:grpSpPr>
          <a:xfrm>
            <a:off x="2454435" y="4162138"/>
            <a:ext cx="385339" cy="388071"/>
            <a:chOff x="2454435" y="4162138"/>
            <a:chExt cx="385339" cy="388071"/>
          </a:xfrm>
        </p:grpSpPr>
        <p:sp>
          <p:nvSpPr>
            <p:cNvPr id="7332" name="Google Shape;7332;p64"/>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4"/>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4"/>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4"/>
          <p:cNvGrpSpPr/>
          <p:nvPr/>
        </p:nvGrpSpPr>
        <p:grpSpPr>
          <a:xfrm>
            <a:off x="3601939" y="4161192"/>
            <a:ext cx="275178" cy="388912"/>
            <a:chOff x="3601939" y="4161192"/>
            <a:chExt cx="275178" cy="388912"/>
          </a:xfrm>
        </p:grpSpPr>
        <p:sp>
          <p:nvSpPr>
            <p:cNvPr id="7344" name="Google Shape;7344;p64"/>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64"/>
          <p:cNvGrpSpPr/>
          <p:nvPr/>
        </p:nvGrpSpPr>
        <p:grpSpPr>
          <a:xfrm>
            <a:off x="836023" y="3215146"/>
            <a:ext cx="375802" cy="371677"/>
            <a:chOff x="836023" y="3215146"/>
            <a:chExt cx="375802" cy="371677"/>
          </a:xfrm>
        </p:grpSpPr>
        <p:sp>
          <p:nvSpPr>
            <p:cNvPr id="7355" name="Google Shape;7355;p64"/>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4"/>
          <p:cNvGrpSpPr/>
          <p:nvPr/>
        </p:nvGrpSpPr>
        <p:grpSpPr>
          <a:xfrm>
            <a:off x="1356297" y="3210890"/>
            <a:ext cx="431368" cy="380189"/>
            <a:chOff x="1356297" y="3210890"/>
            <a:chExt cx="431368" cy="380189"/>
          </a:xfrm>
        </p:grpSpPr>
        <p:sp>
          <p:nvSpPr>
            <p:cNvPr id="7372" name="Google Shape;7372;p64"/>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64"/>
          <p:cNvGrpSpPr/>
          <p:nvPr/>
        </p:nvGrpSpPr>
        <p:grpSpPr>
          <a:xfrm>
            <a:off x="1903737" y="3215540"/>
            <a:ext cx="411874" cy="370731"/>
            <a:chOff x="1903737" y="3215540"/>
            <a:chExt cx="411874" cy="370731"/>
          </a:xfrm>
        </p:grpSpPr>
        <p:sp>
          <p:nvSpPr>
            <p:cNvPr id="7386" name="Google Shape;7386;p64"/>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64"/>
          <p:cNvGrpSpPr/>
          <p:nvPr/>
        </p:nvGrpSpPr>
        <p:grpSpPr>
          <a:xfrm>
            <a:off x="2468465" y="3248854"/>
            <a:ext cx="397818" cy="304078"/>
            <a:chOff x="2468465" y="3248854"/>
            <a:chExt cx="397818" cy="304078"/>
          </a:xfrm>
        </p:grpSpPr>
        <p:sp>
          <p:nvSpPr>
            <p:cNvPr id="7396" name="Google Shape;7396;p64"/>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64"/>
          <p:cNvGrpSpPr/>
          <p:nvPr/>
        </p:nvGrpSpPr>
        <p:grpSpPr>
          <a:xfrm>
            <a:off x="3017166" y="3216013"/>
            <a:ext cx="394376" cy="369812"/>
            <a:chOff x="3017166" y="3216013"/>
            <a:chExt cx="394376" cy="369812"/>
          </a:xfrm>
        </p:grpSpPr>
        <p:sp>
          <p:nvSpPr>
            <p:cNvPr id="7403" name="Google Shape;7403;p64"/>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64"/>
          <p:cNvGrpSpPr/>
          <p:nvPr/>
        </p:nvGrpSpPr>
        <p:grpSpPr>
          <a:xfrm>
            <a:off x="4210043" y="3213228"/>
            <a:ext cx="199014" cy="375408"/>
            <a:chOff x="4210043" y="3213228"/>
            <a:chExt cx="199014" cy="375408"/>
          </a:xfrm>
        </p:grpSpPr>
        <p:sp>
          <p:nvSpPr>
            <p:cNvPr id="7406" name="Google Shape;7406;p64"/>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64"/>
          <p:cNvGrpSpPr/>
          <p:nvPr/>
        </p:nvGrpSpPr>
        <p:grpSpPr>
          <a:xfrm>
            <a:off x="4818146" y="3203323"/>
            <a:ext cx="77845" cy="395165"/>
            <a:chOff x="4818146" y="3203323"/>
            <a:chExt cx="77845" cy="395165"/>
          </a:xfrm>
        </p:grpSpPr>
        <p:sp>
          <p:nvSpPr>
            <p:cNvPr id="7417" name="Google Shape;7417;p64"/>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4"/>
          <p:cNvGrpSpPr/>
          <p:nvPr/>
        </p:nvGrpSpPr>
        <p:grpSpPr>
          <a:xfrm>
            <a:off x="5228890" y="3235428"/>
            <a:ext cx="344091" cy="332767"/>
            <a:chOff x="5228890" y="3235428"/>
            <a:chExt cx="344091" cy="332767"/>
          </a:xfrm>
        </p:grpSpPr>
        <p:sp>
          <p:nvSpPr>
            <p:cNvPr id="7426" name="Google Shape;7426;p64"/>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64"/>
          <p:cNvGrpSpPr/>
          <p:nvPr/>
        </p:nvGrpSpPr>
        <p:grpSpPr>
          <a:xfrm>
            <a:off x="5757913" y="3227047"/>
            <a:ext cx="388544" cy="347927"/>
            <a:chOff x="5757913" y="3227047"/>
            <a:chExt cx="388544" cy="347927"/>
          </a:xfrm>
        </p:grpSpPr>
        <p:sp>
          <p:nvSpPr>
            <p:cNvPr id="7432" name="Google Shape;7432;p64"/>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4" name="Google Shape;7434;p64"/>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4"/>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0" name="Google Shape;7450;p64"/>
          <p:cNvGrpSpPr/>
          <p:nvPr/>
        </p:nvGrpSpPr>
        <p:grpSpPr>
          <a:xfrm>
            <a:off x="7414946" y="3220873"/>
            <a:ext cx="360091" cy="360117"/>
            <a:chOff x="7414946" y="3220873"/>
            <a:chExt cx="360091" cy="360117"/>
          </a:xfrm>
        </p:grpSpPr>
        <p:sp>
          <p:nvSpPr>
            <p:cNvPr id="7451" name="Google Shape;7451;p64"/>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4"/>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4"/>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4"/>
          <p:cNvGrpSpPr/>
          <p:nvPr/>
        </p:nvGrpSpPr>
        <p:grpSpPr>
          <a:xfrm>
            <a:off x="8027227" y="3215041"/>
            <a:ext cx="231829" cy="371782"/>
            <a:chOff x="8027227" y="3215041"/>
            <a:chExt cx="231829" cy="371782"/>
          </a:xfrm>
        </p:grpSpPr>
        <p:sp>
          <p:nvSpPr>
            <p:cNvPr id="7463" name="Google Shape;7463;p64"/>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4"/>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64"/>
          <p:cNvGrpSpPr/>
          <p:nvPr/>
        </p:nvGrpSpPr>
        <p:grpSpPr>
          <a:xfrm>
            <a:off x="4093603" y="4146138"/>
            <a:ext cx="395638" cy="420544"/>
            <a:chOff x="4093603" y="4146138"/>
            <a:chExt cx="395638" cy="420544"/>
          </a:xfrm>
        </p:grpSpPr>
        <p:sp>
          <p:nvSpPr>
            <p:cNvPr id="7474" name="Google Shape;7474;p64"/>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4"/>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64"/>
          <p:cNvGrpSpPr/>
          <p:nvPr/>
        </p:nvGrpSpPr>
        <p:grpSpPr>
          <a:xfrm>
            <a:off x="4644406" y="4162322"/>
            <a:ext cx="392065" cy="387887"/>
            <a:chOff x="4644406" y="4162322"/>
            <a:chExt cx="392065" cy="387887"/>
          </a:xfrm>
        </p:grpSpPr>
        <p:sp>
          <p:nvSpPr>
            <p:cNvPr id="7492" name="Google Shape;7492;p64"/>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64"/>
          <p:cNvGrpSpPr/>
          <p:nvPr/>
        </p:nvGrpSpPr>
        <p:grpSpPr>
          <a:xfrm>
            <a:off x="5728383" y="4221698"/>
            <a:ext cx="417128" cy="269162"/>
            <a:chOff x="5728383" y="4221698"/>
            <a:chExt cx="417128" cy="269162"/>
          </a:xfrm>
        </p:grpSpPr>
        <p:sp>
          <p:nvSpPr>
            <p:cNvPr id="7499" name="Google Shape;7499;p64"/>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4"/>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4"/>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4"/>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64"/>
          <p:cNvGrpSpPr/>
          <p:nvPr/>
        </p:nvGrpSpPr>
        <p:grpSpPr>
          <a:xfrm>
            <a:off x="834210" y="3696905"/>
            <a:ext cx="371782" cy="342751"/>
            <a:chOff x="834210" y="3696905"/>
            <a:chExt cx="371782" cy="342751"/>
          </a:xfrm>
        </p:grpSpPr>
        <p:sp>
          <p:nvSpPr>
            <p:cNvPr id="7512" name="Google Shape;7512;p64"/>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4"/>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64"/>
          <p:cNvGrpSpPr/>
          <p:nvPr/>
        </p:nvGrpSpPr>
        <p:grpSpPr>
          <a:xfrm>
            <a:off x="1359398" y="3682271"/>
            <a:ext cx="395296" cy="371966"/>
            <a:chOff x="1359398" y="3682271"/>
            <a:chExt cx="395296" cy="371966"/>
          </a:xfrm>
        </p:grpSpPr>
        <p:sp>
          <p:nvSpPr>
            <p:cNvPr id="7525" name="Google Shape;7525;p64"/>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4"/>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4"/>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4"/>
          <p:cNvGrpSpPr/>
          <p:nvPr/>
        </p:nvGrpSpPr>
        <p:grpSpPr>
          <a:xfrm>
            <a:off x="1908099" y="3682271"/>
            <a:ext cx="395296" cy="371966"/>
            <a:chOff x="1908099" y="3682271"/>
            <a:chExt cx="395296" cy="371966"/>
          </a:xfrm>
        </p:grpSpPr>
        <p:sp>
          <p:nvSpPr>
            <p:cNvPr id="7533" name="Google Shape;7533;p64"/>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4"/>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4"/>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64"/>
          <p:cNvGrpSpPr/>
          <p:nvPr/>
        </p:nvGrpSpPr>
        <p:grpSpPr>
          <a:xfrm>
            <a:off x="2456800" y="3682271"/>
            <a:ext cx="395270" cy="371966"/>
            <a:chOff x="2456800" y="3682271"/>
            <a:chExt cx="395270" cy="371966"/>
          </a:xfrm>
        </p:grpSpPr>
        <p:sp>
          <p:nvSpPr>
            <p:cNvPr id="7541" name="Google Shape;7541;p64"/>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4"/>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4"/>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4"/>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4"/>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4"/>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64"/>
          <p:cNvGrpSpPr/>
          <p:nvPr/>
        </p:nvGrpSpPr>
        <p:grpSpPr>
          <a:xfrm>
            <a:off x="3014250" y="3682271"/>
            <a:ext cx="391092" cy="371940"/>
            <a:chOff x="3014250" y="3682271"/>
            <a:chExt cx="391092" cy="371940"/>
          </a:xfrm>
        </p:grpSpPr>
        <p:sp>
          <p:nvSpPr>
            <p:cNvPr id="7551" name="Google Shape;7551;p64"/>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4"/>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4"/>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64"/>
          <p:cNvGrpSpPr/>
          <p:nvPr/>
        </p:nvGrpSpPr>
        <p:grpSpPr>
          <a:xfrm>
            <a:off x="3569125" y="3702947"/>
            <a:ext cx="388728" cy="330692"/>
            <a:chOff x="3569125" y="3702947"/>
            <a:chExt cx="388728" cy="330692"/>
          </a:xfrm>
        </p:grpSpPr>
        <p:sp>
          <p:nvSpPr>
            <p:cNvPr id="7555" name="Google Shape;7555;p64"/>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4"/>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4"/>
          <p:cNvGrpSpPr/>
          <p:nvPr/>
        </p:nvGrpSpPr>
        <p:grpSpPr>
          <a:xfrm>
            <a:off x="4111994" y="3682455"/>
            <a:ext cx="387992" cy="371625"/>
            <a:chOff x="4111994" y="3682455"/>
            <a:chExt cx="387992" cy="371625"/>
          </a:xfrm>
        </p:grpSpPr>
        <p:sp>
          <p:nvSpPr>
            <p:cNvPr id="7560" name="Google Shape;7560;p64"/>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64"/>
          <p:cNvGrpSpPr/>
          <p:nvPr/>
        </p:nvGrpSpPr>
        <p:grpSpPr>
          <a:xfrm>
            <a:off x="4674908" y="3682271"/>
            <a:ext cx="371966" cy="371966"/>
            <a:chOff x="4674908" y="3682271"/>
            <a:chExt cx="371966" cy="371966"/>
          </a:xfrm>
        </p:grpSpPr>
        <p:sp>
          <p:nvSpPr>
            <p:cNvPr id="7563" name="Google Shape;7563;p64"/>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4"/>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4"/>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4"/>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64"/>
          <p:cNvGrpSpPr/>
          <p:nvPr/>
        </p:nvGrpSpPr>
        <p:grpSpPr>
          <a:xfrm>
            <a:off x="5223609" y="3731112"/>
            <a:ext cx="371782" cy="274285"/>
            <a:chOff x="5223609" y="3731112"/>
            <a:chExt cx="371782" cy="274285"/>
          </a:xfrm>
        </p:grpSpPr>
        <p:sp>
          <p:nvSpPr>
            <p:cNvPr id="7568" name="Google Shape;7568;p64"/>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0" name="Google Shape;7570;p64"/>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1" name="Google Shape;7571;p64"/>
          <p:cNvGrpSpPr/>
          <p:nvPr/>
        </p:nvGrpSpPr>
        <p:grpSpPr>
          <a:xfrm>
            <a:off x="6319908" y="3696721"/>
            <a:ext cx="373963" cy="343119"/>
            <a:chOff x="6319908" y="3696721"/>
            <a:chExt cx="373963" cy="343119"/>
          </a:xfrm>
        </p:grpSpPr>
        <p:sp>
          <p:nvSpPr>
            <p:cNvPr id="7572" name="Google Shape;7572;p64"/>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4"/>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4"/>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4"/>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4"/>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64"/>
          <p:cNvGrpSpPr/>
          <p:nvPr/>
        </p:nvGrpSpPr>
        <p:grpSpPr>
          <a:xfrm>
            <a:off x="6871342" y="3740044"/>
            <a:ext cx="371966" cy="256420"/>
            <a:chOff x="6871342" y="3740044"/>
            <a:chExt cx="371966" cy="256420"/>
          </a:xfrm>
        </p:grpSpPr>
        <p:sp>
          <p:nvSpPr>
            <p:cNvPr id="7582" name="Google Shape;7582;p64"/>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4"/>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4"/>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64"/>
          <p:cNvGrpSpPr/>
          <p:nvPr/>
        </p:nvGrpSpPr>
        <p:grpSpPr>
          <a:xfrm>
            <a:off x="7402362" y="3681535"/>
            <a:ext cx="402757" cy="372728"/>
            <a:chOff x="7402362" y="3681535"/>
            <a:chExt cx="402757" cy="372728"/>
          </a:xfrm>
        </p:grpSpPr>
        <p:sp>
          <p:nvSpPr>
            <p:cNvPr id="7595" name="Google Shape;7595;p64"/>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4"/>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64"/>
          <p:cNvGrpSpPr/>
          <p:nvPr/>
        </p:nvGrpSpPr>
        <p:grpSpPr>
          <a:xfrm>
            <a:off x="7960705" y="3736235"/>
            <a:ext cx="378902" cy="264065"/>
            <a:chOff x="7960705" y="3736235"/>
            <a:chExt cx="378902" cy="264065"/>
          </a:xfrm>
        </p:grpSpPr>
        <p:sp>
          <p:nvSpPr>
            <p:cNvPr id="7612" name="Google Shape;7612;p64"/>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4"/>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4"/>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4"/>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64"/>
          <p:cNvGrpSpPr/>
          <p:nvPr/>
        </p:nvGrpSpPr>
        <p:grpSpPr>
          <a:xfrm>
            <a:off x="6400828" y="4162270"/>
            <a:ext cx="166200" cy="388019"/>
            <a:chOff x="6400828" y="4162270"/>
            <a:chExt cx="166200" cy="388019"/>
          </a:xfrm>
        </p:grpSpPr>
        <p:sp>
          <p:nvSpPr>
            <p:cNvPr id="7627" name="Google Shape;7627;p64"/>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4"/>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4"/>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64"/>
          <p:cNvGrpSpPr/>
          <p:nvPr/>
        </p:nvGrpSpPr>
        <p:grpSpPr>
          <a:xfrm>
            <a:off x="6919815" y="4162270"/>
            <a:ext cx="225260" cy="388019"/>
            <a:chOff x="6919815" y="4162270"/>
            <a:chExt cx="225260" cy="388019"/>
          </a:xfrm>
        </p:grpSpPr>
        <p:sp>
          <p:nvSpPr>
            <p:cNvPr id="7635" name="Google Shape;7635;p64"/>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4"/>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64"/>
          <p:cNvGrpSpPr/>
          <p:nvPr/>
        </p:nvGrpSpPr>
        <p:grpSpPr>
          <a:xfrm>
            <a:off x="7385600" y="4177035"/>
            <a:ext cx="388728" cy="358383"/>
            <a:chOff x="7385600" y="4177035"/>
            <a:chExt cx="388728" cy="358383"/>
          </a:xfrm>
        </p:grpSpPr>
        <p:sp>
          <p:nvSpPr>
            <p:cNvPr id="7644" name="Google Shape;7644;p64"/>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4"/>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64"/>
          <p:cNvGrpSpPr/>
          <p:nvPr/>
        </p:nvGrpSpPr>
        <p:grpSpPr>
          <a:xfrm>
            <a:off x="3625085" y="3259862"/>
            <a:ext cx="369207" cy="258259"/>
            <a:chOff x="3625085" y="3259862"/>
            <a:chExt cx="369207" cy="258259"/>
          </a:xfrm>
        </p:grpSpPr>
        <p:sp>
          <p:nvSpPr>
            <p:cNvPr id="7652" name="Google Shape;7652;p64"/>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4"/>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4"/>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64"/>
          <p:cNvGrpSpPr/>
          <p:nvPr/>
        </p:nvGrpSpPr>
        <p:grpSpPr>
          <a:xfrm>
            <a:off x="6317360" y="3276808"/>
            <a:ext cx="363217" cy="248590"/>
            <a:chOff x="6317360" y="3276808"/>
            <a:chExt cx="363217" cy="248590"/>
          </a:xfrm>
        </p:grpSpPr>
        <p:sp>
          <p:nvSpPr>
            <p:cNvPr id="7666" name="Google Shape;7666;p64"/>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4"/>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4"/>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4"/>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4"/>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4"/>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4"/>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4"/>
          <p:cNvGrpSpPr/>
          <p:nvPr/>
        </p:nvGrpSpPr>
        <p:grpSpPr>
          <a:xfrm>
            <a:off x="5084391" y="4183682"/>
            <a:ext cx="504064" cy="325595"/>
            <a:chOff x="5084391" y="4183682"/>
            <a:chExt cx="504064" cy="325595"/>
          </a:xfrm>
        </p:grpSpPr>
        <p:sp>
          <p:nvSpPr>
            <p:cNvPr id="7694" name="Google Shape;7694;p64"/>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4"/>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4"/>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4"/>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4"/>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4"/>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4"/>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4"/>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4"/>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4"/>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4"/>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4"/>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4"/>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4"/>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64"/>
          <p:cNvGrpSpPr/>
          <p:nvPr/>
        </p:nvGrpSpPr>
        <p:grpSpPr>
          <a:xfrm>
            <a:off x="7947595" y="2347996"/>
            <a:ext cx="379795" cy="267165"/>
            <a:chOff x="7947595" y="2347996"/>
            <a:chExt cx="379795" cy="267165"/>
          </a:xfrm>
        </p:grpSpPr>
        <p:sp>
          <p:nvSpPr>
            <p:cNvPr id="7711" name="Google Shape;7711;p64"/>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4"/>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4"/>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4"/>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4"/>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4"/>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4"/>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4"/>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64"/>
          <p:cNvGrpSpPr/>
          <p:nvPr/>
        </p:nvGrpSpPr>
        <p:grpSpPr>
          <a:xfrm>
            <a:off x="6400644" y="2310269"/>
            <a:ext cx="275362" cy="338784"/>
            <a:chOff x="6400644" y="2310269"/>
            <a:chExt cx="275362" cy="338784"/>
          </a:xfrm>
        </p:grpSpPr>
        <p:sp>
          <p:nvSpPr>
            <p:cNvPr id="7721" name="Google Shape;7721;p64"/>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4"/>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4"/>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4"/>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4"/>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4"/>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4"/>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4"/>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4"/>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4"/>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4"/>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4"/>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4"/>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64"/>
          <p:cNvGrpSpPr/>
          <p:nvPr/>
        </p:nvGrpSpPr>
        <p:grpSpPr>
          <a:xfrm>
            <a:off x="1342268" y="4161009"/>
            <a:ext cx="359565" cy="358094"/>
            <a:chOff x="1342268" y="4161009"/>
            <a:chExt cx="359565" cy="358094"/>
          </a:xfrm>
        </p:grpSpPr>
        <p:sp>
          <p:nvSpPr>
            <p:cNvPr id="7735" name="Google Shape;7735;p64"/>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4"/>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4"/>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4"/>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4"/>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4"/>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4"/>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4"/>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4"/>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64"/>
          <p:cNvGrpSpPr/>
          <p:nvPr/>
        </p:nvGrpSpPr>
        <p:grpSpPr>
          <a:xfrm>
            <a:off x="1913012" y="2764940"/>
            <a:ext cx="417523" cy="374252"/>
            <a:chOff x="1913012" y="2764940"/>
            <a:chExt cx="417523" cy="374252"/>
          </a:xfrm>
        </p:grpSpPr>
        <p:sp>
          <p:nvSpPr>
            <p:cNvPr id="7745" name="Google Shape;7745;p64"/>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4"/>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4"/>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4"/>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4"/>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4"/>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4"/>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4"/>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4"/>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4"/>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4"/>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64"/>
          <p:cNvGrpSpPr/>
          <p:nvPr/>
        </p:nvGrpSpPr>
        <p:grpSpPr>
          <a:xfrm>
            <a:off x="830742" y="2763601"/>
            <a:ext cx="384734" cy="381556"/>
            <a:chOff x="830742" y="2763601"/>
            <a:chExt cx="384734" cy="381556"/>
          </a:xfrm>
        </p:grpSpPr>
        <p:sp>
          <p:nvSpPr>
            <p:cNvPr id="7758" name="Google Shape;7758;p64"/>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4"/>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4"/>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4"/>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4"/>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4"/>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4"/>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4"/>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4"/>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4"/>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4"/>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4"/>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4"/>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4"/>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4"/>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4"/>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4"/>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4"/>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4"/>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64"/>
          <p:cNvGrpSpPr/>
          <p:nvPr/>
        </p:nvGrpSpPr>
        <p:grpSpPr>
          <a:xfrm>
            <a:off x="3007498" y="4183419"/>
            <a:ext cx="375434" cy="329667"/>
            <a:chOff x="3007498" y="4183419"/>
            <a:chExt cx="375434" cy="329667"/>
          </a:xfrm>
        </p:grpSpPr>
        <p:sp>
          <p:nvSpPr>
            <p:cNvPr id="7780" name="Google Shape;7780;p64"/>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4"/>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4"/>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4"/>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4"/>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4"/>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4"/>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4"/>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4"/>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4"/>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4"/>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4"/>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4"/>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4"/>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4"/>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4"/>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4"/>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4"/>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4"/>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4"/>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64"/>
          <p:cNvGrpSpPr/>
          <p:nvPr/>
        </p:nvGrpSpPr>
        <p:grpSpPr>
          <a:xfrm>
            <a:off x="6919276" y="2766990"/>
            <a:ext cx="274550" cy="354728"/>
            <a:chOff x="7606826" y="2419290"/>
            <a:chExt cx="274550" cy="354728"/>
          </a:xfrm>
        </p:grpSpPr>
        <p:sp>
          <p:nvSpPr>
            <p:cNvPr id="7801" name="Google Shape;7801;p6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4"/>
          <p:cNvGrpSpPr/>
          <p:nvPr/>
        </p:nvGrpSpPr>
        <p:grpSpPr>
          <a:xfrm>
            <a:off x="7550168" y="2777003"/>
            <a:ext cx="263316" cy="354728"/>
            <a:chOff x="8062968" y="2419290"/>
            <a:chExt cx="263316" cy="354728"/>
          </a:xfrm>
        </p:grpSpPr>
        <p:sp>
          <p:nvSpPr>
            <p:cNvPr id="7817" name="Google Shape;7817;p6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7" name="Shape 7837"/>
        <p:cNvGrpSpPr/>
        <p:nvPr/>
      </p:nvGrpSpPr>
      <p:grpSpPr>
        <a:xfrm>
          <a:off x="0" y="0"/>
          <a:ext cx="0" cy="0"/>
          <a:chOff x="0" y="0"/>
          <a:chExt cx="0" cy="0"/>
        </a:xfrm>
      </p:grpSpPr>
      <p:sp>
        <p:nvSpPr>
          <p:cNvPr id="7838" name="Google Shape;7838;p65"/>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839" name="Google Shape;7839;p65"/>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840" name="Google Shape;7840;p65"/>
          <p:cNvGrpSpPr/>
          <p:nvPr/>
        </p:nvGrpSpPr>
        <p:grpSpPr>
          <a:xfrm>
            <a:off x="7075663" y="2444129"/>
            <a:ext cx="362163" cy="347098"/>
            <a:chOff x="7075663" y="2444129"/>
            <a:chExt cx="362163" cy="347098"/>
          </a:xfrm>
        </p:grpSpPr>
        <p:sp>
          <p:nvSpPr>
            <p:cNvPr id="7841" name="Google Shape;7841;p65"/>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5"/>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5"/>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5"/>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5"/>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5"/>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5"/>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65"/>
          <p:cNvGrpSpPr/>
          <p:nvPr/>
        </p:nvGrpSpPr>
        <p:grpSpPr>
          <a:xfrm>
            <a:off x="6638175" y="2436584"/>
            <a:ext cx="372197" cy="362163"/>
            <a:chOff x="6638175" y="2436584"/>
            <a:chExt cx="372197" cy="362163"/>
          </a:xfrm>
        </p:grpSpPr>
        <p:sp>
          <p:nvSpPr>
            <p:cNvPr id="7850" name="Google Shape;7850;p65"/>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5"/>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5"/>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5"/>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5"/>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5"/>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5"/>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5"/>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5"/>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5"/>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65"/>
          <p:cNvGrpSpPr/>
          <p:nvPr/>
        </p:nvGrpSpPr>
        <p:grpSpPr>
          <a:xfrm>
            <a:off x="6192906" y="2439440"/>
            <a:ext cx="371699" cy="356084"/>
            <a:chOff x="6192906" y="2439440"/>
            <a:chExt cx="371699" cy="356084"/>
          </a:xfrm>
        </p:grpSpPr>
        <p:sp>
          <p:nvSpPr>
            <p:cNvPr id="7864" name="Google Shape;7864;p65"/>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5"/>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5"/>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5"/>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5"/>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5"/>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5"/>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65"/>
          <p:cNvGrpSpPr/>
          <p:nvPr/>
        </p:nvGrpSpPr>
        <p:grpSpPr>
          <a:xfrm>
            <a:off x="5762467" y="2436584"/>
            <a:ext cx="362163" cy="362163"/>
            <a:chOff x="5762467" y="2436584"/>
            <a:chExt cx="362163" cy="362163"/>
          </a:xfrm>
        </p:grpSpPr>
        <p:sp>
          <p:nvSpPr>
            <p:cNvPr id="7878" name="Google Shape;7878;p65"/>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5"/>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5"/>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5"/>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5"/>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5"/>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5"/>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5"/>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5"/>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5"/>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5"/>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5"/>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5"/>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65"/>
          <p:cNvGrpSpPr/>
          <p:nvPr/>
        </p:nvGrpSpPr>
        <p:grpSpPr>
          <a:xfrm>
            <a:off x="5323721" y="2437029"/>
            <a:ext cx="362922" cy="361219"/>
            <a:chOff x="5323721" y="2437029"/>
            <a:chExt cx="362922" cy="361219"/>
          </a:xfrm>
        </p:grpSpPr>
        <p:sp>
          <p:nvSpPr>
            <p:cNvPr id="7904" name="Google Shape;7904;p65"/>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5"/>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5"/>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5"/>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5"/>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5"/>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5"/>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5"/>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5"/>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5"/>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5"/>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5"/>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65"/>
          <p:cNvGrpSpPr/>
          <p:nvPr/>
        </p:nvGrpSpPr>
        <p:grpSpPr>
          <a:xfrm>
            <a:off x="4875937" y="2468731"/>
            <a:ext cx="407122" cy="315448"/>
            <a:chOff x="4875937" y="2468731"/>
            <a:chExt cx="407122" cy="315448"/>
          </a:xfrm>
        </p:grpSpPr>
        <p:sp>
          <p:nvSpPr>
            <p:cNvPr id="7922" name="Google Shape;7922;p65"/>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5"/>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5"/>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5"/>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5"/>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5"/>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5"/>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5"/>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5"/>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5"/>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5"/>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5"/>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5"/>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5"/>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65"/>
          <p:cNvGrpSpPr/>
          <p:nvPr/>
        </p:nvGrpSpPr>
        <p:grpSpPr>
          <a:xfrm>
            <a:off x="4893282" y="3804774"/>
            <a:ext cx="242114" cy="362163"/>
            <a:chOff x="4893282" y="3804774"/>
            <a:chExt cx="242114" cy="362163"/>
          </a:xfrm>
        </p:grpSpPr>
        <p:sp>
          <p:nvSpPr>
            <p:cNvPr id="7942" name="Google Shape;7942;p65"/>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5"/>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5"/>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5"/>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5"/>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5"/>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5"/>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5"/>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5"/>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5"/>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5"/>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8" name="Google Shape;7968;p65"/>
          <p:cNvGrpSpPr/>
          <p:nvPr/>
        </p:nvGrpSpPr>
        <p:grpSpPr>
          <a:xfrm>
            <a:off x="6248162" y="3804774"/>
            <a:ext cx="231058" cy="362425"/>
            <a:chOff x="6248162" y="3804774"/>
            <a:chExt cx="231058" cy="362425"/>
          </a:xfrm>
        </p:grpSpPr>
        <p:sp>
          <p:nvSpPr>
            <p:cNvPr id="7969" name="Google Shape;7969;p65"/>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5"/>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5"/>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65"/>
          <p:cNvGrpSpPr/>
          <p:nvPr/>
        </p:nvGrpSpPr>
        <p:grpSpPr>
          <a:xfrm>
            <a:off x="5346568" y="3804774"/>
            <a:ext cx="233337" cy="362163"/>
            <a:chOff x="5346568" y="3804774"/>
            <a:chExt cx="233337" cy="362163"/>
          </a:xfrm>
        </p:grpSpPr>
        <p:sp>
          <p:nvSpPr>
            <p:cNvPr id="7974" name="Google Shape;7974;p65"/>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5"/>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5"/>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5"/>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5"/>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5"/>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5"/>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65"/>
          <p:cNvGrpSpPr/>
          <p:nvPr/>
        </p:nvGrpSpPr>
        <p:grpSpPr>
          <a:xfrm>
            <a:off x="6704985" y="3805141"/>
            <a:ext cx="209967" cy="361639"/>
            <a:chOff x="6704985" y="3805141"/>
            <a:chExt cx="209967" cy="361639"/>
          </a:xfrm>
        </p:grpSpPr>
        <p:sp>
          <p:nvSpPr>
            <p:cNvPr id="7994" name="Google Shape;7994;p65"/>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5"/>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5"/>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5"/>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65"/>
          <p:cNvGrpSpPr/>
          <p:nvPr/>
        </p:nvGrpSpPr>
        <p:grpSpPr>
          <a:xfrm>
            <a:off x="7513884" y="2448269"/>
            <a:ext cx="363184" cy="338792"/>
            <a:chOff x="7513884" y="2448269"/>
            <a:chExt cx="363184" cy="338792"/>
          </a:xfrm>
        </p:grpSpPr>
        <p:sp>
          <p:nvSpPr>
            <p:cNvPr id="8007" name="Google Shape;8007;p65"/>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5"/>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5"/>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5"/>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65"/>
          <p:cNvGrpSpPr/>
          <p:nvPr/>
        </p:nvGrpSpPr>
        <p:grpSpPr>
          <a:xfrm>
            <a:off x="5777767" y="3804826"/>
            <a:ext cx="258699" cy="362136"/>
            <a:chOff x="5777767" y="3804826"/>
            <a:chExt cx="258699" cy="362136"/>
          </a:xfrm>
        </p:grpSpPr>
        <p:sp>
          <p:nvSpPr>
            <p:cNvPr id="8014" name="Google Shape;8014;p65"/>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5"/>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65"/>
          <p:cNvGrpSpPr/>
          <p:nvPr/>
        </p:nvGrpSpPr>
        <p:grpSpPr>
          <a:xfrm>
            <a:off x="7953101" y="2436584"/>
            <a:ext cx="361691" cy="362163"/>
            <a:chOff x="7953101" y="2436584"/>
            <a:chExt cx="361691" cy="362163"/>
          </a:xfrm>
        </p:grpSpPr>
        <p:sp>
          <p:nvSpPr>
            <p:cNvPr id="8018" name="Google Shape;8018;p65"/>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5"/>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5"/>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5"/>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5"/>
          <p:cNvGrpSpPr/>
          <p:nvPr/>
        </p:nvGrpSpPr>
        <p:grpSpPr>
          <a:xfrm>
            <a:off x="4859353" y="3355130"/>
            <a:ext cx="373481" cy="362267"/>
            <a:chOff x="4859353" y="3355130"/>
            <a:chExt cx="373481" cy="362267"/>
          </a:xfrm>
        </p:grpSpPr>
        <p:sp>
          <p:nvSpPr>
            <p:cNvPr id="8028" name="Google Shape;8028;p65"/>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5"/>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5"/>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5"/>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5"/>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5"/>
          <p:cNvGrpSpPr/>
          <p:nvPr/>
        </p:nvGrpSpPr>
        <p:grpSpPr>
          <a:xfrm>
            <a:off x="6637678" y="1500982"/>
            <a:ext cx="378721" cy="362005"/>
            <a:chOff x="6637678" y="1500982"/>
            <a:chExt cx="378721" cy="362005"/>
          </a:xfrm>
        </p:grpSpPr>
        <p:sp>
          <p:nvSpPr>
            <p:cNvPr id="8043" name="Google Shape;8043;p65"/>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5"/>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5"/>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5"/>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5"/>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5"/>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5"/>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5"/>
          <p:cNvGrpSpPr/>
          <p:nvPr/>
        </p:nvGrpSpPr>
        <p:grpSpPr>
          <a:xfrm>
            <a:off x="5827993" y="3355496"/>
            <a:ext cx="223041" cy="362163"/>
            <a:chOff x="5827993" y="3355496"/>
            <a:chExt cx="223041" cy="362163"/>
          </a:xfrm>
        </p:grpSpPr>
        <p:sp>
          <p:nvSpPr>
            <p:cNvPr id="8060" name="Google Shape;8060;p65"/>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5"/>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5"/>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5"/>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5"/>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5"/>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5"/>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5"/>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5"/>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5"/>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5"/>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5"/>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5"/>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5"/>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65"/>
          <p:cNvGrpSpPr/>
          <p:nvPr/>
        </p:nvGrpSpPr>
        <p:grpSpPr>
          <a:xfrm>
            <a:off x="7528713" y="1500641"/>
            <a:ext cx="370520" cy="361586"/>
            <a:chOff x="7528713" y="1500641"/>
            <a:chExt cx="370520" cy="361586"/>
          </a:xfrm>
        </p:grpSpPr>
        <p:sp>
          <p:nvSpPr>
            <p:cNvPr id="8076" name="Google Shape;8076;p65"/>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5"/>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5"/>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5"/>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5"/>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5"/>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5"/>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65"/>
          <p:cNvGrpSpPr/>
          <p:nvPr/>
        </p:nvGrpSpPr>
        <p:grpSpPr>
          <a:xfrm>
            <a:off x="5317198" y="3355496"/>
            <a:ext cx="367429" cy="362163"/>
            <a:chOff x="5317198" y="3355496"/>
            <a:chExt cx="367429" cy="362163"/>
          </a:xfrm>
        </p:grpSpPr>
        <p:sp>
          <p:nvSpPr>
            <p:cNvPr id="8084" name="Google Shape;8084;p65"/>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5"/>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5"/>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5"/>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5"/>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5"/>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5"/>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5"/>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5"/>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5"/>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5"/>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5"/>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5"/>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65"/>
          <p:cNvGrpSpPr/>
          <p:nvPr/>
        </p:nvGrpSpPr>
        <p:grpSpPr>
          <a:xfrm>
            <a:off x="5302971" y="1500563"/>
            <a:ext cx="383175" cy="362241"/>
            <a:chOff x="5302971" y="1500563"/>
            <a:chExt cx="383175" cy="362241"/>
          </a:xfrm>
        </p:grpSpPr>
        <p:sp>
          <p:nvSpPr>
            <p:cNvPr id="8101" name="Google Shape;8101;p65"/>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5"/>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65"/>
          <p:cNvGrpSpPr/>
          <p:nvPr/>
        </p:nvGrpSpPr>
        <p:grpSpPr>
          <a:xfrm>
            <a:off x="6202705" y="1525453"/>
            <a:ext cx="364180" cy="312461"/>
            <a:chOff x="6202705" y="1525453"/>
            <a:chExt cx="364180" cy="312461"/>
          </a:xfrm>
        </p:grpSpPr>
        <p:sp>
          <p:nvSpPr>
            <p:cNvPr id="8104" name="Google Shape;8104;p65"/>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5"/>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5"/>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5"/>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5"/>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5"/>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5"/>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65"/>
          <p:cNvGrpSpPr/>
          <p:nvPr/>
        </p:nvGrpSpPr>
        <p:grpSpPr>
          <a:xfrm>
            <a:off x="7087217" y="1503602"/>
            <a:ext cx="362398" cy="356163"/>
            <a:chOff x="7087217" y="1503602"/>
            <a:chExt cx="362398" cy="356163"/>
          </a:xfrm>
        </p:grpSpPr>
        <p:sp>
          <p:nvSpPr>
            <p:cNvPr id="8112" name="Google Shape;8112;p65"/>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5"/>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5"/>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5"/>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5"/>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5"/>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5"/>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5"/>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5"/>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5"/>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5"/>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5"/>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5"/>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5"/>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5"/>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5"/>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5"/>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5"/>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5"/>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65"/>
          <p:cNvGrpSpPr/>
          <p:nvPr/>
        </p:nvGrpSpPr>
        <p:grpSpPr>
          <a:xfrm>
            <a:off x="7968952" y="1500877"/>
            <a:ext cx="378747" cy="361455"/>
            <a:chOff x="7968952" y="1500877"/>
            <a:chExt cx="378747" cy="361455"/>
          </a:xfrm>
        </p:grpSpPr>
        <p:sp>
          <p:nvSpPr>
            <p:cNvPr id="8134" name="Google Shape;8134;p65"/>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5"/>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5"/>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5"/>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5"/>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5"/>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5"/>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5"/>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5"/>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5"/>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5"/>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5"/>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5"/>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5"/>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5"/>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65"/>
          <p:cNvGrpSpPr/>
          <p:nvPr/>
        </p:nvGrpSpPr>
        <p:grpSpPr>
          <a:xfrm>
            <a:off x="5761445" y="1541723"/>
            <a:ext cx="362163" cy="279737"/>
            <a:chOff x="5761445" y="1541723"/>
            <a:chExt cx="362163" cy="279737"/>
          </a:xfrm>
        </p:grpSpPr>
        <p:sp>
          <p:nvSpPr>
            <p:cNvPr id="8150" name="Google Shape;8150;p65"/>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5"/>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5"/>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5"/>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5"/>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5"/>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5"/>
          <p:cNvGrpSpPr/>
          <p:nvPr/>
        </p:nvGrpSpPr>
        <p:grpSpPr>
          <a:xfrm>
            <a:off x="6204958" y="3355575"/>
            <a:ext cx="358390" cy="362320"/>
            <a:chOff x="6204958" y="3355575"/>
            <a:chExt cx="358390" cy="362320"/>
          </a:xfrm>
        </p:grpSpPr>
        <p:sp>
          <p:nvSpPr>
            <p:cNvPr id="8157" name="Google Shape;8157;p65"/>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5"/>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5"/>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5"/>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5"/>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5"/>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5"/>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5"/>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5"/>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5"/>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5"/>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5"/>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5"/>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5"/>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5"/>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5"/>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65"/>
          <p:cNvGrpSpPr/>
          <p:nvPr/>
        </p:nvGrpSpPr>
        <p:grpSpPr>
          <a:xfrm>
            <a:off x="4939970" y="1499855"/>
            <a:ext cx="242979" cy="362660"/>
            <a:chOff x="4939970" y="1499855"/>
            <a:chExt cx="242979" cy="362660"/>
          </a:xfrm>
        </p:grpSpPr>
        <p:sp>
          <p:nvSpPr>
            <p:cNvPr id="8174" name="Google Shape;8174;p65"/>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5"/>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5"/>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5"/>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5"/>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5"/>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65"/>
          <p:cNvGrpSpPr/>
          <p:nvPr/>
        </p:nvGrpSpPr>
        <p:grpSpPr>
          <a:xfrm>
            <a:off x="8023448" y="3355496"/>
            <a:ext cx="284322" cy="362163"/>
            <a:chOff x="8023448" y="3355496"/>
            <a:chExt cx="284322" cy="362163"/>
          </a:xfrm>
        </p:grpSpPr>
        <p:sp>
          <p:nvSpPr>
            <p:cNvPr id="8181" name="Google Shape;8181;p65"/>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5"/>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5"/>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5"/>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5"/>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5"/>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5"/>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5"/>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5"/>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65"/>
          <p:cNvGrpSpPr/>
          <p:nvPr/>
        </p:nvGrpSpPr>
        <p:grpSpPr>
          <a:xfrm>
            <a:off x="6644201" y="3355496"/>
            <a:ext cx="366695" cy="361979"/>
            <a:chOff x="6644201" y="3355496"/>
            <a:chExt cx="366695" cy="361979"/>
          </a:xfrm>
        </p:grpSpPr>
        <p:sp>
          <p:nvSpPr>
            <p:cNvPr id="8191" name="Google Shape;8191;p65"/>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5"/>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5"/>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5"/>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5"/>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5"/>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5"/>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5"/>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5"/>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5"/>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5"/>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5"/>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5"/>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5"/>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5"/>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5"/>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5"/>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5"/>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5"/>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5"/>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5"/>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5"/>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65"/>
          <p:cNvGrpSpPr/>
          <p:nvPr/>
        </p:nvGrpSpPr>
        <p:grpSpPr>
          <a:xfrm>
            <a:off x="7955145" y="2019192"/>
            <a:ext cx="365176" cy="271013"/>
            <a:chOff x="7955145" y="2019192"/>
            <a:chExt cx="365176" cy="271013"/>
          </a:xfrm>
        </p:grpSpPr>
        <p:sp>
          <p:nvSpPr>
            <p:cNvPr id="8214" name="Google Shape;8214;p65"/>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5"/>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5"/>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5"/>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5"/>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5"/>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65"/>
          <p:cNvGrpSpPr/>
          <p:nvPr/>
        </p:nvGrpSpPr>
        <p:grpSpPr>
          <a:xfrm>
            <a:off x="7518155" y="2009471"/>
            <a:ext cx="361927" cy="290270"/>
            <a:chOff x="7518155" y="2009471"/>
            <a:chExt cx="361927" cy="290270"/>
          </a:xfrm>
        </p:grpSpPr>
        <p:sp>
          <p:nvSpPr>
            <p:cNvPr id="8221" name="Google Shape;8221;p65"/>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5"/>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5"/>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5"/>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5"/>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5"/>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5"/>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5"/>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5"/>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5"/>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5"/>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5"/>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5"/>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65"/>
          <p:cNvGrpSpPr/>
          <p:nvPr/>
        </p:nvGrpSpPr>
        <p:grpSpPr>
          <a:xfrm>
            <a:off x="7079672" y="1991053"/>
            <a:ext cx="362163" cy="327264"/>
            <a:chOff x="7079672" y="1991053"/>
            <a:chExt cx="362163" cy="327264"/>
          </a:xfrm>
        </p:grpSpPr>
        <p:sp>
          <p:nvSpPr>
            <p:cNvPr id="8235" name="Google Shape;8235;p65"/>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5"/>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5"/>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5"/>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5"/>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5"/>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5"/>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5"/>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5"/>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5"/>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5"/>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5"/>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5"/>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5"/>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5"/>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5"/>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65"/>
          <p:cNvGrpSpPr/>
          <p:nvPr/>
        </p:nvGrpSpPr>
        <p:grpSpPr>
          <a:xfrm>
            <a:off x="6641188" y="2035514"/>
            <a:ext cx="361901" cy="238132"/>
            <a:chOff x="6641188" y="2035514"/>
            <a:chExt cx="361901" cy="238132"/>
          </a:xfrm>
        </p:grpSpPr>
        <p:sp>
          <p:nvSpPr>
            <p:cNvPr id="8252" name="Google Shape;8252;p65"/>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5"/>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5"/>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5"/>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5"/>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5"/>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5"/>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5"/>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5"/>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5"/>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5"/>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5"/>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5"/>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5"/>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5"/>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5"/>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5"/>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5"/>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5"/>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65"/>
          <p:cNvGrpSpPr/>
          <p:nvPr/>
        </p:nvGrpSpPr>
        <p:grpSpPr>
          <a:xfrm>
            <a:off x="6202443" y="1986677"/>
            <a:ext cx="362425" cy="335884"/>
            <a:chOff x="6202443" y="1986677"/>
            <a:chExt cx="362425" cy="335884"/>
          </a:xfrm>
        </p:grpSpPr>
        <p:sp>
          <p:nvSpPr>
            <p:cNvPr id="8272" name="Google Shape;8272;p65"/>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5"/>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5"/>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5"/>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5"/>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5"/>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5"/>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5"/>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5"/>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5"/>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5"/>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5"/>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5"/>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5"/>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5"/>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5"/>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5"/>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5"/>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5"/>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5"/>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65"/>
          <p:cNvGrpSpPr/>
          <p:nvPr/>
        </p:nvGrpSpPr>
        <p:grpSpPr>
          <a:xfrm>
            <a:off x="5764222" y="2016598"/>
            <a:ext cx="374293" cy="276069"/>
            <a:chOff x="5764222" y="2016598"/>
            <a:chExt cx="374293" cy="276069"/>
          </a:xfrm>
        </p:grpSpPr>
        <p:sp>
          <p:nvSpPr>
            <p:cNvPr id="8293" name="Google Shape;8293;p65"/>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5"/>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5"/>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5"/>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5"/>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5"/>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5"/>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5"/>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5"/>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5"/>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5"/>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65"/>
          <p:cNvGrpSpPr/>
          <p:nvPr/>
        </p:nvGrpSpPr>
        <p:grpSpPr>
          <a:xfrm>
            <a:off x="5325477" y="2016441"/>
            <a:ext cx="361927" cy="276515"/>
            <a:chOff x="5325477" y="2016441"/>
            <a:chExt cx="361927" cy="276515"/>
          </a:xfrm>
        </p:grpSpPr>
        <p:sp>
          <p:nvSpPr>
            <p:cNvPr id="8305" name="Google Shape;8305;p65"/>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5"/>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5"/>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5"/>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5"/>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5"/>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5"/>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5"/>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5"/>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5"/>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5"/>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5"/>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5"/>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5"/>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5"/>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5"/>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5"/>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5"/>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5"/>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5"/>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65"/>
          <p:cNvGrpSpPr/>
          <p:nvPr/>
        </p:nvGrpSpPr>
        <p:grpSpPr>
          <a:xfrm>
            <a:off x="4870671" y="2017200"/>
            <a:ext cx="364180" cy="274812"/>
            <a:chOff x="4870671" y="2017200"/>
            <a:chExt cx="364180" cy="274812"/>
          </a:xfrm>
        </p:grpSpPr>
        <p:sp>
          <p:nvSpPr>
            <p:cNvPr id="8326" name="Google Shape;8326;p65"/>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5"/>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5"/>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5"/>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5"/>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5"/>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5"/>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5"/>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5"/>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5"/>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5"/>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5"/>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5"/>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65"/>
          <p:cNvGrpSpPr/>
          <p:nvPr/>
        </p:nvGrpSpPr>
        <p:grpSpPr>
          <a:xfrm>
            <a:off x="7144726" y="3355496"/>
            <a:ext cx="260690" cy="362032"/>
            <a:chOff x="7144726" y="3355496"/>
            <a:chExt cx="260690" cy="362032"/>
          </a:xfrm>
        </p:grpSpPr>
        <p:sp>
          <p:nvSpPr>
            <p:cNvPr id="8340" name="Google Shape;8340;p65"/>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5"/>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5"/>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5"/>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5"/>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5"/>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5"/>
          <p:cNvGrpSpPr/>
          <p:nvPr/>
        </p:nvGrpSpPr>
        <p:grpSpPr>
          <a:xfrm>
            <a:off x="6705719" y="4278051"/>
            <a:ext cx="261712" cy="361770"/>
            <a:chOff x="6705719" y="4278051"/>
            <a:chExt cx="261712" cy="361770"/>
          </a:xfrm>
        </p:grpSpPr>
        <p:sp>
          <p:nvSpPr>
            <p:cNvPr id="8347" name="Google Shape;8347;p65"/>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5"/>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5"/>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5"/>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5"/>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5"/>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5"/>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5"/>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5"/>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5"/>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5"/>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5"/>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5"/>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5"/>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5"/>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5"/>
          <p:cNvGrpSpPr/>
          <p:nvPr/>
        </p:nvGrpSpPr>
        <p:grpSpPr>
          <a:xfrm>
            <a:off x="5750650" y="2891652"/>
            <a:ext cx="320216" cy="361403"/>
            <a:chOff x="5750650" y="2891652"/>
            <a:chExt cx="320216" cy="361403"/>
          </a:xfrm>
        </p:grpSpPr>
        <p:sp>
          <p:nvSpPr>
            <p:cNvPr id="8363" name="Google Shape;8363;p65"/>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5"/>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5"/>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5"/>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5"/>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5"/>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5"/>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5"/>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5"/>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5"/>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5"/>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5"/>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5"/>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5"/>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5"/>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65"/>
          <p:cNvGrpSpPr/>
          <p:nvPr/>
        </p:nvGrpSpPr>
        <p:grpSpPr>
          <a:xfrm>
            <a:off x="6658009" y="2891390"/>
            <a:ext cx="315972" cy="361927"/>
            <a:chOff x="6658009" y="2891390"/>
            <a:chExt cx="315972" cy="361927"/>
          </a:xfrm>
        </p:grpSpPr>
        <p:sp>
          <p:nvSpPr>
            <p:cNvPr id="8379" name="Google Shape;8379;p65"/>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5"/>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5"/>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5"/>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5"/>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5"/>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5"/>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65"/>
          <p:cNvGrpSpPr/>
          <p:nvPr/>
        </p:nvGrpSpPr>
        <p:grpSpPr>
          <a:xfrm>
            <a:off x="6203465" y="2891206"/>
            <a:ext cx="320478" cy="362110"/>
            <a:chOff x="6203465" y="2891206"/>
            <a:chExt cx="320478" cy="362110"/>
          </a:xfrm>
        </p:grpSpPr>
        <p:sp>
          <p:nvSpPr>
            <p:cNvPr id="8387" name="Google Shape;8387;p65"/>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5"/>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5"/>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5"/>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5"/>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65"/>
          <p:cNvGrpSpPr/>
          <p:nvPr/>
        </p:nvGrpSpPr>
        <p:grpSpPr>
          <a:xfrm>
            <a:off x="7567280" y="2891259"/>
            <a:ext cx="307116" cy="362294"/>
            <a:chOff x="7567280" y="2891259"/>
            <a:chExt cx="307116" cy="362294"/>
          </a:xfrm>
        </p:grpSpPr>
        <p:sp>
          <p:nvSpPr>
            <p:cNvPr id="8393" name="Google Shape;8393;p65"/>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5"/>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5"/>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5"/>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5"/>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5"/>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5"/>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5"/>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5"/>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5"/>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5"/>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5"/>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5"/>
          <p:cNvGrpSpPr/>
          <p:nvPr/>
        </p:nvGrpSpPr>
        <p:grpSpPr>
          <a:xfrm>
            <a:off x="7112579" y="2891521"/>
            <a:ext cx="338556" cy="361534"/>
            <a:chOff x="7112579" y="2891521"/>
            <a:chExt cx="338556" cy="361534"/>
          </a:xfrm>
        </p:grpSpPr>
        <p:sp>
          <p:nvSpPr>
            <p:cNvPr id="8406" name="Google Shape;8406;p65"/>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5"/>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65"/>
          <p:cNvGrpSpPr/>
          <p:nvPr/>
        </p:nvGrpSpPr>
        <p:grpSpPr>
          <a:xfrm>
            <a:off x="7155259" y="3805036"/>
            <a:ext cx="207478" cy="361272"/>
            <a:chOff x="7155259" y="3805036"/>
            <a:chExt cx="207478" cy="361272"/>
          </a:xfrm>
        </p:grpSpPr>
        <p:sp>
          <p:nvSpPr>
            <p:cNvPr id="8409" name="Google Shape;8409;p65"/>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5"/>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5"/>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5"/>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5"/>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5"/>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5"/>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5"/>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5"/>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5"/>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5"/>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5"/>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65"/>
          <p:cNvGrpSpPr/>
          <p:nvPr/>
        </p:nvGrpSpPr>
        <p:grpSpPr>
          <a:xfrm>
            <a:off x="4915368" y="2891390"/>
            <a:ext cx="182850" cy="361927"/>
            <a:chOff x="4915368" y="2891390"/>
            <a:chExt cx="182850" cy="361927"/>
          </a:xfrm>
        </p:grpSpPr>
        <p:sp>
          <p:nvSpPr>
            <p:cNvPr id="8422" name="Google Shape;8422;p65"/>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5"/>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5"/>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5"/>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5"/>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5"/>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5"/>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5"/>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5"/>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5"/>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5"/>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65"/>
          <p:cNvGrpSpPr/>
          <p:nvPr/>
        </p:nvGrpSpPr>
        <p:grpSpPr>
          <a:xfrm>
            <a:off x="8028714" y="2891652"/>
            <a:ext cx="289589" cy="361403"/>
            <a:chOff x="8028714" y="2891652"/>
            <a:chExt cx="289589" cy="361403"/>
          </a:xfrm>
        </p:grpSpPr>
        <p:sp>
          <p:nvSpPr>
            <p:cNvPr id="8434" name="Google Shape;8434;p65"/>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5"/>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5"/>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5"/>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5"/>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5"/>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5"/>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5"/>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5"/>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5"/>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5"/>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5"/>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5"/>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5"/>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5"/>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5"/>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5"/>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5"/>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5"/>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5"/>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65"/>
          <p:cNvGrpSpPr/>
          <p:nvPr/>
        </p:nvGrpSpPr>
        <p:grpSpPr>
          <a:xfrm>
            <a:off x="7551822" y="3804774"/>
            <a:ext cx="293335" cy="361927"/>
            <a:chOff x="7551822" y="3804774"/>
            <a:chExt cx="293335" cy="361927"/>
          </a:xfrm>
        </p:grpSpPr>
        <p:sp>
          <p:nvSpPr>
            <p:cNvPr id="8455" name="Google Shape;8455;p65"/>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5"/>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5"/>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5"/>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5"/>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5"/>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5"/>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5"/>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5"/>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5"/>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5"/>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65"/>
          <p:cNvGrpSpPr/>
          <p:nvPr/>
        </p:nvGrpSpPr>
        <p:grpSpPr>
          <a:xfrm>
            <a:off x="6263725" y="4277658"/>
            <a:ext cx="210491" cy="362163"/>
            <a:chOff x="6263725" y="4277658"/>
            <a:chExt cx="210491" cy="362163"/>
          </a:xfrm>
        </p:grpSpPr>
        <p:sp>
          <p:nvSpPr>
            <p:cNvPr id="8467" name="Google Shape;8467;p65"/>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5"/>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5"/>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5"/>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5"/>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5"/>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5"/>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5"/>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5"/>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5"/>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5"/>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5"/>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5"/>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5"/>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5"/>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65"/>
          <p:cNvGrpSpPr/>
          <p:nvPr/>
        </p:nvGrpSpPr>
        <p:grpSpPr>
          <a:xfrm>
            <a:off x="7987790" y="3804695"/>
            <a:ext cx="336303" cy="362005"/>
            <a:chOff x="7987790" y="3804695"/>
            <a:chExt cx="336303" cy="362005"/>
          </a:xfrm>
        </p:grpSpPr>
        <p:sp>
          <p:nvSpPr>
            <p:cNvPr id="8483" name="Google Shape;8483;p65"/>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5"/>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5"/>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5"/>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5"/>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5"/>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5"/>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5"/>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5"/>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5"/>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5"/>
          <p:cNvGrpSpPr/>
          <p:nvPr/>
        </p:nvGrpSpPr>
        <p:grpSpPr>
          <a:xfrm>
            <a:off x="5273444" y="2891285"/>
            <a:ext cx="371123" cy="362267"/>
            <a:chOff x="5273444" y="2891285"/>
            <a:chExt cx="371123" cy="362267"/>
          </a:xfrm>
        </p:grpSpPr>
        <p:sp>
          <p:nvSpPr>
            <p:cNvPr id="8494" name="Google Shape;8494;p65"/>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5"/>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5"/>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5"/>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5"/>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5"/>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5"/>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5"/>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5"/>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5"/>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5"/>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5"/>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5"/>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5"/>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65"/>
          <p:cNvGrpSpPr/>
          <p:nvPr/>
        </p:nvGrpSpPr>
        <p:grpSpPr>
          <a:xfrm>
            <a:off x="7630397" y="3358399"/>
            <a:ext cx="214759" cy="357030"/>
            <a:chOff x="2235125" y="238075"/>
            <a:chExt cx="3144350" cy="5227375"/>
          </a:xfrm>
        </p:grpSpPr>
        <p:sp>
          <p:nvSpPr>
            <p:cNvPr id="8509" name="Google Shape;8509;p65"/>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5"/>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5"/>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5"/>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5"/>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5"/>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5"/>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5"/>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5"/>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65"/>
          <p:cNvGrpSpPr/>
          <p:nvPr/>
        </p:nvGrpSpPr>
        <p:grpSpPr>
          <a:xfrm>
            <a:off x="2810729" y="4267107"/>
            <a:ext cx="342496" cy="351944"/>
            <a:chOff x="2810729" y="4267107"/>
            <a:chExt cx="342496" cy="351944"/>
          </a:xfrm>
        </p:grpSpPr>
        <p:sp>
          <p:nvSpPr>
            <p:cNvPr id="8519" name="Google Shape;8519;p65"/>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5"/>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5"/>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5"/>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5"/>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5"/>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5"/>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5"/>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5"/>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5"/>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5"/>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5"/>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5"/>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5"/>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5"/>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5"/>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5"/>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5"/>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5"/>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5"/>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5"/>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5"/>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5"/>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5"/>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5"/>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5"/>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5"/>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5"/>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5"/>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5"/>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65"/>
          <p:cNvGrpSpPr/>
          <p:nvPr/>
        </p:nvGrpSpPr>
        <p:grpSpPr>
          <a:xfrm>
            <a:off x="1779168" y="3805625"/>
            <a:ext cx="282381" cy="343454"/>
            <a:chOff x="1779168" y="3805625"/>
            <a:chExt cx="282381" cy="343454"/>
          </a:xfrm>
        </p:grpSpPr>
        <p:sp>
          <p:nvSpPr>
            <p:cNvPr id="8550" name="Google Shape;8550;p65"/>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5"/>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5"/>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5"/>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5"/>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5"/>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5"/>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5"/>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5"/>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5"/>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5"/>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5"/>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5"/>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5"/>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5"/>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5"/>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5"/>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5"/>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5"/>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5"/>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5"/>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5"/>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5"/>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5"/>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5"/>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5"/>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5"/>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5"/>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65"/>
          <p:cNvGrpSpPr/>
          <p:nvPr/>
        </p:nvGrpSpPr>
        <p:grpSpPr>
          <a:xfrm>
            <a:off x="2593522" y="2407029"/>
            <a:ext cx="391606" cy="364535"/>
            <a:chOff x="2593522" y="2407029"/>
            <a:chExt cx="391606" cy="364535"/>
          </a:xfrm>
        </p:grpSpPr>
        <p:sp>
          <p:nvSpPr>
            <p:cNvPr id="8579" name="Google Shape;8579;p65"/>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5"/>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5"/>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5"/>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5"/>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5"/>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5"/>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5"/>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5"/>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5"/>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5"/>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5"/>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5"/>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5"/>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5"/>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5"/>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5"/>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5"/>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5"/>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5"/>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5"/>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5"/>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5"/>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5"/>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5"/>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5"/>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5"/>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5"/>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5"/>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5"/>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5"/>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5"/>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5"/>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5"/>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5"/>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5"/>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5"/>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5"/>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5"/>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65"/>
          <p:cNvGrpSpPr/>
          <p:nvPr/>
        </p:nvGrpSpPr>
        <p:grpSpPr>
          <a:xfrm>
            <a:off x="3955047" y="2432242"/>
            <a:ext cx="322912" cy="334396"/>
            <a:chOff x="3955047" y="2432242"/>
            <a:chExt cx="322912" cy="334396"/>
          </a:xfrm>
        </p:grpSpPr>
        <p:sp>
          <p:nvSpPr>
            <p:cNvPr id="8619" name="Google Shape;8619;p65"/>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5"/>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5"/>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5"/>
          <p:cNvGrpSpPr/>
          <p:nvPr/>
        </p:nvGrpSpPr>
        <p:grpSpPr>
          <a:xfrm>
            <a:off x="1802465" y="1962854"/>
            <a:ext cx="265373" cy="351944"/>
            <a:chOff x="1802465" y="1962854"/>
            <a:chExt cx="265373" cy="351944"/>
          </a:xfrm>
        </p:grpSpPr>
        <p:sp>
          <p:nvSpPr>
            <p:cNvPr id="8623" name="Google Shape;8623;p65"/>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5"/>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5"/>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5"/>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5"/>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5"/>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5"/>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5"/>
          <p:cNvGrpSpPr/>
          <p:nvPr/>
        </p:nvGrpSpPr>
        <p:grpSpPr>
          <a:xfrm>
            <a:off x="3512070" y="1956222"/>
            <a:ext cx="373983" cy="363622"/>
            <a:chOff x="3512070" y="1956222"/>
            <a:chExt cx="373983" cy="363622"/>
          </a:xfrm>
        </p:grpSpPr>
        <p:sp>
          <p:nvSpPr>
            <p:cNvPr id="8631" name="Google Shape;8631;p65"/>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5"/>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5"/>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5"/>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5"/>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5"/>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5"/>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5"/>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5"/>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5"/>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5"/>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5"/>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5"/>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5"/>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5"/>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5"/>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5"/>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65"/>
          <p:cNvGrpSpPr/>
          <p:nvPr/>
        </p:nvGrpSpPr>
        <p:grpSpPr>
          <a:xfrm>
            <a:off x="842683" y="2394751"/>
            <a:ext cx="345640" cy="356660"/>
            <a:chOff x="842683" y="2394751"/>
            <a:chExt cx="345640" cy="356660"/>
          </a:xfrm>
        </p:grpSpPr>
        <p:sp>
          <p:nvSpPr>
            <p:cNvPr id="8649" name="Google Shape;8649;p65"/>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5"/>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5"/>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5"/>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5"/>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5"/>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5"/>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5"/>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5"/>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5"/>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5"/>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5"/>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5"/>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5"/>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5"/>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5"/>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65"/>
          <p:cNvGrpSpPr/>
          <p:nvPr/>
        </p:nvGrpSpPr>
        <p:grpSpPr>
          <a:xfrm>
            <a:off x="1290615" y="2399467"/>
            <a:ext cx="336836" cy="342511"/>
            <a:chOff x="1290615" y="2399467"/>
            <a:chExt cx="336836" cy="342511"/>
          </a:xfrm>
        </p:grpSpPr>
        <p:sp>
          <p:nvSpPr>
            <p:cNvPr id="8666" name="Google Shape;8666;p65"/>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5"/>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5"/>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5"/>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5"/>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5"/>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5"/>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5"/>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5"/>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5"/>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5"/>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5"/>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5"/>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5"/>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5"/>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5"/>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5"/>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5"/>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5"/>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65"/>
          <p:cNvGrpSpPr/>
          <p:nvPr/>
        </p:nvGrpSpPr>
        <p:grpSpPr>
          <a:xfrm>
            <a:off x="1748310" y="2408601"/>
            <a:ext cx="308508" cy="333378"/>
            <a:chOff x="1748310" y="2408601"/>
            <a:chExt cx="308508" cy="333378"/>
          </a:xfrm>
        </p:grpSpPr>
        <p:sp>
          <p:nvSpPr>
            <p:cNvPr id="8686" name="Google Shape;8686;p65"/>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5"/>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5"/>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5"/>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5"/>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5"/>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5"/>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5"/>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65"/>
          <p:cNvGrpSpPr/>
          <p:nvPr/>
        </p:nvGrpSpPr>
        <p:grpSpPr>
          <a:xfrm>
            <a:off x="3044614" y="2418033"/>
            <a:ext cx="376184" cy="315141"/>
            <a:chOff x="3044614" y="2418033"/>
            <a:chExt cx="376184" cy="315141"/>
          </a:xfrm>
        </p:grpSpPr>
        <p:sp>
          <p:nvSpPr>
            <p:cNvPr id="8695" name="Google Shape;8695;p65"/>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5"/>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5"/>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5"/>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5"/>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5"/>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5"/>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5"/>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5"/>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5"/>
          <p:cNvGrpSpPr/>
          <p:nvPr/>
        </p:nvGrpSpPr>
        <p:grpSpPr>
          <a:xfrm>
            <a:off x="3943638" y="3815072"/>
            <a:ext cx="357933" cy="342676"/>
            <a:chOff x="3943638" y="3815072"/>
            <a:chExt cx="357933" cy="342676"/>
          </a:xfrm>
        </p:grpSpPr>
        <p:sp>
          <p:nvSpPr>
            <p:cNvPr id="8705" name="Google Shape;8705;p65"/>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5"/>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5"/>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5"/>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5"/>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5"/>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5"/>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5"/>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5"/>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65"/>
          <p:cNvGrpSpPr/>
          <p:nvPr/>
        </p:nvGrpSpPr>
        <p:grpSpPr>
          <a:xfrm>
            <a:off x="3508282" y="3810341"/>
            <a:ext cx="351644" cy="351959"/>
            <a:chOff x="3508282" y="3810341"/>
            <a:chExt cx="351644" cy="351959"/>
          </a:xfrm>
        </p:grpSpPr>
        <p:sp>
          <p:nvSpPr>
            <p:cNvPr id="8715" name="Google Shape;8715;p65"/>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5"/>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5"/>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5"/>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5"/>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5"/>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5"/>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5"/>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5"/>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5"/>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5"/>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5"/>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5"/>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65"/>
          <p:cNvGrpSpPr/>
          <p:nvPr/>
        </p:nvGrpSpPr>
        <p:grpSpPr>
          <a:xfrm>
            <a:off x="2224585" y="1962854"/>
            <a:ext cx="303163" cy="351809"/>
            <a:chOff x="2224585" y="1962854"/>
            <a:chExt cx="303163" cy="351809"/>
          </a:xfrm>
        </p:grpSpPr>
        <p:sp>
          <p:nvSpPr>
            <p:cNvPr id="8729" name="Google Shape;8729;p65"/>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5"/>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5"/>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5"/>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5"/>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5"/>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5"/>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5"/>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65"/>
          <p:cNvGrpSpPr/>
          <p:nvPr/>
        </p:nvGrpSpPr>
        <p:grpSpPr>
          <a:xfrm>
            <a:off x="2622794" y="1990868"/>
            <a:ext cx="389090" cy="296231"/>
            <a:chOff x="2622794" y="1990868"/>
            <a:chExt cx="389090" cy="296231"/>
          </a:xfrm>
        </p:grpSpPr>
        <p:sp>
          <p:nvSpPr>
            <p:cNvPr id="8738" name="Google Shape;8738;p65"/>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5"/>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5"/>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5"/>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5"/>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5"/>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5"/>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5"/>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5"/>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65"/>
          <p:cNvGrpSpPr/>
          <p:nvPr/>
        </p:nvGrpSpPr>
        <p:grpSpPr>
          <a:xfrm>
            <a:off x="3977326" y="1952149"/>
            <a:ext cx="327074" cy="375241"/>
            <a:chOff x="3977326" y="1952149"/>
            <a:chExt cx="327074" cy="375241"/>
          </a:xfrm>
        </p:grpSpPr>
        <p:sp>
          <p:nvSpPr>
            <p:cNvPr id="8748" name="Google Shape;8748;p65"/>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5"/>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5"/>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5"/>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5"/>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5"/>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5"/>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5"/>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5"/>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5"/>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5"/>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5"/>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5"/>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5"/>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5"/>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5"/>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5"/>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5"/>
          <p:cNvGrpSpPr/>
          <p:nvPr/>
        </p:nvGrpSpPr>
        <p:grpSpPr>
          <a:xfrm>
            <a:off x="1341612" y="3340055"/>
            <a:ext cx="259399" cy="370524"/>
            <a:chOff x="1341612" y="3340055"/>
            <a:chExt cx="259399" cy="370524"/>
          </a:xfrm>
        </p:grpSpPr>
        <p:sp>
          <p:nvSpPr>
            <p:cNvPr id="8766" name="Google Shape;8766;p65"/>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5"/>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5"/>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5"/>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5"/>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5"/>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5"/>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5"/>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5"/>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5"/>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5"/>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5"/>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5"/>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5"/>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5"/>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5"/>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5"/>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5"/>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65"/>
          <p:cNvGrpSpPr/>
          <p:nvPr/>
        </p:nvGrpSpPr>
        <p:grpSpPr>
          <a:xfrm>
            <a:off x="2179892" y="3844972"/>
            <a:ext cx="351629" cy="282381"/>
            <a:chOff x="2179892" y="3844972"/>
            <a:chExt cx="351629" cy="282381"/>
          </a:xfrm>
        </p:grpSpPr>
        <p:sp>
          <p:nvSpPr>
            <p:cNvPr id="8785" name="Google Shape;8785;p65"/>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5"/>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5"/>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5"/>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5"/>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5"/>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5"/>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5"/>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5"/>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5"/>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5"/>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5"/>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5"/>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5"/>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5"/>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5"/>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5"/>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5"/>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5"/>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5"/>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65"/>
          <p:cNvGrpSpPr/>
          <p:nvPr/>
        </p:nvGrpSpPr>
        <p:grpSpPr>
          <a:xfrm>
            <a:off x="3131170" y="3816884"/>
            <a:ext cx="220051" cy="338169"/>
            <a:chOff x="3131170" y="3816884"/>
            <a:chExt cx="220051" cy="338169"/>
          </a:xfrm>
        </p:grpSpPr>
        <p:sp>
          <p:nvSpPr>
            <p:cNvPr id="8806" name="Google Shape;8806;p65"/>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5"/>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5"/>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5"/>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5"/>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5"/>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5"/>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5"/>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5"/>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65"/>
          <p:cNvGrpSpPr/>
          <p:nvPr/>
        </p:nvGrpSpPr>
        <p:grpSpPr>
          <a:xfrm>
            <a:off x="903502" y="3359564"/>
            <a:ext cx="247990" cy="333393"/>
            <a:chOff x="903502" y="3359564"/>
            <a:chExt cx="247990" cy="333393"/>
          </a:xfrm>
        </p:grpSpPr>
        <p:sp>
          <p:nvSpPr>
            <p:cNvPr id="8816" name="Google Shape;8816;p65"/>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5"/>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5"/>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5"/>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5"/>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5"/>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5"/>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5"/>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5"/>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5"/>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5"/>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5"/>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5"/>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5"/>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5"/>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5"/>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5"/>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5"/>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5"/>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5"/>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5"/>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5"/>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65"/>
          <p:cNvGrpSpPr/>
          <p:nvPr/>
        </p:nvGrpSpPr>
        <p:grpSpPr>
          <a:xfrm>
            <a:off x="2616191" y="2890461"/>
            <a:ext cx="365793" cy="361152"/>
            <a:chOff x="2616191" y="2890461"/>
            <a:chExt cx="365793" cy="361152"/>
          </a:xfrm>
        </p:grpSpPr>
        <p:sp>
          <p:nvSpPr>
            <p:cNvPr id="8839" name="Google Shape;8839;p65"/>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5"/>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5"/>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5"/>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5"/>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5"/>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5"/>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5"/>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5"/>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5"/>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5"/>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65"/>
          <p:cNvGrpSpPr/>
          <p:nvPr/>
        </p:nvGrpSpPr>
        <p:grpSpPr>
          <a:xfrm>
            <a:off x="3049959" y="1945861"/>
            <a:ext cx="402940" cy="388536"/>
            <a:chOff x="3049959" y="1945861"/>
            <a:chExt cx="402940" cy="388536"/>
          </a:xfrm>
        </p:grpSpPr>
        <p:sp>
          <p:nvSpPr>
            <p:cNvPr id="8851" name="Google Shape;8851;p65"/>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5"/>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5"/>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5"/>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5"/>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5"/>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65"/>
          <p:cNvGrpSpPr/>
          <p:nvPr/>
        </p:nvGrpSpPr>
        <p:grpSpPr>
          <a:xfrm>
            <a:off x="2483025" y="4268679"/>
            <a:ext cx="202428" cy="349114"/>
            <a:chOff x="2483025" y="4268679"/>
            <a:chExt cx="202428" cy="349114"/>
          </a:xfrm>
        </p:grpSpPr>
        <p:sp>
          <p:nvSpPr>
            <p:cNvPr id="8858" name="Google Shape;8858;p65"/>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5"/>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5"/>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5"/>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5"/>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5"/>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65"/>
          <p:cNvGrpSpPr/>
          <p:nvPr/>
        </p:nvGrpSpPr>
        <p:grpSpPr>
          <a:xfrm>
            <a:off x="862507" y="2885984"/>
            <a:ext cx="329590" cy="365000"/>
            <a:chOff x="862507" y="2885984"/>
            <a:chExt cx="329590" cy="365000"/>
          </a:xfrm>
        </p:grpSpPr>
        <p:sp>
          <p:nvSpPr>
            <p:cNvPr id="8865" name="Google Shape;8865;p65"/>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5"/>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5"/>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5"/>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5"/>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5"/>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5"/>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65"/>
          <p:cNvGrpSpPr/>
          <p:nvPr/>
        </p:nvGrpSpPr>
        <p:grpSpPr>
          <a:xfrm>
            <a:off x="3082075" y="2871805"/>
            <a:ext cx="318884" cy="379807"/>
            <a:chOff x="3082075" y="2871805"/>
            <a:chExt cx="318884" cy="379807"/>
          </a:xfrm>
        </p:grpSpPr>
        <p:sp>
          <p:nvSpPr>
            <p:cNvPr id="8873" name="Google Shape;8873;p65"/>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5"/>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5"/>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5"/>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5"/>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5"/>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5"/>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5"/>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5"/>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5"/>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5"/>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5"/>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5"/>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5"/>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5"/>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5"/>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5"/>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5"/>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5"/>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5"/>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65"/>
          <p:cNvGrpSpPr/>
          <p:nvPr/>
        </p:nvGrpSpPr>
        <p:grpSpPr>
          <a:xfrm>
            <a:off x="2594780" y="1516494"/>
            <a:ext cx="410187" cy="324244"/>
            <a:chOff x="2594780" y="1516494"/>
            <a:chExt cx="410187" cy="324244"/>
          </a:xfrm>
        </p:grpSpPr>
        <p:sp>
          <p:nvSpPr>
            <p:cNvPr id="8894" name="Google Shape;8894;p65"/>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5"/>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5"/>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5"/>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5"/>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5"/>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5"/>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5"/>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65"/>
          <p:cNvGrpSpPr/>
          <p:nvPr/>
        </p:nvGrpSpPr>
        <p:grpSpPr>
          <a:xfrm>
            <a:off x="1742965" y="1502959"/>
            <a:ext cx="333692" cy="333363"/>
            <a:chOff x="1742965" y="1502959"/>
            <a:chExt cx="333692" cy="333363"/>
          </a:xfrm>
        </p:grpSpPr>
        <p:sp>
          <p:nvSpPr>
            <p:cNvPr id="8903" name="Google Shape;8903;p65"/>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5"/>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5"/>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5"/>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65"/>
          <p:cNvGrpSpPr/>
          <p:nvPr/>
        </p:nvGrpSpPr>
        <p:grpSpPr>
          <a:xfrm>
            <a:off x="3051531" y="1516809"/>
            <a:ext cx="390034" cy="296545"/>
            <a:chOff x="3051531" y="1516809"/>
            <a:chExt cx="390034" cy="296545"/>
          </a:xfrm>
        </p:grpSpPr>
        <p:sp>
          <p:nvSpPr>
            <p:cNvPr id="8908" name="Google Shape;8908;p65"/>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5"/>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5"/>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5"/>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5"/>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5"/>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5"/>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5"/>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5"/>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5"/>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5"/>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5"/>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5"/>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5"/>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5"/>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5"/>
          <p:cNvGrpSpPr/>
          <p:nvPr/>
        </p:nvGrpSpPr>
        <p:grpSpPr>
          <a:xfrm>
            <a:off x="3514900" y="1489020"/>
            <a:ext cx="354145" cy="351869"/>
            <a:chOff x="3514900" y="1489020"/>
            <a:chExt cx="354145" cy="351869"/>
          </a:xfrm>
        </p:grpSpPr>
        <p:sp>
          <p:nvSpPr>
            <p:cNvPr id="8924" name="Google Shape;8924;p65"/>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5"/>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5"/>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5"/>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5"/>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5"/>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5"/>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5"/>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5"/>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5"/>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5"/>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5"/>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5"/>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5"/>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5"/>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5"/>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5"/>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5"/>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5"/>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5"/>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5"/>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5"/>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65"/>
          <p:cNvGrpSpPr/>
          <p:nvPr/>
        </p:nvGrpSpPr>
        <p:grpSpPr>
          <a:xfrm>
            <a:off x="3066324" y="3350446"/>
            <a:ext cx="346598" cy="333183"/>
            <a:chOff x="3066324" y="3350446"/>
            <a:chExt cx="346598" cy="333183"/>
          </a:xfrm>
        </p:grpSpPr>
        <p:sp>
          <p:nvSpPr>
            <p:cNvPr id="8947" name="Google Shape;8947;p65"/>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5"/>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5"/>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5"/>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5"/>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5"/>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5"/>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5"/>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5"/>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5"/>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5"/>
          <p:cNvGrpSpPr/>
          <p:nvPr/>
        </p:nvGrpSpPr>
        <p:grpSpPr>
          <a:xfrm>
            <a:off x="1282755" y="1952089"/>
            <a:ext cx="363278" cy="363338"/>
            <a:chOff x="1282755" y="1952089"/>
            <a:chExt cx="363278" cy="363338"/>
          </a:xfrm>
        </p:grpSpPr>
        <p:sp>
          <p:nvSpPr>
            <p:cNvPr id="8958" name="Google Shape;8958;p65"/>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5"/>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5"/>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5"/>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5"/>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5"/>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5"/>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65"/>
          <p:cNvGrpSpPr/>
          <p:nvPr/>
        </p:nvGrpSpPr>
        <p:grpSpPr>
          <a:xfrm>
            <a:off x="3510094" y="2909281"/>
            <a:ext cx="355133" cy="343574"/>
            <a:chOff x="3510094" y="2909281"/>
            <a:chExt cx="355133" cy="343574"/>
          </a:xfrm>
        </p:grpSpPr>
        <p:sp>
          <p:nvSpPr>
            <p:cNvPr id="8966" name="Google Shape;8966;p65"/>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5"/>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5"/>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5"/>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5"/>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5"/>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5"/>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5"/>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5"/>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5"/>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5"/>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5"/>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5"/>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9" name="Google Shape;8979;p65"/>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0" name="Google Shape;8980;p65"/>
          <p:cNvGrpSpPr/>
          <p:nvPr/>
        </p:nvGrpSpPr>
        <p:grpSpPr>
          <a:xfrm>
            <a:off x="2163842" y="1506972"/>
            <a:ext cx="382787" cy="331566"/>
            <a:chOff x="2163842" y="1506972"/>
            <a:chExt cx="382787" cy="331566"/>
          </a:xfrm>
        </p:grpSpPr>
        <p:sp>
          <p:nvSpPr>
            <p:cNvPr id="8981" name="Google Shape;8981;p65"/>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5"/>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5"/>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5"/>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5"/>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5"/>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5"/>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5"/>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65"/>
          <p:cNvGrpSpPr/>
          <p:nvPr/>
        </p:nvGrpSpPr>
        <p:grpSpPr>
          <a:xfrm>
            <a:off x="1738877" y="3349652"/>
            <a:ext cx="357918" cy="350536"/>
            <a:chOff x="1738877" y="3349652"/>
            <a:chExt cx="357918" cy="350536"/>
          </a:xfrm>
        </p:grpSpPr>
        <p:sp>
          <p:nvSpPr>
            <p:cNvPr id="8990" name="Google Shape;8990;p65"/>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5"/>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5"/>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5"/>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5"/>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5"/>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5"/>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5"/>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5"/>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5"/>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5"/>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5"/>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5"/>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5"/>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5"/>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5"/>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5"/>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5"/>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65"/>
          <p:cNvGrpSpPr/>
          <p:nvPr/>
        </p:nvGrpSpPr>
        <p:grpSpPr>
          <a:xfrm>
            <a:off x="1971819" y="4276854"/>
            <a:ext cx="383281" cy="333947"/>
            <a:chOff x="1971819" y="4276854"/>
            <a:chExt cx="383281" cy="333947"/>
          </a:xfrm>
        </p:grpSpPr>
        <p:sp>
          <p:nvSpPr>
            <p:cNvPr id="9009" name="Google Shape;9009;p65"/>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5"/>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5"/>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5"/>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5"/>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5"/>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5"/>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5"/>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5"/>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5"/>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65"/>
          <p:cNvGrpSpPr/>
          <p:nvPr/>
        </p:nvGrpSpPr>
        <p:grpSpPr>
          <a:xfrm>
            <a:off x="1825119" y="2885819"/>
            <a:ext cx="175987" cy="361391"/>
            <a:chOff x="1825119" y="2885819"/>
            <a:chExt cx="175987" cy="361391"/>
          </a:xfrm>
        </p:grpSpPr>
        <p:sp>
          <p:nvSpPr>
            <p:cNvPr id="9020" name="Google Shape;9020;p65"/>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5"/>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5"/>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5"/>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5"/>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5"/>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5"/>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5"/>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5"/>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5"/>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5"/>
          <p:cNvGrpSpPr/>
          <p:nvPr/>
        </p:nvGrpSpPr>
        <p:grpSpPr>
          <a:xfrm>
            <a:off x="3504824" y="3405844"/>
            <a:ext cx="369896" cy="226339"/>
            <a:chOff x="3504824" y="3405844"/>
            <a:chExt cx="369896" cy="226339"/>
          </a:xfrm>
        </p:grpSpPr>
        <p:sp>
          <p:nvSpPr>
            <p:cNvPr id="9031" name="Google Shape;9031;p65"/>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5"/>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5"/>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5"/>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5"/>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5"/>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5"/>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5"/>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5"/>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5"/>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5"/>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5"/>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5"/>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5"/>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5"/>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5"/>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65"/>
          <p:cNvGrpSpPr/>
          <p:nvPr/>
        </p:nvGrpSpPr>
        <p:grpSpPr>
          <a:xfrm>
            <a:off x="1295661" y="3819594"/>
            <a:ext cx="345640" cy="342900"/>
            <a:chOff x="1295661" y="3819594"/>
            <a:chExt cx="345640" cy="342900"/>
          </a:xfrm>
        </p:grpSpPr>
        <p:sp>
          <p:nvSpPr>
            <p:cNvPr id="9048" name="Google Shape;9048;p65"/>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5"/>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5"/>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5"/>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5"/>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5"/>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5"/>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5"/>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5"/>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5"/>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5"/>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5"/>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5"/>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5"/>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5"/>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5"/>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5"/>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65"/>
          <p:cNvGrpSpPr/>
          <p:nvPr/>
        </p:nvGrpSpPr>
        <p:grpSpPr>
          <a:xfrm>
            <a:off x="3486572" y="2433470"/>
            <a:ext cx="379328" cy="281738"/>
            <a:chOff x="3486572" y="2433470"/>
            <a:chExt cx="379328" cy="281738"/>
          </a:xfrm>
        </p:grpSpPr>
        <p:sp>
          <p:nvSpPr>
            <p:cNvPr id="9066" name="Google Shape;9066;p65"/>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5"/>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5"/>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5"/>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5"/>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5"/>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5"/>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3" name="Google Shape;9073;p65"/>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4" name="Google Shape;9074;p65"/>
          <p:cNvGrpSpPr/>
          <p:nvPr/>
        </p:nvGrpSpPr>
        <p:grpSpPr>
          <a:xfrm>
            <a:off x="3997149" y="3329634"/>
            <a:ext cx="270733" cy="355762"/>
            <a:chOff x="3997149" y="3329634"/>
            <a:chExt cx="270733" cy="355762"/>
          </a:xfrm>
        </p:grpSpPr>
        <p:sp>
          <p:nvSpPr>
            <p:cNvPr id="9075" name="Google Shape;9075;p65"/>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5"/>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5"/>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5"/>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5"/>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5"/>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5"/>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5"/>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5"/>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5"/>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5"/>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5"/>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5"/>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5"/>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5"/>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5"/>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5"/>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5"/>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5"/>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5"/>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5"/>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65"/>
          <p:cNvGrpSpPr/>
          <p:nvPr/>
        </p:nvGrpSpPr>
        <p:grpSpPr>
          <a:xfrm>
            <a:off x="3954343" y="2899354"/>
            <a:ext cx="345655" cy="343529"/>
            <a:chOff x="3954343" y="2899354"/>
            <a:chExt cx="345655" cy="343529"/>
          </a:xfrm>
        </p:grpSpPr>
        <p:sp>
          <p:nvSpPr>
            <p:cNvPr id="9097" name="Google Shape;9097;p65"/>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5"/>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5"/>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5"/>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5"/>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5"/>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5"/>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5"/>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5"/>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5"/>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5"/>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5"/>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65"/>
          <p:cNvGrpSpPr/>
          <p:nvPr/>
        </p:nvGrpSpPr>
        <p:grpSpPr>
          <a:xfrm>
            <a:off x="2166043" y="3351344"/>
            <a:ext cx="369566" cy="349803"/>
            <a:chOff x="2166043" y="3351344"/>
            <a:chExt cx="369566" cy="349803"/>
          </a:xfrm>
        </p:grpSpPr>
        <p:sp>
          <p:nvSpPr>
            <p:cNvPr id="9110" name="Google Shape;9110;p65"/>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5"/>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5"/>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5"/>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5"/>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5"/>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5"/>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5"/>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5"/>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65"/>
          <p:cNvGrpSpPr/>
          <p:nvPr/>
        </p:nvGrpSpPr>
        <p:grpSpPr>
          <a:xfrm>
            <a:off x="2619649" y="3352332"/>
            <a:ext cx="365793" cy="329275"/>
            <a:chOff x="2619649" y="3352332"/>
            <a:chExt cx="365793" cy="329275"/>
          </a:xfrm>
        </p:grpSpPr>
        <p:sp>
          <p:nvSpPr>
            <p:cNvPr id="9120" name="Google Shape;9120;p65"/>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5"/>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5"/>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5"/>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5"/>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5"/>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5"/>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5"/>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5"/>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5"/>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5"/>
          <p:cNvGrpSpPr/>
          <p:nvPr/>
        </p:nvGrpSpPr>
        <p:grpSpPr>
          <a:xfrm>
            <a:off x="1293760" y="1498228"/>
            <a:ext cx="340624" cy="351944"/>
            <a:chOff x="1293760" y="1498228"/>
            <a:chExt cx="340624" cy="351944"/>
          </a:xfrm>
        </p:grpSpPr>
        <p:sp>
          <p:nvSpPr>
            <p:cNvPr id="9131" name="Google Shape;9131;p65"/>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5"/>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5"/>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5"/>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5"/>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5"/>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5"/>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5"/>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5"/>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5"/>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5"/>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5"/>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5"/>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5"/>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65"/>
          <p:cNvGrpSpPr/>
          <p:nvPr/>
        </p:nvGrpSpPr>
        <p:grpSpPr>
          <a:xfrm>
            <a:off x="849601" y="1952074"/>
            <a:ext cx="406713" cy="383745"/>
            <a:chOff x="849601" y="1952074"/>
            <a:chExt cx="406713" cy="383745"/>
          </a:xfrm>
        </p:grpSpPr>
        <p:sp>
          <p:nvSpPr>
            <p:cNvPr id="9146" name="Google Shape;9146;p65"/>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5"/>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5"/>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5"/>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5"/>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5"/>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5"/>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65"/>
          <p:cNvGrpSpPr/>
          <p:nvPr/>
        </p:nvGrpSpPr>
        <p:grpSpPr>
          <a:xfrm>
            <a:off x="2253871" y="2893365"/>
            <a:ext cx="203985" cy="355417"/>
            <a:chOff x="2253871" y="2893365"/>
            <a:chExt cx="203985" cy="355417"/>
          </a:xfrm>
        </p:grpSpPr>
        <p:sp>
          <p:nvSpPr>
            <p:cNvPr id="9154" name="Google Shape;9154;p65"/>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5"/>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5"/>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5"/>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5"/>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5"/>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5"/>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5"/>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5"/>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5"/>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5"/>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65"/>
          <p:cNvGrpSpPr/>
          <p:nvPr/>
        </p:nvGrpSpPr>
        <p:grpSpPr>
          <a:xfrm>
            <a:off x="2191541" y="2408601"/>
            <a:ext cx="308823" cy="342571"/>
            <a:chOff x="2191541" y="2408601"/>
            <a:chExt cx="308823" cy="342571"/>
          </a:xfrm>
        </p:grpSpPr>
        <p:sp>
          <p:nvSpPr>
            <p:cNvPr id="9166" name="Google Shape;9166;p65"/>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5"/>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5"/>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5"/>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5"/>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5"/>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5"/>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5"/>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5"/>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5"/>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5"/>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5"/>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5"/>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65"/>
          <p:cNvGrpSpPr/>
          <p:nvPr/>
        </p:nvGrpSpPr>
        <p:grpSpPr>
          <a:xfrm>
            <a:off x="847400" y="1503588"/>
            <a:ext cx="342496" cy="341553"/>
            <a:chOff x="847400" y="1503588"/>
            <a:chExt cx="342496" cy="341553"/>
          </a:xfrm>
        </p:grpSpPr>
        <p:sp>
          <p:nvSpPr>
            <p:cNvPr id="9180" name="Google Shape;9180;p65"/>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5"/>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5"/>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5"/>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5"/>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5"/>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5"/>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5"/>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5"/>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5"/>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5"/>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5"/>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5"/>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5"/>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5"/>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5"/>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5"/>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5"/>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5"/>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5"/>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5"/>
          <p:cNvGrpSpPr/>
          <p:nvPr/>
        </p:nvGrpSpPr>
        <p:grpSpPr>
          <a:xfrm>
            <a:off x="1329963" y="2899669"/>
            <a:ext cx="280495" cy="361077"/>
            <a:chOff x="1329963" y="2899669"/>
            <a:chExt cx="280495" cy="361077"/>
          </a:xfrm>
        </p:grpSpPr>
        <p:sp>
          <p:nvSpPr>
            <p:cNvPr id="9201" name="Google Shape;9201;p65"/>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5"/>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5"/>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5"/>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5"/>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5"/>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5"/>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65"/>
          <p:cNvGrpSpPr/>
          <p:nvPr/>
        </p:nvGrpSpPr>
        <p:grpSpPr>
          <a:xfrm>
            <a:off x="937429" y="3800908"/>
            <a:ext cx="195496" cy="343439"/>
            <a:chOff x="937429" y="3800908"/>
            <a:chExt cx="195496" cy="343439"/>
          </a:xfrm>
        </p:grpSpPr>
        <p:sp>
          <p:nvSpPr>
            <p:cNvPr id="9209" name="Google Shape;9209;p65"/>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5"/>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5"/>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5"/>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5"/>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5"/>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5"/>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5"/>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5"/>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5"/>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5"/>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5"/>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5"/>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5"/>
          <p:cNvGrpSpPr/>
          <p:nvPr/>
        </p:nvGrpSpPr>
        <p:grpSpPr>
          <a:xfrm>
            <a:off x="2687659" y="3810655"/>
            <a:ext cx="365164" cy="342511"/>
            <a:chOff x="2611459" y="3810655"/>
            <a:chExt cx="365164" cy="342511"/>
          </a:xfrm>
        </p:grpSpPr>
        <p:sp>
          <p:nvSpPr>
            <p:cNvPr id="9223" name="Google Shape;9223;p65"/>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5"/>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5"/>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5"/>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5"/>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5"/>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5"/>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5"/>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5"/>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5"/>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5"/>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65"/>
          <p:cNvGrpSpPr/>
          <p:nvPr/>
        </p:nvGrpSpPr>
        <p:grpSpPr>
          <a:xfrm>
            <a:off x="3952456" y="1524280"/>
            <a:ext cx="370195" cy="300154"/>
            <a:chOff x="3952456" y="1524280"/>
            <a:chExt cx="370195" cy="300154"/>
          </a:xfrm>
        </p:grpSpPr>
        <p:sp>
          <p:nvSpPr>
            <p:cNvPr id="9235" name="Google Shape;9235;p65"/>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5"/>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5"/>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5"/>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5"/>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5"/>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 name="Shape 176"/>
        <p:cNvGrpSpPr/>
        <p:nvPr/>
      </p:nvGrpSpPr>
      <p:grpSpPr>
        <a:xfrm>
          <a:off x="0" y="0"/>
          <a:ext cx="0" cy="0"/>
          <a:chOff x="0" y="0"/>
          <a:chExt cx="0" cy="0"/>
        </a:xfrm>
      </p:grpSpPr>
      <p:pic>
        <p:nvPicPr>
          <p:cNvPr id="177" name="Google Shape;177;p30"/>
          <p:cNvPicPr preferRelativeResize="0"/>
          <p:nvPr/>
        </p:nvPicPr>
        <p:blipFill rotWithShape="1">
          <a:blip r:embed="rId3">
            <a:alphaModFix/>
          </a:blip>
          <a:srcRect b="0" l="18892" r="11469" t="0"/>
          <a:stretch/>
        </p:blipFill>
        <p:spPr>
          <a:xfrm>
            <a:off x="709400" y="542475"/>
            <a:ext cx="4239576" cy="4058675"/>
          </a:xfrm>
          <a:prstGeom prst="rect">
            <a:avLst/>
          </a:prstGeom>
          <a:noFill/>
          <a:ln>
            <a:noFill/>
          </a:ln>
        </p:spPr>
      </p:pic>
      <p:sp>
        <p:nvSpPr>
          <p:cNvPr id="178" name="Google Shape;178;p30"/>
          <p:cNvSpPr/>
          <p:nvPr/>
        </p:nvSpPr>
        <p:spPr>
          <a:xfrm>
            <a:off x="3821850" y="1039950"/>
            <a:ext cx="1500300" cy="30636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0"/>
          <p:cNvSpPr txBox="1"/>
          <p:nvPr>
            <p:ph type="title"/>
          </p:nvPr>
        </p:nvSpPr>
        <p:spPr>
          <a:xfrm>
            <a:off x="4572000" y="1341250"/>
            <a:ext cx="3862500" cy="47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80" name="Google Shape;180;p30"/>
          <p:cNvSpPr txBox="1"/>
          <p:nvPr>
            <p:ph idx="1" type="body"/>
          </p:nvPr>
        </p:nvSpPr>
        <p:spPr>
          <a:xfrm>
            <a:off x="4572000" y="2027450"/>
            <a:ext cx="3862500" cy="177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a:t>
            </a:r>
            <a:endParaRPr/>
          </a:p>
          <a:p>
            <a:pPr indent="0" lvl="0" marL="0" rtl="0" algn="l">
              <a:spcBef>
                <a:spcPts val="0"/>
              </a:spcBef>
              <a:spcAft>
                <a:spcPts val="0"/>
              </a:spcAft>
              <a:buClr>
                <a:schemeClr val="dk1"/>
              </a:buClr>
              <a:buSzPts val="1100"/>
              <a:buFont typeface="Arial"/>
              <a:buNone/>
            </a:pPr>
            <a:r>
              <a:rPr lang="en"/>
              <a:t>and the smallest one in our Solar</a:t>
            </a:r>
            <a:endParaRPr/>
          </a:p>
          <a:p>
            <a:pPr indent="0" lvl="0" marL="0" rtl="0" algn="l">
              <a:spcBef>
                <a:spcPts val="0"/>
              </a:spcBef>
              <a:spcAft>
                <a:spcPts val="0"/>
              </a:spcAft>
              <a:buClr>
                <a:schemeClr val="dk1"/>
              </a:buClr>
              <a:buSzPts val="1100"/>
              <a:buFont typeface="Arial"/>
              <a:buNone/>
            </a:pPr>
            <a:r>
              <a:rPr lang="en"/>
              <a:t>System—it’s only a bit larger than our</a:t>
            </a:r>
            <a:endParaRPr/>
          </a:p>
          <a:p>
            <a:pPr indent="0" lvl="0" marL="0" rtl="0" algn="l">
              <a:spcBef>
                <a:spcPts val="0"/>
              </a:spcBef>
              <a:spcAft>
                <a:spcPts val="0"/>
              </a:spcAft>
              <a:buClr>
                <a:schemeClr val="dk1"/>
              </a:buClr>
              <a:buSzPts val="1100"/>
              <a:buFont typeface="Arial"/>
              <a:buNone/>
            </a:pPr>
            <a:r>
              <a:rPr lang="en"/>
              <a:t>Moon. The planet’s name has nothing to</a:t>
            </a:r>
            <a:endParaRPr/>
          </a:p>
          <a:p>
            <a:pPr indent="0" lvl="0" marL="0" rtl="0" algn="l">
              <a:spcBef>
                <a:spcPts val="0"/>
              </a:spcBef>
              <a:spcAft>
                <a:spcPts val="0"/>
              </a:spcAft>
              <a:buClr>
                <a:schemeClr val="dk1"/>
              </a:buClr>
              <a:buSzPts val="1100"/>
              <a:buFont typeface="Arial"/>
              <a:buNone/>
            </a:pPr>
            <a:r>
              <a:rPr lang="en"/>
              <a:t>do with the liquid metal, since it was</a:t>
            </a:r>
            <a:endParaRPr/>
          </a:p>
          <a:p>
            <a:pPr indent="0" lvl="0" marL="0" rtl="0" algn="l">
              <a:spcBef>
                <a:spcPts val="0"/>
              </a:spcBef>
              <a:spcAft>
                <a:spcPts val="0"/>
              </a:spcAft>
              <a:buNone/>
            </a:pPr>
            <a:r>
              <a:rPr lang="en"/>
              <a:t>named after the Roman messenger god</a:t>
            </a:r>
            <a:endParaRPr/>
          </a:p>
        </p:txBody>
      </p:sp>
      <p:sp>
        <p:nvSpPr>
          <p:cNvPr id="181" name="Google Shape;181;p30"/>
          <p:cNvSpPr/>
          <p:nvPr/>
        </p:nvSpPr>
        <p:spPr>
          <a:xfrm>
            <a:off x="4398150" y="3930225"/>
            <a:ext cx="347700" cy="3477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44" name="Shape 9244"/>
        <p:cNvGrpSpPr/>
        <p:nvPr/>
      </p:nvGrpSpPr>
      <p:grpSpPr>
        <a:xfrm>
          <a:off x="0" y="0"/>
          <a:ext cx="0" cy="0"/>
          <a:chOff x="0" y="0"/>
          <a:chExt cx="0" cy="0"/>
        </a:xfrm>
      </p:grpSpPr>
      <p:sp>
        <p:nvSpPr>
          <p:cNvPr id="9245" name="Google Shape;9245;p66"/>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46" name="Google Shape;9246;p66"/>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247" name="Google Shape;9247;p66"/>
          <p:cNvGrpSpPr/>
          <p:nvPr/>
        </p:nvGrpSpPr>
        <p:grpSpPr>
          <a:xfrm>
            <a:off x="908482" y="1502585"/>
            <a:ext cx="257112" cy="362808"/>
            <a:chOff x="908482" y="1502585"/>
            <a:chExt cx="257112" cy="362808"/>
          </a:xfrm>
        </p:grpSpPr>
        <p:sp>
          <p:nvSpPr>
            <p:cNvPr id="9248" name="Google Shape;9248;p66"/>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6"/>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6"/>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6"/>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6"/>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6"/>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6"/>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6"/>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6"/>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6"/>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6"/>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6"/>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6"/>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6"/>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6"/>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6"/>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6"/>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6"/>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6"/>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6"/>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66"/>
          <p:cNvGrpSpPr/>
          <p:nvPr/>
        </p:nvGrpSpPr>
        <p:grpSpPr>
          <a:xfrm>
            <a:off x="1303537" y="1502716"/>
            <a:ext cx="362939" cy="362677"/>
            <a:chOff x="1303537" y="1502716"/>
            <a:chExt cx="362939" cy="362677"/>
          </a:xfrm>
        </p:grpSpPr>
        <p:sp>
          <p:nvSpPr>
            <p:cNvPr id="9269" name="Google Shape;9269;p66"/>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6"/>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6"/>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6"/>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6"/>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6"/>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6"/>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6"/>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6"/>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6"/>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6"/>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66"/>
          <p:cNvGrpSpPr/>
          <p:nvPr/>
        </p:nvGrpSpPr>
        <p:grpSpPr>
          <a:xfrm>
            <a:off x="1751901" y="1502716"/>
            <a:ext cx="362677" cy="362677"/>
            <a:chOff x="1751901" y="1502716"/>
            <a:chExt cx="362677" cy="362677"/>
          </a:xfrm>
        </p:grpSpPr>
        <p:sp>
          <p:nvSpPr>
            <p:cNvPr id="9281" name="Google Shape;9281;p66"/>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6"/>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6"/>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6"/>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6"/>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6"/>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6"/>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6"/>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6"/>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6"/>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6"/>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6"/>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6"/>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6"/>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6"/>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6"/>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6"/>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6"/>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6"/>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66"/>
          <p:cNvGrpSpPr/>
          <p:nvPr/>
        </p:nvGrpSpPr>
        <p:grpSpPr>
          <a:xfrm>
            <a:off x="3095178" y="1502716"/>
            <a:ext cx="334290" cy="362677"/>
            <a:chOff x="3095178" y="1502716"/>
            <a:chExt cx="334290" cy="362677"/>
          </a:xfrm>
        </p:grpSpPr>
        <p:sp>
          <p:nvSpPr>
            <p:cNvPr id="9301" name="Google Shape;9301;p66"/>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6"/>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6"/>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6"/>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6"/>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6"/>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6"/>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6"/>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6"/>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6"/>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6"/>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6"/>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6"/>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6"/>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6"/>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6"/>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6"/>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66"/>
          <p:cNvGrpSpPr/>
          <p:nvPr/>
        </p:nvGrpSpPr>
        <p:grpSpPr>
          <a:xfrm>
            <a:off x="3542281" y="1505605"/>
            <a:ext cx="366196" cy="357005"/>
            <a:chOff x="3542281" y="1505605"/>
            <a:chExt cx="366196" cy="357005"/>
          </a:xfrm>
        </p:grpSpPr>
        <p:sp>
          <p:nvSpPr>
            <p:cNvPr id="9319" name="Google Shape;9319;p66"/>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6"/>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6"/>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6"/>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6"/>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6"/>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6"/>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6"/>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6"/>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6"/>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6"/>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6"/>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6"/>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6"/>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6"/>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6"/>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6"/>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6"/>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6"/>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6"/>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6"/>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6"/>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6"/>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6"/>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6"/>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66"/>
          <p:cNvGrpSpPr/>
          <p:nvPr/>
        </p:nvGrpSpPr>
        <p:grpSpPr>
          <a:xfrm>
            <a:off x="1748382" y="3384797"/>
            <a:ext cx="364673" cy="340067"/>
            <a:chOff x="1748382" y="3384797"/>
            <a:chExt cx="364673" cy="340067"/>
          </a:xfrm>
        </p:grpSpPr>
        <p:sp>
          <p:nvSpPr>
            <p:cNvPr id="9345" name="Google Shape;9345;p66"/>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6"/>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6"/>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6"/>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6"/>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6"/>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6"/>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6"/>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6"/>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6"/>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6"/>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6"/>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6"/>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6"/>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6"/>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66"/>
          <p:cNvGrpSpPr/>
          <p:nvPr/>
        </p:nvGrpSpPr>
        <p:grpSpPr>
          <a:xfrm>
            <a:off x="6221064" y="3811049"/>
            <a:ext cx="364673" cy="339804"/>
            <a:chOff x="6221064" y="3811049"/>
            <a:chExt cx="364673" cy="339804"/>
          </a:xfrm>
        </p:grpSpPr>
        <p:sp>
          <p:nvSpPr>
            <p:cNvPr id="9361" name="Google Shape;9361;p66"/>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6"/>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6"/>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6"/>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6"/>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6"/>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6"/>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6"/>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6"/>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6"/>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6"/>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6"/>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6"/>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6"/>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6"/>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66"/>
          <p:cNvGrpSpPr/>
          <p:nvPr/>
        </p:nvGrpSpPr>
        <p:grpSpPr>
          <a:xfrm>
            <a:off x="2182643" y="3386320"/>
            <a:ext cx="382030" cy="320451"/>
            <a:chOff x="2182643" y="3386320"/>
            <a:chExt cx="382030" cy="320451"/>
          </a:xfrm>
        </p:grpSpPr>
        <p:sp>
          <p:nvSpPr>
            <p:cNvPr id="9377" name="Google Shape;9377;p66"/>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6"/>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6"/>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6"/>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6"/>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6"/>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6"/>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6"/>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6"/>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6"/>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6"/>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6"/>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6"/>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6"/>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6"/>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6"/>
          <p:cNvGrpSpPr/>
          <p:nvPr/>
        </p:nvGrpSpPr>
        <p:grpSpPr>
          <a:xfrm>
            <a:off x="3084386" y="3389340"/>
            <a:ext cx="353880" cy="330745"/>
            <a:chOff x="3084386" y="3389340"/>
            <a:chExt cx="353880" cy="330745"/>
          </a:xfrm>
        </p:grpSpPr>
        <p:sp>
          <p:nvSpPr>
            <p:cNvPr id="9393" name="Google Shape;9393;p66"/>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6"/>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6"/>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6"/>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6"/>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6"/>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6"/>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6"/>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6"/>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6"/>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6"/>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6"/>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66"/>
          <p:cNvGrpSpPr/>
          <p:nvPr/>
        </p:nvGrpSpPr>
        <p:grpSpPr>
          <a:xfrm>
            <a:off x="863499" y="1970906"/>
            <a:ext cx="347078" cy="364016"/>
            <a:chOff x="863499" y="1970906"/>
            <a:chExt cx="347078" cy="364016"/>
          </a:xfrm>
        </p:grpSpPr>
        <p:sp>
          <p:nvSpPr>
            <p:cNvPr id="9406" name="Google Shape;9406;p66"/>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6"/>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6"/>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6"/>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6"/>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6"/>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6"/>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6"/>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6"/>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6"/>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6"/>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6"/>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6"/>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6"/>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0" name="Google Shape;9420;p66"/>
          <p:cNvGrpSpPr/>
          <p:nvPr/>
        </p:nvGrpSpPr>
        <p:grpSpPr>
          <a:xfrm>
            <a:off x="1749879" y="1970906"/>
            <a:ext cx="364436" cy="364174"/>
            <a:chOff x="1749879" y="1970906"/>
            <a:chExt cx="364436" cy="364174"/>
          </a:xfrm>
        </p:grpSpPr>
        <p:sp>
          <p:nvSpPr>
            <p:cNvPr id="9421" name="Google Shape;9421;p66"/>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6"/>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6"/>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6"/>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6"/>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6"/>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6"/>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6"/>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6"/>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6"/>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6"/>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6"/>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6"/>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6"/>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66"/>
          <p:cNvGrpSpPr/>
          <p:nvPr/>
        </p:nvGrpSpPr>
        <p:grpSpPr>
          <a:xfrm>
            <a:off x="2186425" y="1976158"/>
            <a:ext cx="396106" cy="353985"/>
            <a:chOff x="2186425" y="1976158"/>
            <a:chExt cx="396106" cy="353985"/>
          </a:xfrm>
        </p:grpSpPr>
        <p:sp>
          <p:nvSpPr>
            <p:cNvPr id="9436" name="Google Shape;9436;p66"/>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6"/>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6"/>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6"/>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6"/>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6"/>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6"/>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6"/>
          <p:cNvGrpSpPr/>
          <p:nvPr/>
        </p:nvGrpSpPr>
        <p:grpSpPr>
          <a:xfrm>
            <a:off x="2659157" y="2017412"/>
            <a:ext cx="319190" cy="271240"/>
            <a:chOff x="2659157" y="2017412"/>
            <a:chExt cx="319190" cy="271240"/>
          </a:xfrm>
        </p:grpSpPr>
        <p:sp>
          <p:nvSpPr>
            <p:cNvPr id="9444" name="Google Shape;9444;p66"/>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6"/>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6"/>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6"/>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6"/>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6"/>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6"/>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6"/>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6"/>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6"/>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6"/>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6"/>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6"/>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6"/>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6"/>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6"/>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6"/>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6"/>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6"/>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6"/>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6"/>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6"/>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6"/>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6"/>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6"/>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6"/>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66"/>
          <p:cNvGrpSpPr/>
          <p:nvPr/>
        </p:nvGrpSpPr>
        <p:grpSpPr>
          <a:xfrm>
            <a:off x="3111775" y="1993516"/>
            <a:ext cx="318928" cy="319217"/>
            <a:chOff x="3111775" y="1993516"/>
            <a:chExt cx="318928" cy="319217"/>
          </a:xfrm>
        </p:grpSpPr>
        <p:sp>
          <p:nvSpPr>
            <p:cNvPr id="9471" name="Google Shape;9471;p66"/>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6"/>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6"/>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6"/>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6"/>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6"/>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6"/>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6"/>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6"/>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6"/>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6"/>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6"/>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6"/>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6"/>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6"/>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6"/>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6"/>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6"/>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6"/>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6"/>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6"/>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6"/>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6"/>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6"/>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6"/>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6"/>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6"/>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6"/>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6"/>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6"/>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66"/>
          <p:cNvGrpSpPr/>
          <p:nvPr/>
        </p:nvGrpSpPr>
        <p:grpSpPr>
          <a:xfrm>
            <a:off x="4023785" y="1970407"/>
            <a:ext cx="288807" cy="355377"/>
            <a:chOff x="4023785" y="1970407"/>
            <a:chExt cx="288807" cy="355377"/>
          </a:xfrm>
        </p:grpSpPr>
        <p:sp>
          <p:nvSpPr>
            <p:cNvPr id="9502" name="Google Shape;9502;p66"/>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6"/>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6"/>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6"/>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6"/>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6"/>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6"/>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6"/>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6"/>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6"/>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6"/>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6"/>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6"/>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6"/>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6"/>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6"/>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6"/>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6"/>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6"/>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6"/>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66"/>
          <p:cNvGrpSpPr/>
          <p:nvPr/>
        </p:nvGrpSpPr>
        <p:grpSpPr>
          <a:xfrm>
            <a:off x="3544540" y="3380963"/>
            <a:ext cx="320188" cy="319269"/>
            <a:chOff x="3544540" y="3380963"/>
            <a:chExt cx="320188" cy="319269"/>
          </a:xfrm>
        </p:grpSpPr>
        <p:sp>
          <p:nvSpPr>
            <p:cNvPr id="9523" name="Google Shape;9523;p66"/>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6"/>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6"/>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6"/>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6"/>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6"/>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6"/>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6"/>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6"/>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6"/>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6"/>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6"/>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6"/>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6"/>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6"/>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6"/>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6"/>
          <p:cNvGrpSpPr/>
          <p:nvPr/>
        </p:nvGrpSpPr>
        <p:grpSpPr>
          <a:xfrm>
            <a:off x="3944637" y="3354834"/>
            <a:ext cx="415696" cy="371605"/>
            <a:chOff x="3944637" y="3354834"/>
            <a:chExt cx="415696" cy="371605"/>
          </a:xfrm>
        </p:grpSpPr>
        <p:sp>
          <p:nvSpPr>
            <p:cNvPr id="9540" name="Google Shape;9540;p66"/>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6"/>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6"/>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6"/>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6"/>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6"/>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6"/>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6"/>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6"/>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6"/>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6"/>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6"/>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6"/>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6"/>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6"/>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6"/>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6"/>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66"/>
          <p:cNvGrpSpPr/>
          <p:nvPr/>
        </p:nvGrpSpPr>
        <p:grpSpPr>
          <a:xfrm>
            <a:off x="1314619" y="3821527"/>
            <a:ext cx="346317" cy="332136"/>
            <a:chOff x="1314619" y="3821527"/>
            <a:chExt cx="346317" cy="332136"/>
          </a:xfrm>
        </p:grpSpPr>
        <p:sp>
          <p:nvSpPr>
            <p:cNvPr id="9558" name="Google Shape;9558;p66"/>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6"/>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6"/>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6"/>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6"/>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6"/>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6"/>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6"/>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66"/>
          <p:cNvGrpSpPr/>
          <p:nvPr/>
        </p:nvGrpSpPr>
        <p:grpSpPr>
          <a:xfrm>
            <a:off x="1751139" y="3790934"/>
            <a:ext cx="386258" cy="380507"/>
            <a:chOff x="1751139" y="3790934"/>
            <a:chExt cx="386258" cy="380507"/>
          </a:xfrm>
        </p:grpSpPr>
        <p:sp>
          <p:nvSpPr>
            <p:cNvPr id="9567" name="Google Shape;9567;p66"/>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6"/>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6"/>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6"/>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6"/>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6"/>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6"/>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6"/>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6"/>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6"/>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6"/>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6"/>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6"/>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6"/>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6"/>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6"/>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6"/>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6"/>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66"/>
          <p:cNvGrpSpPr/>
          <p:nvPr/>
        </p:nvGrpSpPr>
        <p:grpSpPr>
          <a:xfrm>
            <a:off x="2189681" y="3821606"/>
            <a:ext cx="395607" cy="318928"/>
            <a:chOff x="2189681" y="3821606"/>
            <a:chExt cx="395607" cy="318928"/>
          </a:xfrm>
        </p:grpSpPr>
        <p:sp>
          <p:nvSpPr>
            <p:cNvPr id="9586" name="Google Shape;9586;p66"/>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6"/>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6"/>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6"/>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6"/>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6"/>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6"/>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6"/>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6"/>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6"/>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6"/>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6"/>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6"/>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6"/>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6"/>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6"/>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6"/>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6"/>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6"/>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6"/>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6"/>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6"/>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6"/>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6"/>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6"/>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6"/>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6"/>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6"/>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6"/>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6"/>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6" name="Google Shape;9616;p66"/>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7" name="Google Shape;9617;p66"/>
          <p:cNvGrpSpPr/>
          <p:nvPr/>
        </p:nvGrpSpPr>
        <p:grpSpPr>
          <a:xfrm>
            <a:off x="1277409" y="1961347"/>
            <a:ext cx="420475" cy="383055"/>
            <a:chOff x="1277409" y="1961347"/>
            <a:chExt cx="420475" cy="383055"/>
          </a:xfrm>
        </p:grpSpPr>
        <p:sp>
          <p:nvSpPr>
            <p:cNvPr id="9618" name="Google Shape;9618;p66"/>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6"/>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6"/>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6"/>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6"/>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6"/>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6"/>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6"/>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6"/>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6"/>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6"/>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6"/>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6"/>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6"/>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6"/>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6"/>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6"/>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6"/>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6"/>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6"/>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6"/>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6"/>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6"/>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6"/>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6"/>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6"/>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6"/>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66"/>
          <p:cNvGrpSpPr/>
          <p:nvPr/>
        </p:nvGrpSpPr>
        <p:grpSpPr>
          <a:xfrm>
            <a:off x="2215075" y="2432819"/>
            <a:ext cx="380008" cy="351648"/>
            <a:chOff x="2215075" y="2432819"/>
            <a:chExt cx="380008" cy="351648"/>
          </a:xfrm>
        </p:grpSpPr>
        <p:sp>
          <p:nvSpPr>
            <p:cNvPr id="9646" name="Google Shape;9646;p66"/>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6"/>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6"/>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6"/>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6"/>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6"/>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6"/>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6"/>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6"/>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6"/>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6"/>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6"/>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6"/>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6"/>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6"/>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6"/>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6"/>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6"/>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6"/>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6"/>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6"/>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6"/>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6"/>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6"/>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6"/>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6"/>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6"/>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6"/>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6"/>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6"/>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6"/>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66"/>
          <p:cNvGrpSpPr/>
          <p:nvPr/>
        </p:nvGrpSpPr>
        <p:grpSpPr>
          <a:xfrm>
            <a:off x="2661416" y="2422342"/>
            <a:ext cx="344059" cy="340671"/>
            <a:chOff x="2661416" y="2422342"/>
            <a:chExt cx="344059" cy="340671"/>
          </a:xfrm>
        </p:grpSpPr>
        <p:sp>
          <p:nvSpPr>
            <p:cNvPr id="9678" name="Google Shape;9678;p66"/>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6"/>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6"/>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6"/>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6"/>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6"/>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6"/>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6"/>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6"/>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6"/>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6"/>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6"/>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6"/>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66"/>
          <p:cNvGrpSpPr/>
          <p:nvPr/>
        </p:nvGrpSpPr>
        <p:grpSpPr>
          <a:xfrm>
            <a:off x="4066510" y="2422342"/>
            <a:ext cx="206876" cy="348470"/>
            <a:chOff x="4066510" y="2422342"/>
            <a:chExt cx="206876" cy="348470"/>
          </a:xfrm>
        </p:grpSpPr>
        <p:sp>
          <p:nvSpPr>
            <p:cNvPr id="9692" name="Google Shape;9692;p66"/>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6"/>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6"/>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6"/>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6"/>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6"/>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6"/>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6"/>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6"/>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6"/>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6"/>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6"/>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4" name="Google Shape;9704;p66"/>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5" name="Google Shape;9705;p66"/>
          <p:cNvGrpSpPr/>
          <p:nvPr/>
        </p:nvGrpSpPr>
        <p:grpSpPr>
          <a:xfrm>
            <a:off x="2617693" y="3817325"/>
            <a:ext cx="420475" cy="326491"/>
            <a:chOff x="2617693" y="3817325"/>
            <a:chExt cx="420475" cy="326491"/>
          </a:xfrm>
        </p:grpSpPr>
        <p:sp>
          <p:nvSpPr>
            <p:cNvPr id="9706" name="Google Shape;9706;p66"/>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6"/>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6"/>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6"/>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6"/>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6"/>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6"/>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6"/>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6"/>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6"/>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6"/>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6"/>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6"/>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6"/>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6"/>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6"/>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6"/>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66"/>
          <p:cNvGrpSpPr/>
          <p:nvPr/>
        </p:nvGrpSpPr>
        <p:grpSpPr>
          <a:xfrm>
            <a:off x="3545301" y="2423523"/>
            <a:ext cx="358134" cy="356637"/>
            <a:chOff x="3545301" y="2423523"/>
            <a:chExt cx="358134" cy="356637"/>
          </a:xfrm>
        </p:grpSpPr>
        <p:sp>
          <p:nvSpPr>
            <p:cNvPr id="9724" name="Google Shape;9724;p66"/>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6"/>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6"/>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6"/>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6"/>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6"/>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6"/>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6"/>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6"/>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6"/>
          <p:cNvGrpSpPr/>
          <p:nvPr/>
        </p:nvGrpSpPr>
        <p:grpSpPr>
          <a:xfrm>
            <a:off x="5766424" y="4275195"/>
            <a:ext cx="358160" cy="356926"/>
            <a:chOff x="5766424" y="4275195"/>
            <a:chExt cx="358160" cy="356926"/>
          </a:xfrm>
        </p:grpSpPr>
        <p:sp>
          <p:nvSpPr>
            <p:cNvPr id="9734" name="Google Shape;9734;p66"/>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6"/>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6"/>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6"/>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6"/>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6"/>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6"/>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6"/>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6"/>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66"/>
          <p:cNvGrpSpPr/>
          <p:nvPr/>
        </p:nvGrpSpPr>
        <p:grpSpPr>
          <a:xfrm>
            <a:off x="3531462" y="3824599"/>
            <a:ext cx="377251" cy="324232"/>
            <a:chOff x="3531462" y="3824599"/>
            <a:chExt cx="377251" cy="324232"/>
          </a:xfrm>
        </p:grpSpPr>
        <p:sp>
          <p:nvSpPr>
            <p:cNvPr id="9744" name="Google Shape;9744;p66"/>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6"/>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6"/>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6"/>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6"/>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6"/>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6"/>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6"/>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6"/>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6"/>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6"/>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66"/>
          <p:cNvGrpSpPr/>
          <p:nvPr/>
        </p:nvGrpSpPr>
        <p:grpSpPr>
          <a:xfrm>
            <a:off x="4030586" y="3805246"/>
            <a:ext cx="286523" cy="340566"/>
            <a:chOff x="4030586" y="3805246"/>
            <a:chExt cx="286523" cy="340566"/>
          </a:xfrm>
        </p:grpSpPr>
        <p:sp>
          <p:nvSpPr>
            <p:cNvPr id="9756" name="Google Shape;9756;p66"/>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6"/>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6"/>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6"/>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6"/>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6"/>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6"/>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6"/>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6"/>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6"/>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6"/>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6"/>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6"/>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66"/>
          <p:cNvGrpSpPr/>
          <p:nvPr/>
        </p:nvGrpSpPr>
        <p:grpSpPr>
          <a:xfrm>
            <a:off x="2180884" y="2888719"/>
            <a:ext cx="376752" cy="374468"/>
            <a:chOff x="2180884" y="2888719"/>
            <a:chExt cx="376752" cy="374468"/>
          </a:xfrm>
        </p:grpSpPr>
        <p:sp>
          <p:nvSpPr>
            <p:cNvPr id="9770" name="Google Shape;9770;p66"/>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6"/>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6"/>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6"/>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6"/>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6"/>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6"/>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6"/>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6"/>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6"/>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6"/>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6"/>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6"/>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6"/>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66"/>
          <p:cNvGrpSpPr/>
          <p:nvPr/>
        </p:nvGrpSpPr>
        <p:grpSpPr>
          <a:xfrm>
            <a:off x="3954432" y="2942999"/>
            <a:ext cx="378249" cy="265909"/>
            <a:chOff x="3954432" y="2942999"/>
            <a:chExt cx="378249" cy="265909"/>
          </a:xfrm>
        </p:grpSpPr>
        <p:sp>
          <p:nvSpPr>
            <p:cNvPr id="9785" name="Google Shape;9785;p66"/>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6"/>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6"/>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6"/>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6"/>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6"/>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6"/>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6"/>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6"/>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66"/>
          <p:cNvGrpSpPr/>
          <p:nvPr/>
        </p:nvGrpSpPr>
        <p:grpSpPr>
          <a:xfrm>
            <a:off x="1752137" y="4266608"/>
            <a:ext cx="378512" cy="374756"/>
            <a:chOff x="1752137" y="4266608"/>
            <a:chExt cx="378512" cy="374756"/>
          </a:xfrm>
        </p:grpSpPr>
        <p:sp>
          <p:nvSpPr>
            <p:cNvPr id="9795" name="Google Shape;9795;p66"/>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6"/>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6"/>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6"/>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6"/>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6"/>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6"/>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6"/>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6"/>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6"/>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6"/>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6"/>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6"/>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6"/>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6"/>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6"/>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6"/>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6"/>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6"/>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6"/>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6"/>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66"/>
          <p:cNvGrpSpPr/>
          <p:nvPr/>
        </p:nvGrpSpPr>
        <p:grpSpPr>
          <a:xfrm>
            <a:off x="3117788" y="3812546"/>
            <a:ext cx="341065" cy="341065"/>
            <a:chOff x="3117788" y="3812546"/>
            <a:chExt cx="341065" cy="341065"/>
          </a:xfrm>
        </p:grpSpPr>
        <p:sp>
          <p:nvSpPr>
            <p:cNvPr id="9817" name="Google Shape;9817;p66"/>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6"/>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6"/>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6"/>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6"/>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6"/>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66"/>
          <p:cNvGrpSpPr/>
          <p:nvPr/>
        </p:nvGrpSpPr>
        <p:grpSpPr>
          <a:xfrm>
            <a:off x="3994400" y="4299932"/>
            <a:ext cx="338281" cy="322657"/>
            <a:chOff x="3994400" y="4299932"/>
            <a:chExt cx="338281" cy="322657"/>
          </a:xfrm>
        </p:grpSpPr>
        <p:sp>
          <p:nvSpPr>
            <p:cNvPr id="9824" name="Google Shape;9824;p66"/>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6"/>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6"/>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6"/>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6"/>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6"/>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6"/>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6"/>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2" name="Google Shape;9832;p66"/>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6"/>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4" name="Google Shape;9834;p66"/>
          <p:cNvGrpSpPr/>
          <p:nvPr/>
        </p:nvGrpSpPr>
        <p:grpSpPr>
          <a:xfrm>
            <a:off x="3573426" y="1965628"/>
            <a:ext cx="302358" cy="374993"/>
            <a:chOff x="3573426" y="1965628"/>
            <a:chExt cx="302358" cy="374993"/>
          </a:xfrm>
        </p:grpSpPr>
        <p:sp>
          <p:nvSpPr>
            <p:cNvPr id="9835" name="Google Shape;9835;p66"/>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6"/>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6"/>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6"/>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6"/>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6"/>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6"/>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6"/>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6"/>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6"/>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6"/>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6"/>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6"/>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6"/>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6"/>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6"/>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6"/>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6"/>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6"/>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6"/>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6"/>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6"/>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6"/>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6"/>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6"/>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6"/>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6"/>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6"/>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6"/>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6"/>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6"/>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6"/>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6"/>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6"/>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6"/>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6"/>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6"/>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6"/>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6"/>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6"/>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6"/>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6"/>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6"/>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6"/>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6"/>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6"/>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6"/>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66"/>
          <p:cNvGrpSpPr/>
          <p:nvPr/>
        </p:nvGrpSpPr>
        <p:grpSpPr>
          <a:xfrm>
            <a:off x="3513632" y="2908572"/>
            <a:ext cx="355876" cy="331007"/>
            <a:chOff x="3513632" y="2908572"/>
            <a:chExt cx="355876" cy="331007"/>
          </a:xfrm>
        </p:grpSpPr>
        <p:sp>
          <p:nvSpPr>
            <p:cNvPr id="9883" name="Google Shape;9883;p66"/>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6"/>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6"/>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6"/>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6"/>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6"/>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6"/>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6"/>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6"/>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6"/>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6"/>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6"/>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6"/>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6"/>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6"/>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6"/>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6"/>
          <p:cNvGrpSpPr/>
          <p:nvPr/>
        </p:nvGrpSpPr>
        <p:grpSpPr>
          <a:xfrm>
            <a:off x="2694083" y="2888430"/>
            <a:ext cx="235762" cy="374756"/>
            <a:chOff x="2694083" y="2888430"/>
            <a:chExt cx="235762" cy="374756"/>
          </a:xfrm>
        </p:grpSpPr>
        <p:sp>
          <p:nvSpPr>
            <p:cNvPr id="9900" name="Google Shape;9900;p66"/>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6"/>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6"/>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6"/>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6"/>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6"/>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6"/>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6"/>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6"/>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66"/>
          <p:cNvGrpSpPr/>
          <p:nvPr/>
        </p:nvGrpSpPr>
        <p:grpSpPr>
          <a:xfrm>
            <a:off x="871534" y="4300588"/>
            <a:ext cx="357661" cy="311155"/>
            <a:chOff x="871534" y="4300588"/>
            <a:chExt cx="357661" cy="311155"/>
          </a:xfrm>
        </p:grpSpPr>
        <p:sp>
          <p:nvSpPr>
            <p:cNvPr id="9910" name="Google Shape;9910;p66"/>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6"/>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6"/>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6"/>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6"/>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6"/>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6"/>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6"/>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6"/>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6"/>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6"/>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6"/>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6"/>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6"/>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6"/>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6"/>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6"/>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6"/>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6"/>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6"/>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6"/>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66"/>
          <p:cNvGrpSpPr/>
          <p:nvPr/>
        </p:nvGrpSpPr>
        <p:grpSpPr>
          <a:xfrm>
            <a:off x="916019" y="3821606"/>
            <a:ext cx="250100" cy="336785"/>
            <a:chOff x="916019" y="3821606"/>
            <a:chExt cx="250100" cy="336785"/>
          </a:xfrm>
        </p:grpSpPr>
        <p:sp>
          <p:nvSpPr>
            <p:cNvPr id="9932" name="Google Shape;9932;p66"/>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6"/>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6"/>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6"/>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6"/>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6"/>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6"/>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6"/>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6"/>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6"/>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6"/>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6"/>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6"/>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66"/>
          <p:cNvGrpSpPr/>
          <p:nvPr/>
        </p:nvGrpSpPr>
        <p:grpSpPr>
          <a:xfrm>
            <a:off x="849686" y="2909570"/>
            <a:ext cx="374730" cy="332504"/>
            <a:chOff x="849686" y="2909570"/>
            <a:chExt cx="374730" cy="332504"/>
          </a:xfrm>
        </p:grpSpPr>
        <p:sp>
          <p:nvSpPr>
            <p:cNvPr id="9946" name="Google Shape;9946;p66"/>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6"/>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6"/>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6"/>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6"/>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6"/>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6"/>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6"/>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6"/>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6"/>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6"/>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66"/>
          <p:cNvGrpSpPr/>
          <p:nvPr/>
        </p:nvGrpSpPr>
        <p:grpSpPr>
          <a:xfrm>
            <a:off x="1735567" y="2420241"/>
            <a:ext cx="417718" cy="372866"/>
            <a:chOff x="1735567" y="2420241"/>
            <a:chExt cx="417718" cy="372866"/>
          </a:xfrm>
        </p:grpSpPr>
        <p:sp>
          <p:nvSpPr>
            <p:cNvPr id="9958" name="Google Shape;9958;p66"/>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6"/>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6"/>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6"/>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6"/>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6"/>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6"/>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6"/>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6"/>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6"/>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6"/>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6"/>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66"/>
          <p:cNvGrpSpPr/>
          <p:nvPr/>
        </p:nvGrpSpPr>
        <p:grpSpPr>
          <a:xfrm>
            <a:off x="3599318" y="4299590"/>
            <a:ext cx="251098" cy="309028"/>
            <a:chOff x="3599318" y="4299590"/>
            <a:chExt cx="251098" cy="309028"/>
          </a:xfrm>
        </p:grpSpPr>
        <p:sp>
          <p:nvSpPr>
            <p:cNvPr id="9971" name="Google Shape;9971;p66"/>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6"/>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6"/>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6"/>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6"/>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6"/>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66"/>
          <p:cNvGrpSpPr/>
          <p:nvPr/>
        </p:nvGrpSpPr>
        <p:grpSpPr>
          <a:xfrm>
            <a:off x="3105998" y="2433240"/>
            <a:ext cx="345818" cy="345056"/>
            <a:chOff x="3105998" y="2433240"/>
            <a:chExt cx="345818" cy="345056"/>
          </a:xfrm>
        </p:grpSpPr>
        <p:sp>
          <p:nvSpPr>
            <p:cNvPr id="9978" name="Google Shape;9978;p66"/>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6"/>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6"/>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6"/>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6"/>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6"/>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6"/>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6"/>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6"/>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6"/>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6"/>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66"/>
          <p:cNvGrpSpPr/>
          <p:nvPr/>
        </p:nvGrpSpPr>
        <p:grpSpPr>
          <a:xfrm>
            <a:off x="1737326" y="2900773"/>
            <a:ext cx="374730" cy="350361"/>
            <a:chOff x="1737326" y="2900773"/>
            <a:chExt cx="374730" cy="350361"/>
          </a:xfrm>
        </p:grpSpPr>
        <p:sp>
          <p:nvSpPr>
            <p:cNvPr id="9990" name="Google Shape;9990;p66"/>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6"/>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6"/>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6"/>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6"/>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6"/>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6"/>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6"/>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6"/>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6"/>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6"/>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6"/>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6"/>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6"/>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6"/>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6"/>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6"/>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66"/>
          <p:cNvGrpSpPr/>
          <p:nvPr/>
        </p:nvGrpSpPr>
        <p:grpSpPr>
          <a:xfrm>
            <a:off x="4000676" y="1579396"/>
            <a:ext cx="327226" cy="211603"/>
            <a:chOff x="4000676" y="1579396"/>
            <a:chExt cx="327226" cy="211603"/>
          </a:xfrm>
        </p:grpSpPr>
        <p:sp>
          <p:nvSpPr>
            <p:cNvPr id="10008" name="Google Shape;10008;p66"/>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6"/>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6"/>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6"/>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6"/>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6"/>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6"/>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6"/>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6"/>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6"/>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6"/>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6"/>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6"/>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6"/>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6"/>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6"/>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66"/>
          <p:cNvGrpSpPr/>
          <p:nvPr/>
        </p:nvGrpSpPr>
        <p:grpSpPr>
          <a:xfrm>
            <a:off x="2635523" y="1515584"/>
            <a:ext cx="371054" cy="336469"/>
            <a:chOff x="2635523" y="1515584"/>
            <a:chExt cx="371054" cy="336469"/>
          </a:xfrm>
        </p:grpSpPr>
        <p:sp>
          <p:nvSpPr>
            <p:cNvPr id="10025" name="Google Shape;10025;p66"/>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6"/>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6"/>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6"/>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6"/>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6"/>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6"/>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66"/>
          <p:cNvGrpSpPr/>
          <p:nvPr/>
        </p:nvGrpSpPr>
        <p:grpSpPr>
          <a:xfrm>
            <a:off x="2231907" y="1520731"/>
            <a:ext cx="311627" cy="326569"/>
            <a:chOff x="2231907" y="1520731"/>
            <a:chExt cx="311627" cy="326569"/>
          </a:xfrm>
        </p:grpSpPr>
        <p:sp>
          <p:nvSpPr>
            <p:cNvPr id="10033" name="Google Shape;10033;p66"/>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6"/>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6"/>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6"/>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6"/>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6"/>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6"/>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6"/>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6"/>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6"/>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66"/>
          <p:cNvGrpSpPr/>
          <p:nvPr/>
        </p:nvGrpSpPr>
        <p:grpSpPr>
          <a:xfrm>
            <a:off x="1340249" y="4301533"/>
            <a:ext cx="311890" cy="304695"/>
            <a:chOff x="1340249" y="4301533"/>
            <a:chExt cx="311890" cy="304695"/>
          </a:xfrm>
        </p:grpSpPr>
        <p:sp>
          <p:nvSpPr>
            <p:cNvPr id="10044" name="Google Shape;10044;p66"/>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6"/>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6"/>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6"/>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6"/>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6"/>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6"/>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6"/>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6"/>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6"/>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6"/>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6"/>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6"/>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6"/>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66"/>
          <p:cNvGrpSpPr/>
          <p:nvPr/>
        </p:nvGrpSpPr>
        <p:grpSpPr>
          <a:xfrm>
            <a:off x="1330690" y="3377024"/>
            <a:ext cx="306874" cy="332268"/>
            <a:chOff x="1330690" y="3377024"/>
            <a:chExt cx="306874" cy="332268"/>
          </a:xfrm>
        </p:grpSpPr>
        <p:sp>
          <p:nvSpPr>
            <p:cNvPr id="10059" name="Google Shape;10059;p66"/>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6"/>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6"/>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6"/>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6"/>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6"/>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6"/>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6"/>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6"/>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6"/>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6"/>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6"/>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6"/>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6"/>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6"/>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6"/>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6"/>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6"/>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6"/>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66"/>
          <p:cNvGrpSpPr/>
          <p:nvPr/>
        </p:nvGrpSpPr>
        <p:grpSpPr>
          <a:xfrm>
            <a:off x="2650597" y="3381777"/>
            <a:ext cx="341511" cy="324994"/>
            <a:chOff x="2650597" y="3381777"/>
            <a:chExt cx="341511" cy="324994"/>
          </a:xfrm>
        </p:grpSpPr>
        <p:sp>
          <p:nvSpPr>
            <p:cNvPr id="10079" name="Google Shape;10079;p66"/>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6"/>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6"/>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6"/>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6"/>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6"/>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6"/>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6"/>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6"/>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6"/>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6"/>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6"/>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6"/>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6"/>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6"/>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6"/>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6"/>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6"/>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6"/>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6"/>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6"/>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6"/>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6"/>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6"/>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6"/>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6"/>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6"/>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6"/>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6"/>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6"/>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6"/>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6"/>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6"/>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6"/>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6"/>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66"/>
          <p:cNvGrpSpPr/>
          <p:nvPr/>
        </p:nvGrpSpPr>
        <p:grpSpPr>
          <a:xfrm>
            <a:off x="1295502" y="2437362"/>
            <a:ext cx="402645" cy="323917"/>
            <a:chOff x="1295502" y="2437362"/>
            <a:chExt cx="402645" cy="323917"/>
          </a:xfrm>
        </p:grpSpPr>
        <p:sp>
          <p:nvSpPr>
            <p:cNvPr id="10115" name="Google Shape;10115;p66"/>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6"/>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6"/>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6"/>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6"/>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6"/>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6"/>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6"/>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6"/>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6"/>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6"/>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6"/>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6"/>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6"/>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6"/>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6"/>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6"/>
          <p:cNvGrpSpPr/>
          <p:nvPr/>
        </p:nvGrpSpPr>
        <p:grpSpPr>
          <a:xfrm>
            <a:off x="882590" y="2438360"/>
            <a:ext cx="337310" cy="337047"/>
            <a:chOff x="882590" y="2438360"/>
            <a:chExt cx="337310" cy="337047"/>
          </a:xfrm>
        </p:grpSpPr>
        <p:sp>
          <p:nvSpPr>
            <p:cNvPr id="10132" name="Google Shape;10132;p66"/>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6"/>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6"/>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6"/>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6"/>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6"/>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6"/>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6"/>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6"/>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6"/>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6"/>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6"/>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6"/>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6"/>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6"/>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6"/>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6"/>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6"/>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6"/>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6"/>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6"/>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6"/>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6"/>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6"/>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66"/>
          <p:cNvGrpSpPr/>
          <p:nvPr/>
        </p:nvGrpSpPr>
        <p:grpSpPr>
          <a:xfrm>
            <a:off x="4885060" y="1518788"/>
            <a:ext cx="385786" cy="342588"/>
            <a:chOff x="4885060" y="1518788"/>
            <a:chExt cx="385786" cy="342588"/>
          </a:xfrm>
        </p:grpSpPr>
        <p:sp>
          <p:nvSpPr>
            <p:cNvPr id="10157" name="Google Shape;10157;p66"/>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6"/>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6"/>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6"/>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6"/>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6"/>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6"/>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6"/>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6"/>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6"/>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6"/>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6"/>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6"/>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6"/>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6"/>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6"/>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6"/>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6"/>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6"/>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66"/>
          <p:cNvGrpSpPr/>
          <p:nvPr/>
        </p:nvGrpSpPr>
        <p:grpSpPr>
          <a:xfrm>
            <a:off x="5394478" y="1514533"/>
            <a:ext cx="249076" cy="351096"/>
            <a:chOff x="5394478" y="1514533"/>
            <a:chExt cx="249076" cy="351096"/>
          </a:xfrm>
        </p:grpSpPr>
        <p:sp>
          <p:nvSpPr>
            <p:cNvPr id="10177" name="Google Shape;10177;p66"/>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6"/>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6"/>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6"/>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6"/>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6"/>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6"/>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6"/>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6"/>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6"/>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6"/>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6"/>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6"/>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6"/>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6"/>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6"/>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6"/>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6"/>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6"/>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6"/>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66"/>
          <p:cNvGrpSpPr/>
          <p:nvPr/>
        </p:nvGrpSpPr>
        <p:grpSpPr>
          <a:xfrm>
            <a:off x="5782259" y="1512012"/>
            <a:ext cx="356138" cy="356138"/>
            <a:chOff x="5782259" y="1512012"/>
            <a:chExt cx="356138" cy="356138"/>
          </a:xfrm>
        </p:grpSpPr>
        <p:sp>
          <p:nvSpPr>
            <p:cNvPr id="10198" name="Google Shape;10198;p66"/>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6"/>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6"/>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6"/>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6"/>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6"/>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6"/>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6"/>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6"/>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6"/>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6"/>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66"/>
          <p:cNvGrpSpPr/>
          <p:nvPr/>
        </p:nvGrpSpPr>
        <p:grpSpPr>
          <a:xfrm>
            <a:off x="6229598" y="1518052"/>
            <a:ext cx="343560" cy="343822"/>
            <a:chOff x="6229598" y="1518052"/>
            <a:chExt cx="343560" cy="343822"/>
          </a:xfrm>
        </p:grpSpPr>
        <p:sp>
          <p:nvSpPr>
            <p:cNvPr id="10210" name="Google Shape;10210;p66"/>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6"/>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6"/>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6"/>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6"/>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6"/>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6"/>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6"/>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6"/>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6"/>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6"/>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6"/>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6"/>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6"/>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6"/>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6"/>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6"/>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6"/>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6"/>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66"/>
          <p:cNvGrpSpPr/>
          <p:nvPr/>
        </p:nvGrpSpPr>
        <p:grpSpPr>
          <a:xfrm>
            <a:off x="870773" y="3357985"/>
            <a:ext cx="342824" cy="351228"/>
            <a:chOff x="870773" y="3357985"/>
            <a:chExt cx="342824" cy="351228"/>
          </a:xfrm>
        </p:grpSpPr>
        <p:sp>
          <p:nvSpPr>
            <p:cNvPr id="10230" name="Google Shape;10230;p66"/>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6"/>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6"/>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6"/>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6"/>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6"/>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6"/>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6"/>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66"/>
          <p:cNvGrpSpPr/>
          <p:nvPr/>
        </p:nvGrpSpPr>
        <p:grpSpPr>
          <a:xfrm>
            <a:off x="2743084" y="4299590"/>
            <a:ext cx="159372" cy="308896"/>
            <a:chOff x="2743084" y="4299590"/>
            <a:chExt cx="159372" cy="308896"/>
          </a:xfrm>
        </p:grpSpPr>
        <p:sp>
          <p:nvSpPr>
            <p:cNvPr id="10239" name="Google Shape;10239;p66"/>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6"/>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6"/>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6"/>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6"/>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6"/>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6"/>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6"/>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6"/>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6"/>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6"/>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6"/>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6"/>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6"/>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6"/>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66"/>
          <p:cNvGrpSpPr/>
          <p:nvPr/>
        </p:nvGrpSpPr>
        <p:grpSpPr>
          <a:xfrm>
            <a:off x="1293506" y="2939716"/>
            <a:ext cx="374730" cy="272211"/>
            <a:chOff x="1293506" y="2939716"/>
            <a:chExt cx="374730" cy="272211"/>
          </a:xfrm>
        </p:grpSpPr>
        <p:sp>
          <p:nvSpPr>
            <p:cNvPr id="10255" name="Google Shape;10255;p66"/>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6"/>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6"/>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6"/>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6"/>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6"/>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6"/>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6"/>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6"/>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6"/>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6"/>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6"/>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6"/>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6"/>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6"/>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6"/>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6"/>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6"/>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6"/>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6"/>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6"/>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6"/>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6"/>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6"/>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6"/>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6"/>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6"/>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6"/>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6"/>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6"/>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66"/>
          <p:cNvGrpSpPr/>
          <p:nvPr/>
        </p:nvGrpSpPr>
        <p:grpSpPr>
          <a:xfrm>
            <a:off x="6669900" y="1505474"/>
            <a:ext cx="345083" cy="369216"/>
            <a:chOff x="6669900" y="1505474"/>
            <a:chExt cx="345083" cy="369216"/>
          </a:xfrm>
        </p:grpSpPr>
        <p:sp>
          <p:nvSpPr>
            <p:cNvPr id="10286" name="Google Shape;10286;p66"/>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6"/>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6"/>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6"/>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6"/>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6"/>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6"/>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6"/>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6"/>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6"/>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6"/>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6"/>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6"/>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6"/>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6"/>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6"/>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6"/>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6"/>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6"/>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6"/>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6"/>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6"/>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66"/>
          <p:cNvGrpSpPr/>
          <p:nvPr/>
        </p:nvGrpSpPr>
        <p:grpSpPr>
          <a:xfrm>
            <a:off x="7117003" y="1518000"/>
            <a:ext cx="333003" cy="344085"/>
            <a:chOff x="7117003" y="1518000"/>
            <a:chExt cx="333003" cy="344085"/>
          </a:xfrm>
        </p:grpSpPr>
        <p:sp>
          <p:nvSpPr>
            <p:cNvPr id="10309" name="Google Shape;10309;p66"/>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6"/>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6"/>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6"/>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6"/>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6"/>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6"/>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6"/>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6"/>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6"/>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6"/>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6"/>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6"/>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6"/>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6"/>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6"/>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6"/>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6"/>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6"/>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6"/>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6"/>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6"/>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6"/>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6"/>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6"/>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6"/>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6"/>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6"/>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6"/>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6"/>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6"/>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6"/>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6"/>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6"/>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6"/>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6"/>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6"/>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6"/>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66"/>
          <p:cNvGrpSpPr/>
          <p:nvPr/>
        </p:nvGrpSpPr>
        <p:grpSpPr>
          <a:xfrm>
            <a:off x="2200238" y="4289165"/>
            <a:ext cx="374756" cy="329300"/>
            <a:chOff x="2200238" y="4289165"/>
            <a:chExt cx="374756" cy="329300"/>
          </a:xfrm>
        </p:grpSpPr>
        <p:sp>
          <p:nvSpPr>
            <p:cNvPr id="10348" name="Google Shape;10348;p66"/>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6"/>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6"/>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6"/>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6"/>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6"/>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6"/>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6"/>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6"/>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6"/>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6"/>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6"/>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6"/>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6"/>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6"/>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6"/>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6"/>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6"/>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6"/>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6"/>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6"/>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6"/>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66"/>
          <p:cNvGrpSpPr/>
          <p:nvPr/>
        </p:nvGrpSpPr>
        <p:grpSpPr>
          <a:xfrm>
            <a:off x="7556043" y="1499959"/>
            <a:ext cx="337283" cy="380192"/>
            <a:chOff x="7556043" y="1499959"/>
            <a:chExt cx="337283" cy="380192"/>
          </a:xfrm>
        </p:grpSpPr>
        <p:sp>
          <p:nvSpPr>
            <p:cNvPr id="10371" name="Google Shape;10371;p66"/>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6"/>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6"/>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6"/>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6"/>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6"/>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6"/>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6"/>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6"/>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6"/>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6"/>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6"/>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6"/>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6"/>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66"/>
          <p:cNvGrpSpPr/>
          <p:nvPr/>
        </p:nvGrpSpPr>
        <p:grpSpPr>
          <a:xfrm>
            <a:off x="7992826" y="1517790"/>
            <a:ext cx="317431" cy="344584"/>
            <a:chOff x="7992826" y="1517790"/>
            <a:chExt cx="317431" cy="344584"/>
          </a:xfrm>
        </p:grpSpPr>
        <p:sp>
          <p:nvSpPr>
            <p:cNvPr id="10386" name="Google Shape;10386;p66"/>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6"/>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6"/>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6"/>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6"/>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6"/>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6"/>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6"/>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6"/>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6"/>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6"/>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6"/>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6"/>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6"/>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6"/>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6"/>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6"/>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66"/>
          <p:cNvGrpSpPr/>
          <p:nvPr/>
        </p:nvGrpSpPr>
        <p:grpSpPr>
          <a:xfrm>
            <a:off x="4864446" y="3340207"/>
            <a:ext cx="395607" cy="387414"/>
            <a:chOff x="4864446" y="3340207"/>
            <a:chExt cx="395607" cy="387414"/>
          </a:xfrm>
        </p:grpSpPr>
        <p:sp>
          <p:nvSpPr>
            <p:cNvPr id="10404" name="Google Shape;10404;p66"/>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6"/>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6"/>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6"/>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6"/>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6"/>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6"/>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6"/>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6"/>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6"/>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6"/>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6"/>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6"/>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6"/>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6"/>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6"/>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6"/>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6"/>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6"/>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6"/>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6"/>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6"/>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6"/>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6"/>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6"/>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66"/>
          <p:cNvGrpSpPr/>
          <p:nvPr/>
        </p:nvGrpSpPr>
        <p:grpSpPr>
          <a:xfrm>
            <a:off x="3130367" y="4324485"/>
            <a:ext cx="297342" cy="258871"/>
            <a:chOff x="3130367" y="4324485"/>
            <a:chExt cx="297342" cy="258871"/>
          </a:xfrm>
        </p:grpSpPr>
        <p:sp>
          <p:nvSpPr>
            <p:cNvPr id="10430" name="Google Shape;10430;p66"/>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6"/>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6"/>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6"/>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6"/>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6"/>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6"/>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6"/>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6"/>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6"/>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6"/>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6"/>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6"/>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6"/>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6"/>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6"/>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6"/>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6"/>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6"/>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6"/>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6"/>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6"/>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6"/>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66"/>
          <p:cNvGrpSpPr/>
          <p:nvPr/>
        </p:nvGrpSpPr>
        <p:grpSpPr>
          <a:xfrm>
            <a:off x="5302988" y="3389839"/>
            <a:ext cx="394609" cy="286523"/>
            <a:chOff x="5302988" y="3389839"/>
            <a:chExt cx="394609" cy="286523"/>
          </a:xfrm>
        </p:grpSpPr>
        <p:sp>
          <p:nvSpPr>
            <p:cNvPr id="10454" name="Google Shape;10454;p66"/>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6"/>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6"/>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6"/>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6"/>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6"/>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6"/>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6"/>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6"/>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6"/>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6"/>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6"/>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6"/>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6"/>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6"/>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6"/>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6"/>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6"/>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6"/>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6"/>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6"/>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6"/>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6"/>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6"/>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6"/>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6"/>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6"/>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6"/>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6"/>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6"/>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6"/>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6"/>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6"/>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7" name="Google Shape;10487;p66"/>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8" name="Google Shape;10488;p66"/>
          <p:cNvGrpSpPr/>
          <p:nvPr/>
        </p:nvGrpSpPr>
        <p:grpSpPr>
          <a:xfrm>
            <a:off x="3060752" y="2903609"/>
            <a:ext cx="390565" cy="359578"/>
            <a:chOff x="3060752" y="2903609"/>
            <a:chExt cx="390565" cy="359578"/>
          </a:xfrm>
        </p:grpSpPr>
        <p:sp>
          <p:nvSpPr>
            <p:cNvPr id="10489" name="Google Shape;10489;p66"/>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6"/>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6"/>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6"/>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6"/>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6"/>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6"/>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6"/>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6"/>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6"/>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6"/>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6"/>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6"/>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6"/>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6"/>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6"/>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6"/>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6"/>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6"/>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6"/>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6"/>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6"/>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6"/>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6"/>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6"/>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6"/>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6"/>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6"/>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6"/>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6"/>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6"/>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6"/>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6"/>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6"/>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66"/>
          <p:cNvGrpSpPr/>
          <p:nvPr/>
        </p:nvGrpSpPr>
        <p:grpSpPr>
          <a:xfrm>
            <a:off x="5741031" y="3386057"/>
            <a:ext cx="394609" cy="294585"/>
            <a:chOff x="5741031" y="3386057"/>
            <a:chExt cx="394609" cy="294585"/>
          </a:xfrm>
        </p:grpSpPr>
        <p:sp>
          <p:nvSpPr>
            <p:cNvPr id="10524" name="Google Shape;10524;p66"/>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6"/>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6"/>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6"/>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6"/>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6"/>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6"/>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6"/>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6"/>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6"/>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6"/>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6"/>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6"/>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6"/>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6"/>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6"/>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6"/>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6"/>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6"/>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6"/>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6"/>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6"/>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6"/>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6"/>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6"/>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6"/>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6"/>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6"/>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6"/>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6"/>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66"/>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5" name="Google Shape;10555;p66"/>
          <p:cNvGrpSpPr/>
          <p:nvPr/>
        </p:nvGrpSpPr>
        <p:grpSpPr>
          <a:xfrm>
            <a:off x="6179074" y="3368726"/>
            <a:ext cx="394609" cy="328749"/>
            <a:chOff x="6179074" y="3368726"/>
            <a:chExt cx="394609" cy="328749"/>
          </a:xfrm>
        </p:grpSpPr>
        <p:sp>
          <p:nvSpPr>
            <p:cNvPr id="10556" name="Google Shape;10556;p66"/>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6"/>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6"/>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6"/>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6"/>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6"/>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6"/>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6"/>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6"/>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6"/>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6"/>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6"/>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6"/>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6"/>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6"/>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6"/>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6"/>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6"/>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6"/>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6"/>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6"/>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6"/>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6"/>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6"/>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6"/>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6"/>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6"/>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6"/>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6"/>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6"/>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6"/>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6"/>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6"/>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6"/>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6"/>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6"/>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6"/>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6"/>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6"/>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6"/>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6"/>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6"/>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6"/>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6"/>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6"/>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6"/>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6"/>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6"/>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6"/>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6"/>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6"/>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6"/>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6"/>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6"/>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6"/>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6"/>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6"/>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6"/>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6"/>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6"/>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6"/>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6"/>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6"/>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6"/>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6"/>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6"/>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6"/>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6"/>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6"/>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6"/>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6"/>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6"/>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6"/>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6"/>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6"/>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6"/>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6"/>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6"/>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6"/>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6"/>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6"/>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6"/>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6"/>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66"/>
          <p:cNvGrpSpPr/>
          <p:nvPr/>
        </p:nvGrpSpPr>
        <p:grpSpPr>
          <a:xfrm>
            <a:off x="7054924" y="3367728"/>
            <a:ext cx="394583" cy="331007"/>
            <a:chOff x="7054924" y="3367728"/>
            <a:chExt cx="394583" cy="331007"/>
          </a:xfrm>
        </p:grpSpPr>
        <p:sp>
          <p:nvSpPr>
            <p:cNvPr id="10640" name="Google Shape;10640;p66"/>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6"/>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6"/>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6"/>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6"/>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6"/>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6"/>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6"/>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6"/>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6"/>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6"/>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6"/>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6"/>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6"/>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6"/>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66"/>
          <p:cNvGrpSpPr/>
          <p:nvPr/>
        </p:nvGrpSpPr>
        <p:grpSpPr>
          <a:xfrm>
            <a:off x="7492967" y="3361425"/>
            <a:ext cx="394583" cy="343586"/>
            <a:chOff x="7492967" y="3361425"/>
            <a:chExt cx="394583" cy="343586"/>
          </a:xfrm>
        </p:grpSpPr>
        <p:sp>
          <p:nvSpPr>
            <p:cNvPr id="10656" name="Google Shape;10656;p66"/>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6"/>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6"/>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6"/>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6"/>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6"/>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6"/>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6"/>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6"/>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6"/>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6"/>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6"/>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6"/>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6"/>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6"/>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6"/>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6"/>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6"/>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6"/>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6"/>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6"/>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6"/>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6"/>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66"/>
          <p:cNvGrpSpPr/>
          <p:nvPr/>
        </p:nvGrpSpPr>
        <p:grpSpPr>
          <a:xfrm>
            <a:off x="7935527" y="3353154"/>
            <a:ext cx="385287" cy="360156"/>
            <a:chOff x="7935527" y="3353154"/>
            <a:chExt cx="385287" cy="360156"/>
          </a:xfrm>
        </p:grpSpPr>
        <p:sp>
          <p:nvSpPr>
            <p:cNvPr id="10680" name="Google Shape;10680;p66"/>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6"/>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6"/>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6"/>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6"/>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6"/>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6"/>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6"/>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6"/>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6"/>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6"/>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6"/>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66"/>
          <p:cNvGrpSpPr/>
          <p:nvPr/>
        </p:nvGrpSpPr>
        <p:grpSpPr>
          <a:xfrm>
            <a:off x="5319821" y="1986242"/>
            <a:ext cx="348103" cy="348103"/>
            <a:chOff x="5319821" y="1986242"/>
            <a:chExt cx="348103" cy="348103"/>
          </a:xfrm>
        </p:grpSpPr>
        <p:sp>
          <p:nvSpPr>
            <p:cNvPr id="10693" name="Google Shape;10693;p66"/>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6"/>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6"/>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6"/>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6"/>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6"/>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6"/>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6"/>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6"/>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6"/>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6"/>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6"/>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6"/>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6"/>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6"/>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6"/>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6"/>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6"/>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6"/>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6"/>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6"/>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6"/>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6"/>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6"/>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6"/>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6"/>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6"/>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6"/>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6"/>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6"/>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6"/>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6"/>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6"/>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6"/>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6"/>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6"/>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6"/>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66"/>
          <p:cNvGrpSpPr/>
          <p:nvPr/>
        </p:nvGrpSpPr>
        <p:grpSpPr>
          <a:xfrm>
            <a:off x="5765926" y="1976683"/>
            <a:ext cx="348339" cy="348103"/>
            <a:chOff x="5765926" y="1976683"/>
            <a:chExt cx="348339" cy="348103"/>
          </a:xfrm>
        </p:grpSpPr>
        <p:sp>
          <p:nvSpPr>
            <p:cNvPr id="10731" name="Google Shape;10731;p66"/>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6"/>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6"/>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6"/>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6"/>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6"/>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6"/>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6"/>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6"/>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6"/>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6"/>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6"/>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6"/>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6"/>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66"/>
          <p:cNvGrpSpPr/>
          <p:nvPr/>
        </p:nvGrpSpPr>
        <p:grpSpPr>
          <a:xfrm>
            <a:off x="6191390" y="1981489"/>
            <a:ext cx="389068" cy="347787"/>
            <a:chOff x="6191390" y="1981489"/>
            <a:chExt cx="389068" cy="347787"/>
          </a:xfrm>
        </p:grpSpPr>
        <p:sp>
          <p:nvSpPr>
            <p:cNvPr id="10746" name="Google Shape;10746;p66"/>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6"/>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6"/>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6"/>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6"/>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6"/>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6"/>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66"/>
          <p:cNvGrpSpPr/>
          <p:nvPr/>
        </p:nvGrpSpPr>
        <p:grpSpPr>
          <a:xfrm>
            <a:off x="6657846" y="2007591"/>
            <a:ext cx="348103" cy="295714"/>
            <a:chOff x="6657846" y="2007591"/>
            <a:chExt cx="348103" cy="295714"/>
          </a:xfrm>
        </p:grpSpPr>
        <p:sp>
          <p:nvSpPr>
            <p:cNvPr id="10754" name="Google Shape;10754;p66"/>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6"/>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6"/>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6"/>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6"/>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6"/>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6"/>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6"/>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6"/>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6"/>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6"/>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6"/>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6"/>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6"/>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6"/>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6"/>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6"/>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6"/>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6"/>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6"/>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6"/>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6"/>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6"/>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6"/>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6"/>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6"/>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66"/>
          <p:cNvGrpSpPr/>
          <p:nvPr/>
        </p:nvGrpSpPr>
        <p:grpSpPr>
          <a:xfrm>
            <a:off x="7104188" y="1971904"/>
            <a:ext cx="347341" cy="348103"/>
            <a:chOff x="7104188" y="1971904"/>
            <a:chExt cx="347341" cy="348103"/>
          </a:xfrm>
        </p:grpSpPr>
        <p:sp>
          <p:nvSpPr>
            <p:cNvPr id="10781" name="Google Shape;10781;p66"/>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6"/>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6"/>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6"/>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6"/>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6"/>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6"/>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6"/>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6"/>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6"/>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6"/>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6"/>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6"/>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6"/>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6"/>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6"/>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6"/>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6"/>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6"/>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6"/>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6"/>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6"/>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6"/>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6"/>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6"/>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6"/>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6"/>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6"/>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6"/>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6"/>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66"/>
          <p:cNvGrpSpPr/>
          <p:nvPr/>
        </p:nvGrpSpPr>
        <p:grpSpPr>
          <a:xfrm>
            <a:off x="7551264" y="1971904"/>
            <a:ext cx="344321" cy="348155"/>
            <a:chOff x="7551264" y="1971904"/>
            <a:chExt cx="344321" cy="348155"/>
          </a:xfrm>
        </p:grpSpPr>
        <p:sp>
          <p:nvSpPr>
            <p:cNvPr id="10812" name="Google Shape;10812;p66"/>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6"/>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6"/>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6"/>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6"/>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6"/>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6"/>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6"/>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6"/>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6"/>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6"/>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6"/>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6"/>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6"/>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6"/>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6"/>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6"/>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6"/>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6"/>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66"/>
          <p:cNvGrpSpPr/>
          <p:nvPr/>
        </p:nvGrpSpPr>
        <p:grpSpPr>
          <a:xfrm>
            <a:off x="7992065" y="1971904"/>
            <a:ext cx="351621" cy="348103"/>
            <a:chOff x="7992065" y="1971904"/>
            <a:chExt cx="351621" cy="348103"/>
          </a:xfrm>
        </p:grpSpPr>
        <p:sp>
          <p:nvSpPr>
            <p:cNvPr id="10832" name="Google Shape;10832;p66"/>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6"/>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6"/>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6"/>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6"/>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6"/>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6"/>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6"/>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6"/>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6"/>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6"/>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6"/>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6"/>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6"/>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6"/>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66"/>
          <p:cNvGrpSpPr/>
          <p:nvPr/>
        </p:nvGrpSpPr>
        <p:grpSpPr>
          <a:xfrm>
            <a:off x="4911189" y="3793455"/>
            <a:ext cx="296580" cy="364935"/>
            <a:chOff x="4911189" y="3793455"/>
            <a:chExt cx="296580" cy="364935"/>
          </a:xfrm>
        </p:grpSpPr>
        <p:sp>
          <p:nvSpPr>
            <p:cNvPr id="10848" name="Google Shape;10848;p66"/>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6"/>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6"/>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6"/>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6"/>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6"/>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6"/>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6"/>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6"/>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6"/>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6"/>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6"/>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6"/>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6"/>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6"/>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6"/>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6"/>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6"/>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6"/>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6"/>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66"/>
          <p:cNvGrpSpPr/>
          <p:nvPr/>
        </p:nvGrpSpPr>
        <p:grpSpPr>
          <a:xfrm>
            <a:off x="5341433" y="3793271"/>
            <a:ext cx="330272" cy="329117"/>
            <a:chOff x="5341433" y="3793271"/>
            <a:chExt cx="330272" cy="329117"/>
          </a:xfrm>
        </p:grpSpPr>
        <p:sp>
          <p:nvSpPr>
            <p:cNvPr id="10869" name="Google Shape;10869;p66"/>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6"/>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6"/>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6"/>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6"/>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6"/>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6"/>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6"/>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6"/>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6"/>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6"/>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6"/>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6"/>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6"/>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6"/>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6"/>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66"/>
          <p:cNvGrpSpPr/>
          <p:nvPr/>
        </p:nvGrpSpPr>
        <p:grpSpPr>
          <a:xfrm>
            <a:off x="5744051" y="3766250"/>
            <a:ext cx="428511" cy="383186"/>
            <a:chOff x="5744051" y="3766250"/>
            <a:chExt cx="428511" cy="383186"/>
          </a:xfrm>
        </p:grpSpPr>
        <p:sp>
          <p:nvSpPr>
            <p:cNvPr id="10886" name="Google Shape;10886;p66"/>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6"/>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6"/>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6"/>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6"/>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6"/>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6"/>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6"/>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6"/>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6"/>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6"/>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6"/>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6"/>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6"/>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6"/>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6"/>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6"/>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66"/>
          <p:cNvGrpSpPr/>
          <p:nvPr/>
        </p:nvGrpSpPr>
        <p:grpSpPr>
          <a:xfrm>
            <a:off x="6678697" y="3793324"/>
            <a:ext cx="342824" cy="328985"/>
            <a:chOff x="6678697" y="3793324"/>
            <a:chExt cx="342824" cy="328985"/>
          </a:xfrm>
        </p:grpSpPr>
        <p:sp>
          <p:nvSpPr>
            <p:cNvPr id="10904" name="Google Shape;10904;p66"/>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6"/>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6"/>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6"/>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6"/>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6"/>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6"/>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6"/>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6"/>
          <p:cNvGrpSpPr/>
          <p:nvPr/>
        </p:nvGrpSpPr>
        <p:grpSpPr>
          <a:xfrm>
            <a:off x="7101903" y="3762022"/>
            <a:ext cx="398627" cy="392088"/>
            <a:chOff x="7101903" y="3762022"/>
            <a:chExt cx="398627" cy="392088"/>
          </a:xfrm>
        </p:grpSpPr>
        <p:sp>
          <p:nvSpPr>
            <p:cNvPr id="10913" name="Google Shape;10913;p66"/>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6"/>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6"/>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6"/>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6"/>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6"/>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6"/>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6"/>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6"/>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6"/>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6"/>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6"/>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6"/>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6"/>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6"/>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6"/>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6"/>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6"/>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66"/>
          <p:cNvGrpSpPr/>
          <p:nvPr/>
        </p:nvGrpSpPr>
        <p:grpSpPr>
          <a:xfrm>
            <a:off x="7541469" y="3793455"/>
            <a:ext cx="407897" cy="328985"/>
            <a:chOff x="7541469" y="3793455"/>
            <a:chExt cx="407897" cy="328985"/>
          </a:xfrm>
        </p:grpSpPr>
        <p:sp>
          <p:nvSpPr>
            <p:cNvPr id="10932" name="Google Shape;10932;p66"/>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6"/>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6"/>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6"/>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6"/>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6"/>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6"/>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6"/>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6"/>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6"/>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6"/>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6"/>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6"/>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6"/>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6"/>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6"/>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6"/>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6"/>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6"/>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6"/>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6"/>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6"/>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6"/>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6"/>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6"/>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6"/>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6"/>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6"/>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6"/>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6"/>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66"/>
          <p:cNvGrpSpPr/>
          <p:nvPr/>
        </p:nvGrpSpPr>
        <p:grpSpPr>
          <a:xfrm>
            <a:off x="5310288" y="2956312"/>
            <a:ext cx="432292" cy="264412"/>
            <a:chOff x="5310288" y="2956312"/>
            <a:chExt cx="432292" cy="264412"/>
          </a:xfrm>
        </p:grpSpPr>
        <p:sp>
          <p:nvSpPr>
            <p:cNvPr id="10963" name="Google Shape;10963;p66"/>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6"/>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6"/>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6"/>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6"/>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6"/>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6"/>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6"/>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6"/>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6"/>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6"/>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6"/>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6"/>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6"/>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6"/>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6"/>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6"/>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6"/>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6"/>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6"/>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6"/>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6"/>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6"/>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6"/>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6"/>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6"/>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6"/>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66"/>
          <p:cNvGrpSpPr/>
          <p:nvPr/>
        </p:nvGrpSpPr>
        <p:grpSpPr>
          <a:xfrm>
            <a:off x="4879047" y="2432320"/>
            <a:ext cx="398075" cy="340303"/>
            <a:chOff x="4879047" y="2432320"/>
            <a:chExt cx="398075" cy="340303"/>
          </a:xfrm>
        </p:grpSpPr>
        <p:sp>
          <p:nvSpPr>
            <p:cNvPr id="10991" name="Google Shape;10991;p66"/>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6"/>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6"/>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6"/>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6"/>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6"/>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6"/>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6"/>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6"/>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6"/>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6"/>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6"/>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6"/>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6"/>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6"/>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6"/>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6"/>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6"/>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6"/>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6"/>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6"/>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6"/>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6"/>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6"/>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6"/>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6"/>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66"/>
          <p:cNvGrpSpPr/>
          <p:nvPr/>
        </p:nvGrpSpPr>
        <p:grpSpPr>
          <a:xfrm>
            <a:off x="5388701" y="2393823"/>
            <a:ext cx="280982" cy="395896"/>
            <a:chOff x="5388701" y="2393823"/>
            <a:chExt cx="280982" cy="395896"/>
          </a:xfrm>
        </p:grpSpPr>
        <p:sp>
          <p:nvSpPr>
            <p:cNvPr id="11018" name="Google Shape;11018;p66"/>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6"/>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6"/>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6"/>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6"/>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6"/>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6"/>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6"/>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6"/>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6"/>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6"/>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6"/>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6"/>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6"/>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6"/>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6"/>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6"/>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6"/>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6"/>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6"/>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6"/>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6"/>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6"/>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6"/>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6"/>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6"/>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6"/>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6"/>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6"/>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6"/>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66"/>
          <p:cNvGrpSpPr/>
          <p:nvPr/>
        </p:nvGrpSpPr>
        <p:grpSpPr>
          <a:xfrm>
            <a:off x="5743289" y="2439122"/>
            <a:ext cx="444871" cy="316407"/>
            <a:chOff x="5743289" y="2439122"/>
            <a:chExt cx="444871" cy="316407"/>
          </a:xfrm>
        </p:grpSpPr>
        <p:sp>
          <p:nvSpPr>
            <p:cNvPr id="11049" name="Google Shape;11049;p66"/>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6"/>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6"/>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6"/>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6"/>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6"/>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6"/>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6"/>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6"/>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6"/>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6"/>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6"/>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6"/>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6"/>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6"/>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6"/>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6"/>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6"/>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6"/>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6"/>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6"/>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6"/>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6"/>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6"/>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6"/>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6"/>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6"/>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6"/>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6"/>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66"/>
          <p:cNvGrpSpPr/>
          <p:nvPr/>
        </p:nvGrpSpPr>
        <p:grpSpPr>
          <a:xfrm>
            <a:off x="6230360" y="2432583"/>
            <a:ext cx="351359" cy="363412"/>
            <a:chOff x="6230360" y="2432583"/>
            <a:chExt cx="351359" cy="363412"/>
          </a:xfrm>
        </p:grpSpPr>
        <p:sp>
          <p:nvSpPr>
            <p:cNvPr id="11079" name="Google Shape;11079;p66"/>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6"/>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6"/>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6"/>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6"/>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6"/>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6"/>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6"/>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6"/>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6"/>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6"/>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6"/>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6"/>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6"/>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6"/>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6"/>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6"/>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6"/>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6"/>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6"/>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6"/>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66"/>
          <p:cNvGrpSpPr/>
          <p:nvPr/>
        </p:nvGrpSpPr>
        <p:grpSpPr>
          <a:xfrm>
            <a:off x="6633976" y="2459552"/>
            <a:ext cx="387781" cy="286680"/>
            <a:chOff x="6633976" y="2459552"/>
            <a:chExt cx="387781" cy="286680"/>
          </a:xfrm>
        </p:grpSpPr>
        <p:sp>
          <p:nvSpPr>
            <p:cNvPr id="11101" name="Google Shape;11101;p66"/>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6"/>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6"/>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6"/>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6"/>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6"/>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6"/>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66"/>
          <p:cNvGrpSpPr/>
          <p:nvPr/>
        </p:nvGrpSpPr>
        <p:grpSpPr>
          <a:xfrm>
            <a:off x="7091110" y="2428565"/>
            <a:ext cx="376989" cy="348864"/>
            <a:chOff x="7091110" y="2428565"/>
            <a:chExt cx="376989" cy="348864"/>
          </a:xfrm>
        </p:grpSpPr>
        <p:sp>
          <p:nvSpPr>
            <p:cNvPr id="11109" name="Google Shape;11109;p66"/>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6"/>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6"/>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6"/>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6"/>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6"/>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6"/>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6"/>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6"/>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6"/>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6"/>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6"/>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6"/>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6"/>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6"/>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6"/>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6"/>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6"/>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6"/>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6"/>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6"/>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6"/>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6"/>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6"/>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6"/>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6"/>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6"/>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6"/>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6"/>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6"/>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6"/>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66"/>
          <p:cNvGrpSpPr/>
          <p:nvPr/>
        </p:nvGrpSpPr>
        <p:grpSpPr>
          <a:xfrm>
            <a:off x="7536427" y="2415225"/>
            <a:ext cx="369715" cy="375492"/>
            <a:chOff x="7536427" y="2415225"/>
            <a:chExt cx="369715" cy="375492"/>
          </a:xfrm>
        </p:grpSpPr>
        <p:sp>
          <p:nvSpPr>
            <p:cNvPr id="11141" name="Google Shape;11141;p66"/>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6"/>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6"/>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6"/>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6"/>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6"/>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6"/>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6"/>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6"/>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6"/>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6"/>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6"/>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6"/>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6"/>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6"/>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6"/>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6"/>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6"/>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6"/>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6"/>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6"/>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6"/>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6"/>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6"/>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6"/>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6"/>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6"/>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6"/>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6"/>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6"/>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6"/>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6"/>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6"/>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6"/>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6"/>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6"/>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6"/>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6"/>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66"/>
          <p:cNvGrpSpPr/>
          <p:nvPr/>
        </p:nvGrpSpPr>
        <p:grpSpPr>
          <a:xfrm>
            <a:off x="7980773" y="2428802"/>
            <a:ext cx="353381" cy="358160"/>
            <a:chOff x="7980773" y="2428802"/>
            <a:chExt cx="353381" cy="358160"/>
          </a:xfrm>
        </p:grpSpPr>
        <p:sp>
          <p:nvSpPr>
            <p:cNvPr id="11180" name="Google Shape;11180;p66"/>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6"/>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6"/>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6"/>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6"/>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6"/>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6"/>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6"/>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6"/>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6"/>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6"/>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6"/>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6"/>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6"/>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6"/>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6"/>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6"/>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6"/>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6"/>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6"/>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6"/>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6"/>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6"/>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6"/>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6"/>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6"/>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6"/>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6"/>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6"/>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6"/>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66"/>
          <p:cNvGrpSpPr/>
          <p:nvPr/>
        </p:nvGrpSpPr>
        <p:grpSpPr>
          <a:xfrm>
            <a:off x="4886058" y="4291240"/>
            <a:ext cx="346343" cy="343953"/>
            <a:chOff x="4886058" y="4291240"/>
            <a:chExt cx="346343" cy="343953"/>
          </a:xfrm>
        </p:grpSpPr>
        <p:sp>
          <p:nvSpPr>
            <p:cNvPr id="11211" name="Google Shape;11211;p66"/>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6"/>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6"/>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6"/>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6"/>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6"/>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6"/>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6"/>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6"/>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6"/>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6"/>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6"/>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6"/>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66"/>
          <p:cNvGrpSpPr/>
          <p:nvPr/>
        </p:nvGrpSpPr>
        <p:grpSpPr>
          <a:xfrm>
            <a:off x="5344216" y="4291056"/>
            <a:ext cx="304616" cy="343560"/>
            <a:chOff x="5344216" y="4291056"/>
            <a:chExt cx="304616" cy="343560"/>
          </a:xfrm>
        </p:grpSpPr>
        <p:sp>
          <p:nvSpPr>
            <p:cNvPr id="11225" name="Google Shape;11225;p66"/>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6"/>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6"/>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6"/>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6"/>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6"/>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6"/>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6"/>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6"/>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6"/>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6"/>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66"/>
          <p:cNvGrpSpPr/>
          <p:nvPr/>
        </p:nvGrpSpPr>
        <p:grpSpPr>
          <a:xfrm>
            <a:off x="6279999" y="4264422"/>
            <a:ext cx="204093" cy="343743"/>
            <a:chOff x="6271562" y="4290872"/>
            <a:chExt cx="204093" cy="343743"/>
          </a:xfrm>
        </p:grpSpPr>
        <p:sp>
          <p:nvSpPr>
            <p:cNvPr id="11237" name="Google Shape;11237;p66"/>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6"/>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6"/>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6"/>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6"/>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6"/>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6"/>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6"/>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6"/>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6"/>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6"/>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6"/>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66"/>
          <p:cNvGrpSpPr/>
          <p:nvPr/>
        </p:nvGrpSpPr>
        <p:grpSpPr>
          <a:xfrm>
            <a:off x="6639491" y="4329238"/>
            <a:ext cx="344085" cy="267195"/>
            <a:chOff x="6639491" y="4329238"/>
            <a:chExt cx="344085" cy="267195"/>
          </a:xfrm>
        </p:grpSpPr>
        <p:sp>
          <p:nvSpPr>
            <p:cNvPr id="11250" name="Google Shape;11250;p66"/>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6"/>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6"/>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6"/>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6"/>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6"/>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6"/>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6"/>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6"/>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6"/>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6"/>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6"/>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6"/>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6"/>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6"/>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6"/>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6"/>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6"/>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66"/>
          <p:cNvGrpSpPr/>
          <p:nvPr/>
        </p:nvGrpSpPr>
        <p:grpSpPr>
          <a:xfrm>
            <a:off x="7133336" y="4291056"/>
            <a:ext cx="232979" cy="343560"/>
            <a:chOff x="7133336" y="4291056"/>
            <a:chExt cx="232979" cy="343560"/>
          </a:xfrm>
        </p:grpSpPr>
        <p:sp>
          <p:nvSpPr>
            <p:cNvPr id="11269" name="Google Shape;11269;p66"/>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6"/>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6"/>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6"/>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6"/>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6"/>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6"/>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6"/>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6"/>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6"/>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6"/>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6"/>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6"/>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6"/>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6"/>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6"/>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6"/>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66"/>
          <p:cNvGrpSpPr/>
          <p:nvPr/>
        </p:nvGrpSpPr>
        <p:grpSpPr>
          <a:xfrm>
            <a:off x="7571379" y="4291056"/>
            <a:ext cx="232979" cy="343560"/>
            <a:chOff x="7571379" y="4291056"/>
            <a:chExt cx="232979" cy="343560"/>
          </a:xfrm>
        </p:grpSpPr>
        <p:sp>
          <p:nvSpPr>
            <p:cNvPr id="11287" name="Google Shape;11287;p66"/>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6"/>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6"/>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6"/>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6"/>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6"/>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6"/>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6"/>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6"/>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6"/>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6"/>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6"/>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6"/>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6"/>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6"/>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6"/>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66"/>
          <p:cNvGrpSpPr/>
          <p:nvPr/>
        </p:nvGrpSpPr>
        <p:grpSpPr>
          <a:xfrm>
            <a:off x="6666381" y="3347875"/>
            <a:ext cx="295819" cy="370712"/>
            <a:chOff x="6666381" y="3347875"/>
            <a:chExt cx="295819" cy="370712"/>
          </a:xfrm>
        </p:grpSpPr>
        <p:sp>
          <p:nvSpPr>
            <p:cNvPr id="11304" name="Google Shape;11304;p66"/>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6"/>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6"/>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6"/>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6"/>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6"/>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6"/>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6"/>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6"/>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6"/>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6"/>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6"/>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6"/>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6"/>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6"/>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6"/>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6"/>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6"/>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6"/>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6"/>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6"/>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6"/>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6"/>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6"/>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6"/>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6"/>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6"/>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6"/>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6"/>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6"/>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6"/>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6"/>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6"/>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6"/>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6"/>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6"/>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6"/>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6"/>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6"/>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6"/>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66"/>
          <p:cNvGrpSpPr/>
          <p:nvPr/>
        </p:nvGrpSpPr>
        <p:grpSpPr>
          <a:xfrm>
            <a:off x="4877760" y="2887459"/>
            <a:ext cx="389567" cy="390329"/>
            <a:chOff x="4877760" y="2887459"/>
            <a:chExt cx="389567" cy="390329"/>
          </a:xfrm>
        </p:grpSpPr>
        <p:sp>
          <p:nvSpPr>
            <p:cNvPr id="11345" name="Google Shape;11345;p66"/>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6"/>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6"/>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6"/>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6"/>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6"/>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6"/>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6"/>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6"/>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6"/>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6"/>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6"/>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6"/>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6"/>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6"/>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6"/>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6"/>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6"/>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6"/>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6"/>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6"/>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6"/>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6"/>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6"/>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6"/>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6"/>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6"/>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6"/>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6"/>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6"/>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6"/>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6"/>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6"/>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6"/>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6"/>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6"/>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6"/>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6"/>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6"/>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6"/>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6"/>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6"/>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6"/>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6"/>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9" name="Google Shape;11389;p66"/>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6"/>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6"/>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6"/>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6"/>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4" name="Google Shape;11394;p66"/>
          <p:cNvGrpSpPr/>
          <p:nvPr/>
        </p:nvGrpSpPr>
        <p:grpSpPr>
          <a:xfrm>
            <a:off x="5779239" y="2887695"/>
            <a:ext cx="314411" cy="389830"/>
            <a:chOff x="5779239" y="2887695"/>
            <a:chExt cx="314411" cy="389830"/>
          </a:xfrm>
        </p:grpSpPr>
        <p:sp>
          <p:nvSpPr>
            <p:cNvPr id="11395" name="Google Shape;11395;p66"/>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6"/>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6"/>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6"/>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6"/>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6"/>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6"/>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6"/>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6"/>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6"/>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6"/>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6"/>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6"/>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6"/>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6"/>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6"/>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6"/>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6"/>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6"/>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6"/>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6"/>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6"/>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6"/>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6"/>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6"/>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6"/>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6"/>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6"/>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6"/>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6"/>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6"/>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6"/>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6"/>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6"/>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6"/>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6"/>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6"/>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6"/>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6"/>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6"/>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6"/>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6"/>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6"/>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6"/>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66"/>
          <p:cNvGrpSpPr/>
          <p:nvPr/>
        </p:nvGrpSpPr>
        <p:grpSpPr>
          <a:xfrm>
            <a:off x="6190130" y="2940977"/>
            <a:ext cx="389830" cy="283004"/>
            <a:chOff x="6190130" y="2940977"/>
            <a:chExt cx="389830" cy="283004"/>
          </a:xfrm>
        </p:grpSpPr>
        <p:sp>
          <p:nvSpPr>
            <p:cNvPr id="11440" name="Google Shape;11440;p66"/>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6"/>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6"/>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6"/>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6"/>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6"/>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6"/>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6"/>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6"/>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6"/>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6"/>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6"/>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6"/>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6"/>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6"/>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6"/>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6"/>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6"/>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6"/>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6"/>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6"/>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6"/>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6"/>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6"/>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6"/>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6"/>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6"/>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6"/>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6"/>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6"/>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66"/>
          <p:cNvGrpSpPr/>
          <p:nvPr/>
        </p:nvGrpSpPr>
        <p:grpSpPr>
          <a:xfrm>
            <a:off x="6633976" y="2900274"/>
            <a:ext cx="389803" cy="364673"/>
            <a:chOff x="6633976" y="2900274"/>
            <a:chExt cx="389803" cy="364673"/>
          </a:xfrm>
        </p:grpSpPr>
        <p:sp>
          <p:nvSpPr>
            <p:cNvPr id="11471" name="Google Shape;11471;p66"/>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6"/>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6"/>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6"/>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6"/>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6"/>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6"/>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6"/>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6"/>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6"/>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6"/>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6"/>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6"/>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6"/>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6"/>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6"/>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6"/>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66"/>
          <p:cNvGrpSpPr/>
          <p:nvPr/>
        </p:nvGrpSpPr>
        <p:grpSpPr>
          <a:xfrm>
            <a:off x="7517835" y="2885437"/>
            <a:ext cx="364935" cy="382529"/>
            <a:chOff x="7517835" y="2885437"/>
            <a:chExt cx="364935" cy="382529"/>
          </a:xfrm>
        </p:grpSpPr>
        <p:sp>
          <p:nvSpPr>
            <p:cNvPr id="11489" name="Google Shape;11489;p66"/>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6"/>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6"/>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6"/>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6"/>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6"/>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6"/>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6"/>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6"/>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6"/>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6"/>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6"/>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6"/>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6"/>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6"/>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6"/>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6"/>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6"/>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6"/>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6"/>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6"/>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6"/>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6"/>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6"/>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6"/>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6"/>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6"/>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6"/>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6"/>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6"/>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6"/>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6"/>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6"/>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6"/>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6"/>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6"/>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6"/>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66"/>
          <p:cNvGrpSpPr/>
          <p:nvPr/>
        </p:nvGrpSpPr>
        <p:grpSpPr>
          <a:xfrm>
            <a:off x="7087591" y="2887144"/>
            <a:ext cx="358160" cy="385602"/>
            <a:chOff x="7087591" y="2887144"/>
            <a:chExt cx="358160" cy="385602"/>
          </a:xfrm>
        </p:grpSpPr>
        <p:sp>
          <p:nvSpPr>
            <p:cNvPr id="11527" name="Google Shape;11527;p66"/>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6"/>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6"/>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6"/>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6"/>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6"/>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6"/>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6"/>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6"/>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6"/>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6"/>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6"/>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6"/>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6"/>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6"/>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6"/>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6"/>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6"/>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6"/>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66"/>
          <p:cNvGrpSpPr/>
          <p:nvPr/>
        </p:nvGrpSpPr>
        <p:grpSpPr>
          <a:xfrm>
            <a:off x="7951362" y="2885437"/>
            <a:ext cx="382529" cy="382529"/>
            <a:chOff x="7951362" y="2885437"/>
            <a:chExt cx="382529" cy="382529"/>
          </a:xfrm>
        </p:grpSpPr>
        <p:sp>
          <p:nvSpPr>
            <p:cNvPr id="11547" name="Google Shape;11547;p66"/>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6"/>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6"/>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6"/>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6"/>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6"/>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6"/>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6"/>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6"/>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6"/>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6"/>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6"/>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6"/>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6"/>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6"/>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6"/>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6"/>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6"/>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6"/>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6"/>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6"/>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6"/>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6"/>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6"/>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6"/>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6"/>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6"/>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6"/>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6"/>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6"/>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6"/>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6"/>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6"/>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6"/>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6"/>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6"/>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6"/>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6"/>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6"/>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6"/>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6"/>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6"/>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6"/>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6"/>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6"/>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6"/>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6"/>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6"/>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6"/>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66"/>
          <p:cNvGrpSpPr/>
          <p:nvPr/>
        </p:nvGrpSpPr>
        <p:grpSpPr>
          <a:xfrm>
            <a:off x="8054406" y="3814489"/>
            <a:ext cx="276964" cy="336601"/>
            <a:chOff x="8054406" y="3814489"/>
            <a:chExt cx="276964" cy="336601"/>
          </a:xfrm>
        </p:grpSpPr>
        <p:sp>
          <p:nvSpPr>
            <p:cNvPr id="11597" name="Google Shape;11597;p66"/>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6"/>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6"/>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6"/>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6"/>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6"/>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6"/>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6"/>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6"/>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66"/>
          <p:cNvGrpSpPr/>
          <p:nvPr/>
        </p:nvGrpSpPr>
        <p:grpSpPr>
          <a:xfrm>
            <a:off x="7936787" y="4295074"/>
            <a:ext cx="378249" cy="335524"/>
            <a:chOff x="7936787" y="4295074"/>
            <a:chExt cx="378249" cy="335524"/>
          </a:xfrm>
        </p:grpSpPr>
        <p:sp>
          <p:nvSpPr>
            <p:cNvPr id="11607" name="Google Shape;11607;p66"/>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6"/>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6"/>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6"/>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6"/>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6"/>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6"/>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6"/>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6"/>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6"/>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6"/>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6"/>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6"/>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6"/>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6"/>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6"/>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66"/>
          <p:cNvGrpSpPr/>
          <p:nvPr/>
        </p:nvGrpSpPr>
        <p:grpSpPr>
          <a:xfrm>
            <a:off x="4886058" y="1965890"/>
            <a:ext cx="388569" cy="388307"/>
            <a:chOff x="4886058" y="1965890"/>
            <a:chExt cx="388569" cy="388307"/>
          </a:xfrm>
        </p:grpSpPr>
        <p:sp>
          <p:nvSpPr>
            <p:cNvPr id="11624" name="Google Shape;11624;p66"/>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6"/>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6"/>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6"/>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6"/>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6"/>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6"/>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6"/>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6"/>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6"/>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6"/>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38" name="Shape 11638"/>
        <p:cNvGrpSpPr/>
        <p:nvPr/>
      </p:nvGrpSpPr>
      <p:grpSpPr>
        <a:xfrm>
          <a:off x="0" y="0"/>
          <a:ext cx="0" cy="0"/>
          <a:chOff x="0" y="0"/>
          <a:chExt cx="0" cy="0"/>
        </a:xfrm>
      </p:grpSpPr>
      <p:sp>
        <p:nvSpPr>
          <p:cNvPr id="11639" name="Google Shape;11639;p6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40" name="Google Shape;11640;p6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641" name="Google Shape;11641;p67"/>
          <p:cNvGrpSpPr/>
          <p:nvPr/>
        </p:nvGrpSpPr>
        <p:grpSpPr>
          <a:xfrm>
            <a:off x="1765162" y="3346789"/>
            <a:ext cx="292801" cy="359258"/>
            <a:chOff x="1765162" y="3346789"/>
            <a:chExt cx="292801" cy="359258"/>
          </a:xfrm>
        </p:grpSpPr>
        <p:sp>
          <p:nvSpPr>
            <p:cNvPr id="11642" name="Google Shape;11642;p67"/>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7"/>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7"/>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7"/>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7"/>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7"/>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7"/>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7"/>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7"/>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7"/>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7"/>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7"/>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7"/>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7"/>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7"/>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67"/>
          <p:cNvGrpSpPr/>
          <p:nvPr/>
        </p:nvGrpSpPr>
        <p:grpSpPr>
          <a:xfrm>
            <a:off x="3077632" y="2445004"/>
            <a:ext cx="358996" cy="296309"/>
            <a:chOff x="3077632" y="2445004"/>
            <a:chExt cx="358996" cy="296309"/>
          </a:xfrm>
        </p:grpSpPr>
        <p:sp>
          <p:nvSpPr>
            <p:cNvPr id="11658" name="Google Shape;11658;p67"/>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7"/>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7"/>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7"/>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7"/>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7"/>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7"/>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7"/>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7"/>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7"/>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7"/>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7"/>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7"/>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7"/>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7"/>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7"/>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7"/>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7"/>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7"/>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7"/>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7"/>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7"/>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7"/>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7"/>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7"/>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7"/>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67"/>
          <p:cNvGrpSpPr/>
          <p:nvPr/>
        </p:nvGrpSpPr>
        <p:grpSpPr>
          <a:xfrm>
            <a:off x="2635237" y="2431780"/>
            <a:ext cx="359232" cy="323018"/>
            <a:chOff x="2635237" y="2431780"/>
            <a:chExt cx="359232" cy="323018"/>
          </a:xfrm>
        </p:grpSpPr>
        <p:sp>
          <p:nvSpPr>
            <p:cNvPr id="11685" name="Google Shape;11685;p67"/>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7"/>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7"/>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7"/>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7"/>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7"/>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7"/>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7"/>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7"/>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7"/>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7"/>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7"/>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7"/>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7"/>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7"/>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67"/>
          <p:cNvGrpSpPr/>
          <p:nvPr/>
        </p:nvGrpSpPr>
        <p:grpSpPr>
          <a:xfrm>
            <a:off x="4011651" y="3768132"/>
            <a:ext cx="373189" cy="358944"/>
            <a:chOff x="4011651" y="3768132"/>
            <a:chExt cx="373189" cy="358944"/>
          </a:xfrm>
        </p:grpSpPr>
        <p:sp>
          <p:nvSpPr>
            <p:cNvPr id="11701" name="Google Shape;11701;p67"/>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7"/>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7"/>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7"/>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7"/>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7"/>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7"/>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7"/>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7"/>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7"/>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67"/>
          <p:cNvGrpSpPr/>
          <p:nvPr/>
        </p:nvGrpSpPr>
        <p:grpSpPr>
          <a:xfrm>
            <a:off x="2189568" y="1961603"/>
            <a:ext cx="364993" cy="359049"/>
            <a:chOff x="2189568" y="1961603"/>
            <a:chExt cx="364993" cy="359049"/>
          </a:xfrm>
        </p:grpSpPr>
        <p:sp>
          <p:nvSpPr>
            <p:cNvPr id="11712" name="Google Shape;11712;p67"/>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7"/>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7"/>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7"/>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7"/>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7"/>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7"/>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7"/>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7"/>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7"/>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7"/>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7"/>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7"/>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7"/>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7"/>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7"/>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67"/>
          <p:cNvGrpSpPr/>
          <p:nvPr/>
        </p:nvGrpSpPr>
        <p:grpSpPr>
          <a:xfrm>
            <a:off x="2193077" y="2419971"/>
            <a:ext cx="378426" cy="346323"/>
            <a:chOff x="2193077" y="2419971"/>
            <a:chExt cx="378426" cy="346323"/>
          </a:xfrm>
        </p:grpSpPr>
        <p:sp>
          <p:nvSpPr>
            <p:cNvPr id="11729" name="Google Shape;11729;p67"/>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7"/>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7"/>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7"/>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7"/>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7"/>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7"/>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7"/>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7"/>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7"/>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7"/>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7"/>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7"/>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7"/>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7"/>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7"/>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7"/>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7"/>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7"/>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7"/>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7"/>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0" name="Google Shape;11750;p67"/>
          <p:cNvGrpSpPr/>
          <p:nvPr/>
        </p:nvGrpSpPr>
        <p:grpSpPr>
          <a:xfrm>
            <a:off x="861622" y="2881770"/>
            <a:ext cx="276802" cy="367140"/>
            <a:chOff x="861622" y="2881770"/>
            <a:chExt cx="276802" cy="367140"/>
          </a:xfrm>
        </p:grpSpPr>
        <p:sp>
          <p:nvSpPr>
            <p:cNvPr id="11751" name="Google Shape;11751;p67"/>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7"/>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7"/>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7"/>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7"/>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7"/>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7"/>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7"/>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7"/>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7"/>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7"/>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7"/>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7"/>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7"/>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7"/>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7"/>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7"/>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7"/>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7"/>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7"/>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7"/>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7"/>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67"/>
          <p:cNvGrpSpPr/>
          <p:nvPr/>
        </p:nvGrpSpPr>
        <p:grpSpPr>
          <a:xfrm>
            <a:off x="3968184" y="2881691"/>
            <a:ext cx="369444" cy="367140"/>
            <a:chOff x="3968184" y="2881691"/>
            <a:chExt cx="369444" cy="367140"/>
          </a:xfrm>
        </p:grpSpPr>
        <p:sp>
          <p:nvSpPr>
            <p:cNvPr id="11774" name="Google Shape;11774;p67"/>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7"/>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7"/>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7"/>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7"/>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7"/>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7"/>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7"/>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7"/>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7"/>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7"/>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7"/>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7"/>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7"/>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7"/>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7"/>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7"/>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7"/>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7"/>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7"/>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7"/>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7"/>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7"/>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7"/>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67"/>
          <p:cNvGrpSpPr/>
          <p:nvPr/>
        </p:nvGrpSpPr>
        <p:grpSpPr>
          <a:xfrm>
            <a:off x="3513796" y="2882084"/>
            <a:ext cx="371487" cy="366826"/>
            <a:chOff x="3513796" y="2882084"/>
            <a:chExt cx="371487" cy="366826"/>
          </a:xfrm>
        </p:grpSpPr>
        <p:sp>
          <p:nvSpPr>
            <p:cNvPr id="11799" name="Google Shape;11799;p67"/>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7"/>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7"/>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7"/>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7"/>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7"/>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7"/>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7"/>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7"/>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7"/>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7"/>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7"/>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7"/>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7"/>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7"/>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7"/>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7"/>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7"/>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7"/>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7"/>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7"/>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7"/>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7"/>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7"/>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7"/>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7"/>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7"/>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7"/>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7"/>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7"/>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7"/>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7"/>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7"/>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7"/>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7"/>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7"/>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7"/>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7"/>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7"/>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7"/>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7"/>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7"/>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7"/>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7"/>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7"/>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7"/>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7"/>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7"/>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7"/>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67"/>
          <p:cNvGrpSpPr/>
          <p:nvPr/>
        </p:nvGrpSpPr>
        <p:grpSpPr>
          <a:xfrm>
            <a:off x="873615" y="1500275"/>
            <a:ext cx="335011" cy="359232"/>
            <a:chOff x="873615" y="1500275"/>
            <a:chExt cx="335011" cy="359232"/>
          </a:xfrm>
        </p:grpSpPr>
        <p:sp>
          <p:nvSpPr>
            <p:cNvPr id="11849" name="Google Shape;11849;p67"/>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7"/>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7"/>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7"/>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7"/>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7"/>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7"/>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7"/>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7"/>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7"/>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7"/>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67"/>
          <p:cNvGrpSpPr/>
          <p:nvPr/>
        </p:nvGrpSpPr>
        <p:grpSpPr>
          <a:xfrm>
            <a:off x="2202058" y="3346737"/>
            <a:ext cx="337158" cy="359311"/>
            <a:chOff x="2202058" y="3346737"/>
            <a:chExt cx="337158" cy="359311"/>
          </a:xfrm>
        </p:grpSpPr>
        <p:sp>
          <p:nvSpPr>
            <p:cNvPr id="11861" name="Google Shape;11861;p67"/>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7"/>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7"/>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7"/>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7"/>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7"/>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7"/>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7"/>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7"/>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67"/>
          <p:cNvGrpSpPr/>
          <p:nvPr/>
        </p:nvGrpSpPr>
        <p:grpSpPr>
          <a:xfrm>
            <a:off x="2223059" y="3818172"/>
            <a:ext cx="359232" cy="306050"/>
            <a:chOff x="2223059" y="3818172"/>
            <a:chExt cx="359232" cy="306050"/>
          </a:xfrm>
        </p:grpSpPr>
        <p:sp>
          <p:nvSpPr>
            <p:cNvPr id="11871" name="Google Shape;11871;p67"/>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7"/>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7"/>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7"/>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7"/>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7"/>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7"/>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7"/>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7"/>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67"/>
          <p:cNvGrpSpPr/>
          <p:nvPr/>
        </p:nvGrpSpPr>
        <p:grpSpPr>
          <a:xfrm>
            <a:off x="1725989" y="1991820"/>
            <a:ext cx="378426" cy="298509"/>
            <a:chOff x="1725989" y="1991820"/>
            <a:chExt cx="378426" cy="298509"/>
          </a:xfrm>
        </p:grpSpPr>
        <p:sp>
          <p:nvSpPr>
            <p:cNvPr id="11881" name="Google Shape;11881;p67"/>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7"/>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7"/>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7"/>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7"/>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7"/>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7"/>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7"/>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7"/>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7"/>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7"/>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7"/>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3" name="Google Shape;11893;p67"/>
          <p:cNvGrpSpPr/>
          <p:nvPr/>
        </p:nvGrpSpPr>
        <p:grpSpPr>
          <a:xfrm>
            <a:off x="1768409" y="3791751"/>
            <a:ext cx="367978" cy="359075"/>
            <a:chOff x="1768409" y="3791751"/>
            <a:chExt cx="367978" cy="359075"/>
          </a:xfrm>
        </p:grpSpPr>
        <p:sp>
          <p:nvSpPr>
            <p:cNvPr id="11894" name="Google Shape;11894;p67"/>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7"/>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7"/>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7"/>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7"/>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7"/>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7"/>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7"/>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7"/>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7"/>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7"/>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7"/>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7"/>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7" name="Google Shape;11907;p67"/>
          <p:cNvGrpSpPr/>
          <p:nvPr/>
        </p:nvGrpSpPr>
        <p:grpSpPr>
          <a:xfrm>
            <a:off x="2668963" y="3791306"/>
            <a:ext cx="358735" cy="359311"/>
            <a:chOff x="2668963" y="3791306"/>
            <a:chExt cx="358735" cy="359311"/>
          </a:xfrm>
        </p:grpSpPr>
        <p:sp>
          <p:nvSpPr>
            <p:cNvPr id="11908" name="Google Shape;11908;p67"/>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7"/>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7"/>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7"/>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7"/>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7"/>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7"/>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7"/>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7"/>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7"/>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7"/>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7"/>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7"/>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7"/>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7"/>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7"/>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67"/>
          <p:cNvGrpSpPr/>
          <p:nvPr/>
        </p:nvGrpSpPr>
        <p:grpSpPr>
          <a:xfrm>
            <a:off x="849682" y="1995198"/>
            <a:ext cx="363893" cy="291727"/>
            <a:chOff x="849682" y="1995198"/>
            <a:chExt cx="363893" cy="291727"/>
          </a:xfrm>
        </p:grpSpPr>
        <p:sp>
          <p:nvSpPr>
            <p:cNvPr id="11925" name="Google Shape;11925;p67"/>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7"/>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7"/>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7"/>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7"/>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7"/>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7"/>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7"/>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7"/>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7"/>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7"/>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7"/>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7"/>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7"/>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7"/>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7"/>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7"/>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7"/>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67"/>
          <p:cNvGrpSpPr/>
          <p:nvPr/>
        </p:nvGrpSpPr>
        <p:grpSpPr>
          <a:xfrm>
            <a:off x="3065430" y="1990066"/>
            <a:ext cx="378190" cy="302044"/>
            <a:chOff x="3065430" y="1990066"/>
            <a:chExt cx="378190" cy="302044"/>
          </a:xfrm>
        </p:grpSpPr>
        <p:sp>
          <p:nvSpPr>
            <p:cNvPr id="11944" name="Google Shape;11944;p67"/>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7"/>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7"/>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7"/>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7"/>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7"/>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7"/>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7"/>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7"/>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7"/>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7"/>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67"/>
          <p:cNvGrpSpPr/>
          <p:nvPr/>
        </p:nvGrpSpPr>
        <p:grpSpPr>
          <a:xfrm>
            <a:off x="3568234" y="3791410"/>
            <a:ext cx="347501" cy="359284"/>
            <a:chOff x="3568234" y="3791410"/>
            <a:chExt cx="347501" cy="359284"/>
          </a:xfrm>
        </p:grpSpPr>
        <p:sp>
          <p:nvSpPr>
            <p:cNvPr id="11956" name="Google Shape;11956;p67"/>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7"/>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7"/>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7"/>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7"/>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7"/>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7"/>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7"/>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7"/>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7"/>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7"/>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67"/>
          <p:cNvGrpSpPr/>
          <p:nvPr/>
        </p:nvGrpSpPr>
        <p:grpSpPr>
          <a:xfrm>
            <a:off x="1759925" y="1501087"/>
            <a:ext cx="347004" cy="358420"/>
            <a:chOff x="1759925" y="1501087"/>
            <a:chExt cx="347004" cy="358420"/>
          </a:xfrm>
        </p:grpSpPr>
        <p:sp>
          <p:nvSpPr>
            <p:cNvPr id="11968" name="Google Shape;11968;p67"/>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7"/>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7"/>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7"/>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7"/>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7"/>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7"/>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7"/>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7"/>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7"/>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7"/>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7"/>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7"/>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7"/>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7"/>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7"/>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7"/>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7"/>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7"/>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7"/>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7"/>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7"/>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7"/>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7"/>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7"/>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7"/>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7"/>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67"/>
          <p:cNvGrpSpPr/>
          <p:nvPr/>
        </p:nvGrpSpPr>
        <p:grpSpPr>
          <a:xfrm>
            <a:off x="3519295" y="2413660"/>
            <a:ext cx="360227" cy="359311"/>
            <a:chOff x="3519295" y="2413660"/>
            <a:chExt cx="360227" cy="359311"/>
          </a:xfrm>
        </p:grpSpPr>
        <p:sp>
          <p:nvSpPr>
            <p:cNvPr id="11996" name="Google Shape;11996;p67"/>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7"/>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7"/>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7"/>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7"/>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7"/>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7"/>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7"/>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7"/>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7"/>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7"/>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7"/>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7"/>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7"/>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7"/>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7"/>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7"/>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7"/>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7"/>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7"/>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7"/>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7"/>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7"/>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7"/>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7"/>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7"/>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7"/>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7"/>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7"/>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7"/>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7"/>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7"/>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7"/>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7"/>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7"/>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67"/>
          <p:cNvGrpSpPr/>
          <p:nvPr/>
        </p:nvGrpSpPr>
        <p:grpSpPr>
          <a:xfrm>
            <a:off x="1330255" y="3845718"/>
            <a:ext cx="358996" cy="250774"/>
            <a:chOff x="1330255" y="3845718"/>
            <a:chExt cx="358996" cy="250774"/>
          </a:xfrm>
        </p:grpSpPr>
        <p:sp>
          <p:nvSpPr>
            <p:cNvPr id="12032" name="Google Shape;12032;p67"/>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7"/>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7"/>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7"/>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7"/>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7"/>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7"/>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7"/>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7"/>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7"/>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67"/>
          <p:cNvGrpSpPr/>
          <p:nvPr/>
        </p:nvGrpSpPr>
        <p:grpSpPr>
          <a:xfrm>
            <a:off x="3115103" y="3791384"/>
            <a:ext cx="373424" cy="359311"/>
            <a:chOff x="3115103" y="3791384"/>
            <a:chExt cx="373424" cy="359311"/>
          </a:xfrm>
        </p:grpSpPr>
        <p:sp>
          <p:nvSpPr>
            <p:cNvPr id="12043" name="Google Shape;12043;p67"/>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7"/>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7"/>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7"/>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7"/>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7"/>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7"/>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7"/>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7"/>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7"/>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7"/>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7"/>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7"/>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7"/>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67"/>
          <p:cNvGrpSpPr/>
          <p:nvPr/>
        </p:nvGrpSpPr>
        <p:grpSpPr>
          <a:xfrm>
            <a:off x="883853" y="3792641"/>
            <a:ext cx="378190" cy="357059"/>
            <a:chOff x="883853" y="3792641"/>
            <a:chExt cx="378190" cy="357059"/>
          </a:xfrm>
        </p:grpSpPr>
        <p:sp>
          <p:nvSpPr>
            <p:cNvPr id="12058" name="Google Shape;12058;p67"/>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7"/>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7"/>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7"/>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7"/>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7"/>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7"/>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7"/>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7"/>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7"/>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7"/>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7"/>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7"/>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7"/>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7"/>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7"/>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7"/>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7"/>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7"/>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7"/>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7"/>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7"/>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7"/>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7"/>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7"/>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7"/>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67"/>
          <p:cNvGrpSpPr/>
          <p:nvPr/>
        </p:nvGrpSpPr>
        <p:grpSpPr>
          <a:xfrm>
            <a:off x="3934196" y="2484805"/>
            <a:ext cx="401207" cy="214036"/>
            <a:chOff x="3934196" y="2484805"/>
            <a:chExt cx="401207" cy="214036"/>
          </a:xfrm>
        </p:grpSpPr>
        <p:sp>
          <p:nvSpPr>
            <p:cNvPr id="12085" name="Google Shape;12085;p67"/>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7"/>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7"/>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7"/>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7"/>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67"/>
          <p:cNvGrpSpPr/>
          <p:nvPr/>
        </p:nvGrpSpPr>
        <p:grpSpPr>
          <a:xfrm>
            <a:off x="3999894" y="1500197"/>
            <a:ext cx="342474" cy="359232"/>
            <a:chOff x="3999894" y="1500197"/>
            <a:chExt cx="342474" cy="359232"/>
          </a:xfrm>
        </p:grpSpPr>
        <p:sp>
          <p:nvSpPr>
            <p:cNvPr id="12091" name="Google Shape;12091;p67"/>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7"/>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7"/>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7"/>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7"/>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7"/>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7"/>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7"/>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7"/>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7"/>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67"/>
          <p:cNvGrpSpPr/>
          <p:nvPr/>
        </p:nvGrpSpPr>
        <p:grpSpPr>
          <a:xfrm>
            <a:off x="2233795" y="2882162"/>
            <a:ext cx="232601" cy="366747"/>
            <a:chOff x="2233795" y="2882162"/>
            <a:chExt cx="232601" cy="366747"/>
          </a:xfrm>
        </p:grpSpPr>
        <p:sp>
          <p:nvSpPr>
            <p:cNvPr id="12102" name="Google Shape;12102;p67"/>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7"/>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7"/>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7"/>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7"/>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7"/>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7"/>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7"/>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7"/>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7"/>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7"/>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7"/>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7"/>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7"/>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7"/>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7"/>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7"/>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7"/>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67"/>
          <p:cNvGrpSpPr/>
          <p:nvPr/>
        </p:nvGrpSpPr>
        <p:grpSpPr>
          <a:xfrm>
            <a:off x="3523772" y="3404422"/>
            <a:ext cx="362008" cy="244175"/>
            <a:chOff x="3523772" y="3404422"/>
            <a:chExt cx="362008" cy="244175"/>
          </a:xfrm>
        </p:grpSpPr>
        <p:sp>
          <p:nvSpPr>
            <p:cNvPr id="12121" name="Google Shape;12121;p67"/>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7"/>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7"/>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7"/>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7"/>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7"/>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7"/>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7"/>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7"/>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7"/>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7"/>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7"/>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7"/>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7"/>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7"/>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67"/>
          <p:cNvGrpSpPr/>
          <p:nvPr/>
        </p:nvGrpSpPr>
        <p:grpSpPr>
          <a:xfrm>
            <a:off x="3531026" y="1977314"/>
            <a:ext cx="359232" cy="327836"/>
            <a:chOff x="3531026" y="1977314"/>
            <a:chExt cx="359232" cy="327836"/>
          </a:xfrm>
        </p:grpSpPr>
        <p:sp>
          <p:nvSpPr>
            <p:cNvPr id="12137" name="Google Shape;12137;p67"/>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7"/>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7"/>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7"/>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7"/>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7"/>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7"/>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7"/>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7"/>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7"/>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67"/>
          <p:cNvGrpSpPr/>
          <p:nvPr/>
        </p:nvGrpSpPr>
        <p:grpSpPr>
          <a:xfrm>
            <a:off x="3123351" y="1500275"/>
            <a:ext cx="296781" cy="359232"/>
            <a:chOff x="3123351" y="1500275"/>
            <a:chExt cx="296781" cy="359232"/>
          </a:xfrm>
        </p:grpSpPr>
        <p:sp>
          <p:nvSpPr>
            <p:cNvPr id="12148" name="Google Shape;12148;p67"/>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7"/>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7"/>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7"/>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7"/>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7"/>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7"/>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7"/>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7"/>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7"/>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7"/>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67"/>
          <p:cNvGrpSpPr/>
          <p:nvPr/>
        </p:nvGrpSpPr>
        <p:grpSpPr>
          <a:xfrm>
            <a:off x="2659458" y="1500275"/>
            <a:ext cx="332261" cy="359232"/>
            <a:chOff x="2659458" y="1500275"/>
            <a:chExt cx="332261" cy="359232"/>
          </a:xfrm>
        </p:grpSpPr>
        <p:sp>
          <p:nvSpPr>
            <p:cNvPr id="12160" name="Google Shape;12160;p67"/>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7"/>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7"/>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7"/>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7"/>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7"/>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7"/>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7"/>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7"/>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7"/>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7"/>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7"/>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7"/>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7"/>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7"/>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7"/>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7"/>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7"/>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7"/>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7"/>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67"/>
          <p:cNvGrpSpPr/>
          <p:nvPr/>
        </p:nvGrpSpPr>
        <p:grpSpPr>
          <a:xfrm>
            <a:off x="1750184" y="2413530"/>
            <a:ext cx="359730" cy="359441"/>
            <a:chOff x="1750184" y="2413530"/>
            <a:chExt cx="359730" cy="359441"/>
          </a:xfrm>
        </p:grpSpPr>
        <p:sp>
          <p:nvSpPr>
            <p:cNvPr id="12181" name="Google Shape;12181;p67"/>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7"/>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7"/>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7"/>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7"/>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7"/>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7"/>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7"/>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7"/>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7"/>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7"/>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67"/>
          <p:cNvGrpSpPr/>
          <p:nvPr/>
        </p:nvGrpSpPr>
        <p:grpSpPr>
          <a:xfrm>
            <a:off x="2230050" y="1500223"/>
            <a:ext cx="316524" cy="359284"/>
            <a:chOff x="2230050" y="1500223"/>
            <a:chExt cx="316524" cy="359284"/>
          </a:xfrm>
        </p:grpSpPr>
        <p:sp>
          <p:nvSpPr>
            <p:cNvPr id="12193" name="Google Shape;12193;p67"/>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7"/>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7"/>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7"/>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7"/>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7"/>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7"/>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7"/>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7"/>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7"/>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7"/>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7"/>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7"/>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7"/>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7"/>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7"/>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7"/>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7"/>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7"/>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7"/>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67"/>
          <p:cNvGrpSpPr/>
          <p:nvPr/>
        </p:nvGrpSpPr>
        <p:grpSpPr>
          <a:xfrm>
            <a:off x="2690042" y="4262767"/>
            <a:ext cx="359389" cy="359232"/>
            <a:chOff x="2690042" y="4262767"/>
            <a:chExt cx="359389" cy="359232"/>
          </a:xfrm>
        </p:grpSpPr>
        <p:sp>
          <p:nvSpPr>
            <p:cNvPr id="12214" name="Google Shape;12214;p67"/>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7"/>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7"/>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7"/>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7"/>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7"/>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7"/>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67"/>
          <p:cNvGrpSpPr/>
          <p:nvPr/>
        </p:nvGrpSpPr>
        <p:grpSpPr>
          <a:xfrm>
            <a:off x="2689440" y="2882162"/>
            <a:ext cx="222337" cy="366721"/>
            <a:chOff x="2689440" y="2882162"/>
            <a:chExt cx="222337" cy="366721"/>
          </a:xfrm>
        </p:grpSpPr>
        <p:sp>
          <p:nvSpPr>
            <p:cNvPr id="12222" name="Google Shape;12222;p67"/>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7"/>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7"/>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7"/>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7"/>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7"/>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7"/>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7"/>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7"/>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1" name="Google Shape;12231;p67"/>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2" name="Google Shape;12232;p67"/>
          <p:cNvGrpSpPr/>
          <p:nvPr/>
        </p:nvGrpSpPr>
        <p:grpSpPr>
          <a:xfrm>
            <a:off x="2637986" y="1980142"/>
            <a:ext cx="359232" cy="322023"/>
            <a:chOff x="2637986" y="1980142"/>
            <a:chExt cx="359232" cy="322023"/>
          </a:xfrm>
        </p:grpSpPr>
        <p:sp>
          <p:nvSpPr>
            <p:cNvPr id="12233" name="Google Shape;12233;p67"/>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7"/>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7"/>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7"/>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7"/>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7"/>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7"/>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7"/>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7"/>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7"/>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7"/>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7"/>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7"/>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67"/>
          <p:cNvGrpSpPr/>
          <p:nvPr/>
        </p:nvGrpSpPr>
        <p:grpSpPr>
          <a:xfrm>
            <a:off x="1306531" y="3346972"/>
            <a:ext cx="323018" cy="359075"/>
            <a:chOff x="1306531" y="3346972"/>
            <a:chExt cx="323018" cy="359075"/>
          </a:xfrm>
        </p:grpSpPr>
        <p:sp>
          <p:nvSpPr>
            <p:cNvPr id="12247" name="Google Shape;12247;p67"/>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7"/>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7"/>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7"/>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7"/>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7"/>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7"/>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7"/>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7"/>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67"/>
          <p:cNvGrpSpPr/>
          <p:nvPr/>
        </p:nvGrpSpPr>
        <p:grpSpPr>
          <a:xfrm>
            <a:off x="1308024" y="2413975"/>
            <a:ext cx="360253" cy="357111"/>
            <a:chOff x="1308024" y="2413975"/>
            <a:chExt cx="360253" cy="357111"/>
          </a:xfrm>
        </p:grpSpPr>
        <p:sp>
          <p:nvSpPr>
            <p:cNvPr id="12257" name="Google Shape;12257;p67"/>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7"/>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7"/>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7"/>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7"/>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7"/>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7"/>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7"/>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7"/>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7"/>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7"/>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7"/>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7"/>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7"/>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7"/>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7"/>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7"/>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7"/>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7"/>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7"/>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7"/>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7"/>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7"/>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7"/>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7"/>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7"/>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7"/>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7"/>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7"/>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7"/>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67"/>
          <p:cNvGrpSpPr/>
          <p:nvPr/>
        </p:nvGrpSpPr>
        <p:grpSpPr>
          <a:xfrm>
            <a:off x="1298519" y="1970322"/>
            <a:ext cx="378452" cy="341321"/>
            <a:chOff x="1298519" y="1970322"/>
            <a:chExt cx="378452" cy="341321"/>
          </a:xfrm>
        </p:grpSpPr>
        <p:sp>
          <p:nvSpPr>
            <p:cNvPr id="12288" name="Google Shape;12288;p67"/>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7"/>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7"/>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7"/>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7"/>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7"/>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7"/>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7"/>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7"/>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7"/>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7"/>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7"/>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7"/>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7"/>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7"/>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7"/>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7"/>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7"/>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7"/>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7"/>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7"/>
          <p:cNvGrpSpPr/>
          <p:nvPr/>
        </p:nvGrpSpPr>
        <p:grpSpPr>
          <a:xfrm>
            <a:off x="3114815" y="3346868"/>
            <a:ext cx="283217" cy="359180"/>
            <a:chOff x="3114815" y="3346868"/>
            <a:chExt cx="283217" cy="359180"/>
          </a:xfrm>
        </p:grpSpPr>
        <p:sp>
          <p:nvSpPr>
            <p:cNvPr id="12309" name="Google Shape;12309;p67"/>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7"/>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7"/>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7"/>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7"/>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7"/>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7"/>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7"/>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7"/>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7"/>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7"/>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7"/>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7"/>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67"/>
          <p:cNvGrpSpPr/>
          <p:nvPr/>
        </p:nvGrpSpPr>
        <p:grpSpPr>
          <a:xfrm>
            <a:off x="3973186" y="3353231"/>
            <a:ext cx="378661" cy="346558"/>
            <a:chOff x="3973186" y="3353231"/>
            <a:chExt cx="378661" cy="346558"/>
          </a:xfrm>
        </p:grpSpPr>
        <p:sp>
          <p:nvSpPr>
            <p:cNvPr id="12323" name="Google Shape;12323;p67"/>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7"/>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7"/>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7"/>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7"/>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7"/>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7"/>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7"/>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7"/>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7"/>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7"/>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7"/>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7"/>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7"/>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7"/>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7"/>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7"/>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7"/>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67"/>
          <p:cNvGrpSpPr/>
          <p:nvPr/>
        </p:nvGrpSpPr>
        <p:grpSpPr>
          <a:xfrm>
            <a:off x="2152857" y="4263002"/>
            <a:ext cx="373241" cy="359127"/>
            <a:chOff x="2152857" y="4263002"/>
            <a:chExt cx="373241" cy="359127"/>
          </a:xfrm>
        </p:grpSpPr>
        <p:sp>
          <p:nvSpPr>
            <p:cNvPr id="12342" name="Google Shape;12342;p67"/>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7"/>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7"/>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7"/>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7"/>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7"/>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7"/>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7"/>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67"/>
          <p:cNvGrpSpPr/>
          <p:nvPr/>
        </p:nvGrpSpPr>
        <p:grpSpPr>
          <a:xfrm>
            <a:off x="859632" y="3346972"/>
            <a:ext cx="303537" cy="359127"/>
            <a:chOff x="859632" y="3346972"/>
            <a:chExt cx="303537" cy="359127"/>
          </a:xfrm>
        </p:grpSpPr>
        <p:sp>
          <p:nvSpPr>
            <p:cNvPr id="12351" name="Google Shape;12351;p67"/>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7"/>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7"/>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7"/>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7"/>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67"/>
          <p:cNvGrpSpPr/>
          <p:nvPr/>
        </p:nvGrpSpPr>
        <p:grpSpPr>
          <a:xfrm>
            <a:off x="1767911" y="2882241"/>
            <a:ext cx="265306" cy="366799"/>
            <a:chOff x="1767911" y="2882241"/>
            <a:chExt cx="265306" cy="366799"/>
          </a:xfrm>
        </p:grpSpPr>
        <p:sp>
          <p:nvSpPr>
            <p:cNvPr id="12357" name="Google Shape;12357;p67"/>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7"/>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7"/>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7"/>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7"/>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7"/>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7"/>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7"/>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7"/>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7"/>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7"/>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7"/>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7"/>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7"/>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7"/>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67"/>
          <p:cNvGrpSpPr/>
          <p:nvPr/>
        </p:nvGrpSpPr>
        <p:grpSpPr>
          <a:xfrm>
            <a:off x="1332009" y="1499935"/>
            <a:ext cx="331895" cy="359311"/>
            <a:chOff x="1332009" y="1499935"/>
            <a:chExt cx="331895" cy="359311"/>
          </a:xfrm>
        </p:grpSpPr>
        <p:sp>
          <p:nvSpPr>
            <p:cNvPr id="12373" name="Google Shape;12373;p67"/>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7"/>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7"/>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7"/>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7"/>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7"/>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7"/>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7"/>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7"/>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7"/>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7"/>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7"/>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7"/>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7"/>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7"/>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7"/>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7"/>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67"/>
          <p:cNvGrpSpPr/>
          <p:nvPr/>
        </p:nvGrpSpPr>
        <p:grpSpPr>
          <a:xfrm>
            <a:off x="2663464" y="3346815"/>
            <a:ext cx="289528" cy="359232"/>
            <a:chOff x="2663464" y="3346815"/>
            <a:chExt cx="289528" cy="359232"/>
          </a:xfrm>
        </p:grpSpPr>
        <p:sp>
          <p:nvSpPr>
            <p:cNvPr id="12391" name="Google Shape;12391;p67"/>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7"/>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7"/>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7"/>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7"/>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7"/>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7"/>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7"/>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7"/>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7"/>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7"/>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67"/>
          <p:cNvGrpSpPr/>
          <p:nvPr/>
        </p:nvGrpSpPr>
        <p:grpSpPr>
          <a:xfrm>
            <a:off x="1315775" y="2881927"/>
            <a:ext cx="269051" cy="366983"/>
            <a:chOff x="1315775" y="2881927"/>
            <a:chExt cx="269051" cy="366983"/>
          </a:xfrm>
        </p:grpSpPr>
        <p:sp>
          <p:nvSpPr>
            <p:cNvPr id="12403" name="Google Shape;12403;p67"/>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7"/>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7"/>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7"/>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7"/>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7"/>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7"/>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7"/>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7"/>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7"/>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7"/>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7"/>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7"/>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7"/>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7"/>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67"/>
          <p:cNvGrpSpPr/>
          <p:nvPr/>
        </p:nvGrpSpPr>
        <p:grpSpPr>
          <a:xfrm>
            <a:off x="3977427" y="1980142"/>
            <a:ext cx="359232" cy="322023"/>
            <a:chOff x="3977427" y="1980142"/>
            <a:chExt cx="359232" cy="322023"/>
          </a:xfrm>
        </p:grpSpPr>
        <p:sp>
          <p:nvSpPr>
            <p:cNvPr id="12419" name="Google Shape;12419;p67"/>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7"/>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7"/>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7"/>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7"/>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7"/>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7"/>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7"/>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7"/>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7"/>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67"/>
          <p:cNvGrpSpPr/>
          <p:nvPr/>
        </p:nvGrpSpPr>
        <p:grpSpPr>
          <a:xfrm>
            <a:off x="865628" y="2413608"/>
            <a:ext cx="361720" cy="359180"/>
            <a:chOff x="865628" y="2413608"/>
            <a:chExt cx="361720" cy="359180"/>
          </a:xfrm>
        </p:grpSpPr>
        <p:sp>
          <p:nvSpPr>
            <p:cNvPr id="12430" name="Google Shape;12430;p67"/>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7"/>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7"/>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7"/>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7"/>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7"/>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7"/>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7"/>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7"/>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7"/>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7"/>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7"/>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7"/>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67"/>
          <p:cNvGrpSpPr/>
          <p:nvPr/>
        </p:nvGrpSpPr>
        <p:grpSpPr>
          <a:xfrm>
            <a:off x="3117093" y="2881927"/>
            <a:ext cx="268815" cy="366983"/>
            <a:chOff x="3117093" y="2881927"/>
            <a:chExt cx="268815" cy="366983"/>
          </a:xfrm>
        </p:grpSpPr>
        <p:sp>
          <p:nvSpPr>
            <p:cNvPr id="12444" name="Google Shape;12444;p67"/>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7"/>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7"/>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7"/>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7"/>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7"/>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7"/>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7"/>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7"/>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7"/>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7"/>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7"/>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7"/>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7"/>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7"/>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67"/>
          <p:cNvGrpSpPr/>
          <p:nvPr/>
        </p:nvGrpSpPr>
        <p:grpSpPr>
          <a:xfrm>
            <a:off x="3534508" y="1508000"/>
            <a:ext cx="368502" cy="343521"/>
            <a:chOff x="3534508" y="1508000"/>
            <a:chExt cx="368502" cy="343521"/>
          </a:xfrm>
        </p:grpSpPr>
        <p:sp>
          <p:nvSpPr>
            <p:cNvPr id="12460" name="Google Shape;12460;p67"/>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7"/>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7"/>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7"/>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7"/>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7"/>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7"/>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7"/>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7"/>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7"/>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7"/>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7"/>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7"/>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7"/>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7"/>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67"/>
          <p:cNvGrpSpPr/>
          <p:nvPr/>
        </p:nvGrpSpPr>
        <p:grpSpPr>
          <a:xfrm>
            <a:off x="7147436" y="1502999"/>
            <a:ext cx="279054" cy="354754"/>
            <a:chOff x="7147436" y="1502999"/>
            <a:chExt cx="279054" cy="354754"/>
          </a:xfrm>
        </p:grpSpPr>
        <p:sp>
          <p:nvSpPr>
            <p:cNvPr id="12476" name="Google Shape;12476;p67"/>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7"/>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7"/>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7"/>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7"/>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7"/>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7"/>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7"/>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7"/>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7"/>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7"/>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7"/>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7"/>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7"/>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7"/>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7"/>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67"/>
          <p:cNvGrpSpPr/>
          <p:nvPr/>
        </p:nvGrpSpPr>
        <p:grpSpPr>
          <a:xfrm>
            <a:off x="7603081" y="1973072"/>
            <a:ext cx="276802" cy="354807"/>
            <a:chOff x="7603081" y="1973072"/>
            <a:chExt cx="276802" cy="354807"/>
          </a:xfrm>
        </p:grpSpPr>
        <p:sp>
          <p:nvSpPr>
            <p:cNvPr id="12493" name="Google Shape;12493;p67"/>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7"/>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7"/>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7"/>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7"/>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7"/>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7"/>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7"/>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7"/>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7"/>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7"/>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7"/>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7"/>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7"/>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67"/>
          <p:cNvGrpSpPr/>
          <p:nvPr/>
        </p:nvGrpSpPr>
        <p:grpSpPr>
          <a:xfrm>
            <a:off x="6696792" y="1502999"/>
            <a:ext cx="276802" cy="354754"/>
            <a:chOff x="6696792" y="1502999"/>
            <a:chExt cx="276802" cy="354754"/>
          </a:xfrm>
        </p:grpSpPr>
        <p:sp>
          <p:nvSpPr>
            <p:cNvPr id="12508" name="Google Shape;12508;p67"/>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7"/>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7"/>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7"/>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7"/>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7"/>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7"/>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7"/>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7"/>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7"/>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7"/>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7"/>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7"/>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7"/>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7"/>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3" name="Google Shape;12523;p67"/>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4" name="Google Shape;12524;p67"/>
          <p:cNvGrpSpPr/>
          <p:nvPr/>
        </p:nvGrpSpPr>
        <p:grpSpPr>
          <a:xfrm>
            <a:off x="6223393" y="1502999"/>
            <a:ext cx="320295" cy="354754"/>
            <a:chOff x="6223393" y="1502999"/>
            <a:chExt cx="320295" cy="354754"/>
          </a:xfrm>
        </p:grpSpPr>
        <p:sp>
          <p:nvSpPr>
            <p:cNvPr id="12525" name="Google Shape;12525;p67"/>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7"/>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7"/>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7"/>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7"/>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7"/>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7"/>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7"/>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7"/>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7"/>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7"/>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7"/>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7"/>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7"/>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7"/>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7"/>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7"/>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7"/>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7"/>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7"/>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7"/>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7"/>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7"/>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67"/>
          <p:cNvGrpSpPr/>
          <p:nvPr/>
        </p:nvGrpSpPr>
        <p:grpSpPr>
          <a:xfrm>
            <a:off x="5310611" y="1502972"/>
            <a:ext cx="339515" cy="354781"/>
            <a:chOff x="5310611" y="1502972"/>
            <a:chExt cx="339515" cy="354781"/>
          </a:xfrm>
        </p:grpSpPr>
        <p:sp>
          <p:nvSpPr>
            <p:cNvPr id="12549" name="Google Shape;12549;p67"/>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7"/>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7"/>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7"/>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7"/>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7"/>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7"/>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7"/>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7"/>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7"/>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7"/>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7"/>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7"/>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7"/>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7"/>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7"/>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67"/>
          <p:cNvGrpSpPr/>
          <p:nvPr/>
        </p:nvGrpSpPr>
        <p:grpSpPr>
          <a:xfrm>
            <a:off x="6253637" y="3790101"/>
            <a:ext cx="274550" cy="354833"/>
            <a:chOff x="6253637" y="3790101"/>
            <a:chExt cx="274550" cy="354833"/>
          </a:xfrm>
        </p:grpSpPr>
        <p:sp>
          <p:nvSpPr>
            <p:cNvPr id="12566" name="Google Shape;12566;p67"/>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7"/>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7"/>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7"/>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7"/>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7"/>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7"/>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7"/>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7"/>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7"/>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7"/>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7"/>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7"/>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7"/>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7"/>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7"/>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7"/>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3" name="Google Shape;12583;p67"/>
          <p:cNvGrpSpPr/>
          <p:nvPr/>
        </p:nvGrpSpPr>
        <p:grpSpPr>
          <a:xfrm>
            <a:off x="5802731" y="3790180"/>
            <a:ext cx="274576" cy="354754"/>
            <a:chOff x="5802731" y="3790180"/>
            <a:chExt cx="274576" cy="354754"/>
          </a:xfrm>
        </p:grpSpPr>
        <p:sp>
          <p:nvSpPr>
            <p:cNvPr id="12584" name="Google Shape;12584;p67"/>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7"/>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7"/>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7"/>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7"/>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7"/>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7"/>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7"/>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7"/>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7"/>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7"/>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7"/>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7"/>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7"/>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7"/>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7"/>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7"/>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7"/>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7"/>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7"/>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7"/>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67"/>
          <p:cNvGrpSpPr/>
          <p:nvPr/>
        </p:nvGrpSpPr>
        <p:grpSpPr>
          <a:xfrm>
            <a:off x="5352088" y="3790206"/>
            <a:ext cx="274550" cy="354728"/>
            <a:chOff x="5352088" y="3790206"/>
            <a:chExt cx="274550" cy="354728"/>
          </a:xfrm>
        </p:grpSpPr>
        <p:sp>
          <p:nvSpPr>
            <p:cNvPr id="12606" name="Google Shape;12606;p67"/>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7"/>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7"/>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7"/>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7"/>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7"/>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7"/>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7"/>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7"/>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7"/>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7"/>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7"/>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7"/>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7"/>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7"/>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7"/>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7"/>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7"/>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7"/>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7"/>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7"/>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7"/>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7"/>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7"/>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67"/>
          <p:cNvGrpSpPr/>
          <p:nvPr/>
        </p:nvGrpSpPr>
        <p:grpSpPr>
          <a:xfrm>
            <a:off x="4901706" y="3790075"/>
            <a:ext cx="274550" cy="354859"/>
            <a:chOff x="4901706" y="3790075"/>
            <a:chExt cx="274550" cy="354859"/>
          </a:xfrm>
        </p:grpSpPr>
        <p:sp>
          <p:nvSpPr>
            <p:cNvPr id="12631" name="Google Shape;12631;p67"/>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7"/>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7"/>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7"/>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7"/>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7"/>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7"/>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7"/>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7"/>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7"/>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7"/>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7"/>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7"/>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7"/>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7"/>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7"/>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7"/>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67"/>
          <p:cNvGrpSpPr/>
          <p:nvPr/>
        </p:nvGrpSpPr>
        <p:grpSpPr>
          <a:xfrm>
            <a:off x="8052704" y="1503208"/>
            <a:ext cx="275073" cy="354545"/>
            <a:chOff x="8052704" y="1503208"/>
            <a:chExt cx="275073" cy="354545"/>
          </a:xfrm>
        </p:grpSpPr>
        <p:sp>
          <p:nvSpPr>
            <p:cNvPr id="12649" name="Google Shape;12649;p67"/>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7"/>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7"/>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7"/>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7"/>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7"/>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7"/>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7"/>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7"/>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7"/>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7"/>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7"/>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7"/>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7"/>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7"/>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7"/>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7"/>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67"/>
          <p:cNvGrpSpPr/>
          <p:nvPr/>
        </p:nvGrpSpPr>
        <p:grpSpPr>
          <a:xfrm>
            <a:off x="5794745" y="1502999"/>
            <a:ext cx="274550" cy="354754"/>
            <a:chOff x="5794745" y="1502999"/>
            <a:chExt cx="274550" cy="354754"/>
          </a:xfrm>
        </p:grpSpPr>
        <p:sp>
          <p:nvSpPr>
            <p:cNvPr id="12667" name="Google Shape;12667;p67"/>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7"/>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7"/>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7"/>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7"/>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7"/>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7"/>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7"/>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7"/>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7"/>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7"/>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7"/>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7"/>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7"/>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7"/>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7"/>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7"/>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7"/>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7"/>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7"/>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7"/>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7"/>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7"/>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67"/>
          <p:cNvGrpSpPr/>
          <p:nvPr/>
        </p:nvGrpSpPr>
        <p:grpSpPr>
          <a:xfrm>
            <a:off x="4896940" y="1502999"/>
            <a:ext cx="263316" cy="354754"/>
            <a:chOff x="4896940" y="1502999"/>
            <a:chExt cx="263316" cy="354754"/>
          </a:xfrm>
        </p:grpSpPr>
        <p:sp>
          <p:nvSpPr>
            <p:cNvPr id="12691" name="Google Shape;12691;p67"/>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7"/>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7"/>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7"/>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7"/>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7"/>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7"/>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7"/>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7"/>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7"/>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7"/>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7"/>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7"/>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7"/>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7"/>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7"/>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7"/>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7"/>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7"/>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7"/>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7"/>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67"/>
          <p:cNvGrpSpPr/>
          <p:nvPr/>
        </p:nvGrpSpPr>
        <p:grpSpPr>
          <a:xfrm>
            <a:off x="6255392" y="4268082"/>
            <a:ext cx="274550" cy="354728"/>
            <a:chOff x="6255392" y="4268082"/>
            <a:chExt cx="274550" cy="354728"/>
          </a:xfrm>
        </p:grpSpPr>
        <p:sp>
          <p:nvSpPr>
            <p:cNvPr id="12713" name="Google Shape;12713;p67"/>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7"/>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7"/>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7"/>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7"/>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7"/>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7"/>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7"/>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7"/>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7"/>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7"/>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7"/>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7"/>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7"/>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7"/>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7"/>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7"/>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7"/>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7"/>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7"/>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67"/>
          <p:cNvGrpSpPr/>
          <p:nvPr/>
        </p:nvGrpSpPr>
        <p:grpSpPr>
          <a:xfrm>
            <a:off x="7604076" y="3790075"/>
            <a:ext cx="275807" cy="354859"/>
            <a:chOff x="7604076" y="3790075"/>
            <a:chExt cx="275807" cy="354859"/>
          </a:xfrm>
        </p:grpSpPr>
        <p:sp>
          <p:nvSpPr>
            <p:cNvPr id="12734" name="Google Shape;12734;p67"/>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7"/>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7"/>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7"/>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7"/>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7"/>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7"/>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7"/>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7"/>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7"/>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7"/>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7"/>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7"/>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7"/>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7"/>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7"/>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7"/>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7"/>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7"/>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7"/>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7"/>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7"/>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6" name="Google Shape;12756;p67"/>
          <p:cNvGrpSpPr/>
          <p:nvPr/>
        </p:nvGrpSpPr>
        <p:grpSpPr>
          <a:xfrm>
            <a:off x="7154427" y="3790206"/>
            <a:ext cx="274550" cy="354493"/>
            <a:chOff x="7154427" y="3790206"/>
            <a:chExt cx="274550" cy="354493"/>
          </a:xfrm>
        </p:grpSpPr>
        <p:sp>
          <p:nvSpPr>
            <p:cNvPr id="12757" name="Google Shape;12757;p67"/>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7"/>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7"/>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7"/>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7"/>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7"/>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7"/>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7"/>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7"/>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7"/>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7"/>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7"/>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7"/>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7"/>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7"/>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7"/>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7"/>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7"/>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7"/>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7"/>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67"/>
          <p:cNvGrpSpPr/>
          <p:nvPr/>
        </p:nvGrpSpPr>
        <p:grpSpPr>
          <a:xfrm>
            <a:off x="8054458" y="1973150"/>
            <a:ext cx="274576" cy="354728"/>
            <a:chOff x="8054458" y="1973150"/>
            <a:chExt cx="274576" cy="354728"/>
          </a:xfrm>
        </p:grpSpPr>
        <p:sp>
          <p:nvSpPr>
            <p:cNvPr id="12778" name="Google Shape;12778;p67"/>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7"/>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7"/>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7"/>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7"/>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7"/>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7"/>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7"/>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7"/>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7"/>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7"/>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7"/>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7"/>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7"/>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7"/>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7"/>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7"/>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7"/>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7"/>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7"/>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7"/>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7"/>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67"/>
          <p:cNvGrpSpPr/>
          <p:nvPr/>
        </p:nvGrpSpPr>
        <p:grpSpPr>
          <a:xfrm>
            <a:off x="7153930" y="1973150"/>
            <a:ext cx="274812" cy="354728"/>
            <a:chOff x="7153930" y="1973150"/>
            <a:chExt cx="274812" cy="354728"/>
          </a:xfrm>
        </p:grpSpPr>
        <p:sp>
          <p:nvSpPr>
            <p:cNvPr id="12801" name="Google Shape;12801;p67"/>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7"/>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7"/>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7"/>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7"/>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7"/>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7"/>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7"/>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7"/>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7"/>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7"/>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7"/>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7"/>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7"/>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7"/>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7"/>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7"/>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7"/>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7"/>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67"/>
          <p:cNvGrpSpPr/>
          <p:nvPr/>
        </p:nvGrpSpPr>
        <p:grpSpPr>
          <a:xfrm>
            <a:off x="6703522" y="1973098"/>
            <a:ext cx="274812" cy="354781"/>
            <a:chOff x="6703522" y="1973098"/>
            <a:chExt cx="274812" cy="354781"/>
          </a:xfrm>
        </p:grpSpPr>
        <p:sp>
          <p:nvSpPr>
            <p:cNvPr id="12821" name="Google Shape;12821;p67"/>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7"/>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7"/>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7"/>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7"/>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7"/>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7"/>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7"/>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7"/>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7"/>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7"/>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7"/>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7"/>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7"/>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7"/>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7"/>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7"/>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7"/>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7"/>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7"/>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7"/>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7"/>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7"/>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7"/>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7"/>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67"/>
          <p:cNvGrpSpPr/>
          <p:nvPr/>
        </p:nvGrpSpPr>
        <p:grpSpPr>
          <a:xfrm>
            <a:off x="6253375" y="1973150"/>
            <a:ext cx="274812" cy="354728"/>
            <a:chOff x="6253375" y="1973150"/>
            <a:chExt cx="274812" cy="354728"/>
          </a:xfrm>
        </p:grpSpPr>
        <p:sp>
          <p:nvSpPr>
            <p:cNvPr id="12847" name="Google Shape;12847;p67"/>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7"/>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7"/>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7"/>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7"/>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7"/>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7"/>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7"/>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7"/>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7"/>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7"/>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7"/>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7"/>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7"/>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7"/>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7"/>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7"/>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7"/>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7"/>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7"/>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7"/>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7"/>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7"/>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7"/>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7"/>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7"/>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7"/>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7"/>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7"/>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7"/>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7"/>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7"/>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7"/>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7"/>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7"/>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7"/>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7"/>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7"/>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5" name="Google Shape;12885;p67"/>
          <p:cNvGrpSpPr/>
          <p:nvPr/>
        </p:nvGrpSpPr>
        <p:grpSpPr>
          <a:xfrm>
            <a:off x="5802496" y="1973150"/>
            <a:ext cx="275309" cy="354728"/>
            <a:chOff x="5802496" y="1973150"/>
            <a:chExt cx="275309" cy="354728"/>
          </a:xfrm>
        </p:grpSpPr>
        <p:sp>
          <p:nvSpPr>
            <p:cNvPr id="12886" name="Google Shape;12886;p67"/>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7"/>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7"/>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7"/>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7"/>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7"/>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7"/>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7"/>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7"/>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7"/>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7"/>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7"/>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7"/>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7"/>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7"/>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7"/>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7"/>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7"/>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7"/>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7"/>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7"/>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7"/>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7"/>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7"/>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7"/>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7"/>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67"/>
          <p:cNvGrpSpPr/>
          <p:nvPr/>
        </p:nvGrpSpPr>
        <p:grpSpPr>
          <a:xfrm>
            <a:off x="5353083" y="1973150"/>
            <a:ext cx="274576" cy="354728"/>
            <a:chOff x="5353083" y="1973150"/>
            <a:chExt cx="274576" cy="354728"/>
          </a:xfrm>
        </p:grpSpPr>
        <p:sp>
          <p:nvSpPr>
            <p:cNvPr id="12913" name="Google Shape;12913;p67"/>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7"/>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7"/>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7"/>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7"/>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7"/>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7"/>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7"/>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7"/>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7"/>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7"/>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7"/>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7"/>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7"/>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7"/>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7"/>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7"/>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7"/>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7"/>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7"/>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7"/>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67"/>
          <p:cNvGrpSpPr/>
          <p:nvPr/>
        </p:nvGrpSpPr>
        <p:grpSpPr>
          <a:xfrm>
            <a:off x="4902701" y="1973150"/>
            <a:ext cx="274812" cy="354728"/>
            <a:chOff x="4902701" y="1973150"/>
            <a:chExt cx="274812" cy="354728"/>
          </a:xfrm>
        </p:grpSpPr>
        <p:sp>
          <p:nvSpPr>
            <p:cNvPr id="12935" name="Google Shape;12935;p67"/>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7"/>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7"/>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7"/>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7"/>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7"/>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7"/>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7"/>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7"/>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7"/>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7"/>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7"/>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7"/>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7"/>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7"/>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7"/>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7"/>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7"/>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7"/>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7"/>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7"/>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7"/>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7"/>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7"/>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7"/>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0" name="Google Shape;12960;p67"/>
          <p:cNvGrpSpPr/>
          <p:nvPr/>
        </p:nvGrpSpPr>
        <p:grpSpPr>
          <a:xfrm>
            <a:off x="4902701" y="2879989"/>
            <a:ext cx="272560" cy="354676"/>
            <a:chOff x="4902701" y="2879989"/>
            <a:chExt cx="272560" cy="354676"/>
          </a:xfrm>
        </p:grpSpPr>
        <p:sp>
          <p:nvSpPr>
            <p:cNvPr id="12961" name="Google Shape;12961;p67"/>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7"/>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7"/>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7"/>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7"/>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7"/>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7"/>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7"/>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7"/>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7"/>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7"/>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7"/>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7"/>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7"/>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7"/>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7"/>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7"/>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7"/>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7"/>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7"/>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7"/>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7"/>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7"/>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7"/>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5" name="Google Shape;12985;p67"/>
          <p:cNvGrpSpPr/>
          <p:nvPr/>
        </p:nvGrpSpPr>
        <p:grpSpPr>
          <a:xfrm>
            <a:off x="5803988" y="4268082"/>
            <a:ext cx="274550" cy="354728"/>
            <a:chOff x="5803988" y="4268082"/>
            <a:chExt cx="274550" cy="354728"/>
          </a:xfrm>
        </p:grpSpPr>
        <p:sp>
          <p:nvSpPr>
            <p:cNvPr id="12986" name="Google Shape;12986;p67"/>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7"/>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7"/>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7"/>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7"/>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7"/>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7"/>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7"/>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7"/>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7"/>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7"/>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7"/>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7"/>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7"/>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7"/>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7"/>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7"/>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7"/>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7"/>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7"/>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7"/>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7"/>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67"/>
          <p:cNvGrpSpPr/>
          <p:nvPr/>
        </p:nvGrpSpPr>
        <p:grpSpPr>
          <a:xfrm>
            <a:off x="5352349" y="4268082"/>
            <a:ext cx="274550" cy="354728"/>
            <a:chOff x="5352349" y="4268082"/>
            <a:chExt cx="274550" cy="354728"/>
          </a:xfrm>
        </p:grpSpPr>
        <p:sp>
          <p:nvSpPr>
            <p:cNvPr id="13009" name="Google Shape;13009;p67"/>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7"/>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7"/>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7"/>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7"/>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7"/>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7"/>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7"/>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7"/>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7"/>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7"/>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7"/>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7"/>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7"/>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7"/>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7"/>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7"/>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7"/>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7"/>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7"/>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7"/>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7"/>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1" name="Google Shape;13031;p67"/>
          <p:cNvGrpSpPr/>
          <p:nvPr/>
        </p:nvGrpSpPr>
        <p:grpSpPr>
          <a:xfrm>
            <a:off x="7606826" y="2419290"/>
            <a:ext cx="274550" cy="354728"/>
            <a:chOff x="7606826" y="2419290"/>
            <a:chExt cx="274550" cy="354728"/>
          </a:xfrm>
        </p:grpSpPr>
        <p:sp>
          <p:nvSpPr>
            <p:cNvPr id="13032" name="Google Shape;13032;p6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67"/>
          <p:cNvGrpSpPr/>
          <p:nvPr/>
        </p:nvGrpSpPr>
        <p:grpSpPr>
          <a:xfrm>
            <a:off x="7156182" y="2419290"/>
            <a:ext cx="274550" cy="354728"/>
            <a:chOff x="7156182" y="2419290"/>
            <a:chExt cx="274550" cy="354728"/>
          </a:xfrm>
        </p:grpSpPr>
        <p:sp>
          <p:nvSpPr>
            <p:cNvPr id="13048" name="Google Shape;13048;p67"/>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7"/>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7"/>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7"/>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7"/>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7"/>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7"/>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7"/>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7"/>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7"/>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7"/>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7"/>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7"/>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7"/>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7"/>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3" name="Google Shape;13063;p67"/>
          <p:cNvGrpSpPr/>
          <p:nvPr/>
        </p:nvGrpSpPr>
        <p:grpSpPr>
          <a:xfrm>
            <a:off x="6705276" y="2419290"/>
            <a:ext cx="274812" cy="354728"/>
            <a:chOff x="6705276" y="2419290"/>
            <a:chExt cx="274812" cy="354728"/>
          </a:xfrm>
        </p:grpSpPr>
        <p:sp>
          <p:nvSpPr>
            <p:cNvPr id="13064" name="Google Shape;13064;p67"/>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7"/>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7"/>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7"/>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7"/>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7"/>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7"/>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7"/>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7"/>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7"/>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7"/>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7"/>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7"/>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7"/>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7"/>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7"/>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7"/>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7"/>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7"/>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7"/>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7"/>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7"/>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7"/>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7"/>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7"/>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7"/>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7"/>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7"/>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2" name="Google Shape;13092;p67"/>
          <p:cNvGrpSpPr/>
          <p:nvPr/>
        </p:nvGrpSpPr>
        <p:grpSpPr>
          <a:xfrm>
            <a:off x="4902936" y="2419290"/>
            <a:ext cx="274576" cy="354728"/>
            <a:chOff x="4902936" y="2419290"/>
            <a:chExt cx="274576" cy="354728"/>
          </a:xfrm>
        </p:grpSpPr>
        <p:sp>
          <p:nvSpPr>
            <p:cNvPr id="13093" name="Google Shape;13093;p67"/>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7"/>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7"/>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7"/>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7"/>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7"/>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7"/>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7"/>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7"/>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7"/>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7"/>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7"/>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7"/>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7"/>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7"/>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7"/>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7"/>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7"/>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7"/>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7"/>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3" name="Google Shape;13113;p67"/>
          <p:cNvGrpSpPr/>
          <p:nvPr/>
        </p:nvGrpSpPr>
        <p:grpSpPr>
          <a:xfrm>
            <a:off x="7608056" y="3345794"/>
            <a:ext cx="270334" cy="354754"/>
            <a:chOff x="7608056" y="3345794"/>
            <a:chExt cx="270334" cy="354754"/>
          </a:xfrm>
        </p:grpSpPr>
        <p:sp>
          <p:nvSpPr>
            <p:cNvPr id="13114" name="Google Shape;13114;p67"/>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7"/>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7"/>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7"/>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7"/>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7"/>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7"/>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7"/>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7"/>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7"/>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7"/>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7"/>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7"/>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7"/>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7"/>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7"/>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7"/>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7"/>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7"/>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3" name="Google Shape;13133;p67"/>
          <p:cNvGrpSpPr/>
          <p:nvPr/>
        </p:nvGrpSpPr>
        <p:grpSpPr>
          <a:xfrm>
            <a:off x="6712765" y="4268082"/>
            <a:ext cx="263316" cy="354728"/>
            <a:chOff x="6712765" y="4268082"/>
            <a:chExt cx="263316" cy="354728"/>
          </a:xfrm>
        </p:grpSpPr>
        <p:sp>
          <p:nvSpPr>
            <p:cNvPr id="13134" name="Google Shape;13134;p67"/>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7"/>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7"/>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7"/>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7"/>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7"/>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7"/>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7"/>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7"/>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7"/>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7"/>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7"/>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7"/>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7"/>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7"/>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7"/>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67"/>
          <p:cNvGrpSpPr/>
          <p:nvPr/>
        </p:nvGrpSpPr>
        <p:grpSpPr>
          <a:xfrm>
            <a:off x="5359341" y="2419159"/>
            <a:ext cx="262819" cy="354859"/>
            <a:chOff x="5359341" y="2419159"/>
            <a:chExt cx="262819" cy="354859"/>
          </a:xfrm>
        </p:grpSpPr>
        <p:sp>
          <p:nvSpPr>
            <p:cNvPr id="13151" name="Google Shape;13151;p67"/>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7"/>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7"/>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7"/>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7"/>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7"/>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7"/>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7"/>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7"/>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7"/>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7"/>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7"/>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7"/>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7"/>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7"/>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7"/>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7"/>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7"/>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7"/>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7"/>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7"/>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2" name="Google Shape;13172;p67"/>
          <p:cNvGrpSpPr/>
          <p:nvPr/>
        </p:nvGrpSpPr>
        <p:grpSpPr>
          <a:xfrm>
            <a:off x="6709282" y="3790206"/>
            <a:ext cx="263316" cy="354493"/>
            <a:chOff x="6709282" y="3790206"/>
            <a:chExt cx="263316" cy="354493"/>
          </a:xfrm>
        </p:grpSpPr>
        <p:sp>
          <p:nvSpPr>
            <p:cNvPr id="13173" name="Google Shape;13173;p67"/>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7"/>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7"/>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7"/>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7"/>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7"/>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7"/>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7"/>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7"/>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7"/>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7"/>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7"/>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7"/>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7"/>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7"/>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7"/>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67"/>
          <p:cNvGrpSpPr/>
          <p:nvPr/>
        </p:nvGrpSpPr>
        <p:grpSpPr>
          <a:xfrm>
            <a:off x="6260629" y="2419290"/>
            <a:ext cx="263055" cy="354493"/>
            <a:chOff x="6260629" y="2419290"/>
            <a:chExt cx="263055" cy="354493"/>
          </a:xfrm>
        </p:grpSpPr>
        <p:sp>
          <p:nvSpPr>
            <p:cNvPr id="13190" name="Google Shape;13190;p67"/>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7"/>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7"/>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7"/>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7"/>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7"/>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7"/>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7"/>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7"/>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7"/>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7"/>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7"/>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7"/>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7"/>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7"/>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5" name="Google Shape;13205;p67"/>
          <p:cNvGrpSpPr/>
          <p:nvPr/>
        </p:nvGrpSpPr>
        <p:grpSpPr>
          <a:xfrm>
            <a:off x="6260864" y="2879911"/>
            <a:ext cx="263343" cy="354754"/>
            <a:chOff x="6260864" y="2879911"/>
            <a:chExt cx="263343" cy="354754"/>
          </a:xfrm>
        </p:grpSpPr>
        <p:sp>
          <p:nvSpPr>
            <p:cNvPr id="13206" name="Google Shape;13206;p67"/>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7"/>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7"/>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7"/>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7"/>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7"/>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7"/>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7"/>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7"/>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7"/>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7"/>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7"/>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7"/>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7"/>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7"/>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7"/>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7"/>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7"/>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67"/>
          <p:cNvGrpSpPr/>
          <p:nvPr/>
        </p:nvGrpSpPr>
        <p:grpSpPr>
          <a:xfrm>
            <a:off x="8062968" y="2419290"/>
            <a:ext cx="263316" cy="354728"/>
            <a:chOff x="8062968" y="2419290"/>
            <a:chExt cx="263316" cy="354728"/>
          </a:xfrm>
        </p:grpSpPr>
        <p:sp>
          <p:nvSpPr>
            <p:cNvPr id="13225" name="Google Shape;13225;p6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2" name="Google Shape;13242;p67"/>
          <p:cNvGrpSpPr/>
          <p:nvPr/>
        </p:nvGrpSpPr>
        <p:grpSpPr>
          <a:xfrm>
            <a:off x="5809723" y="2419290"/>
            <a:ext cx="263316" cy="354728"/>
            <a:chOff x="5809723" y="2419290"/>
            <a:chExt cx="263316" cy="354728"/>
          </a:xfrm>
        </p:grpSpPr>
        <p:sp>
          <p:nvSpPr>
            <p:cNvPr id="13243" name="Google Shape;13243;p67"/>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7"/>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7"/>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7"/>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7"/>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7"/>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7"/>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7"/>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7"/>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7"/>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7"/>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7"/>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7"/>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7"/>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7"/>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7"/>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7"/>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67"/>
          <p:cNvGrpSpPr/>
          <p:nvPr/>
        </p:nvGrpSpPr>
        <p:grpSpPr>
          <a:xfrm>
            <a:off x="7606826" y="1502999"/>
            <a:ext cx="263552" cy="354754"/>
            <a:chOff x="7606826" y="1502999"/>
            <a:chExt cx="263552" cy="354754"/>
          </a:xfrm>
        </p:grpSpPr>
        <p:sp>
          <p:nvSpPr>
            <p:cNvPr id="13261" name="Google Shape;13261;p67"/>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7"/>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7"/>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7"/>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7"/>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7"/>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7"/>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7"/>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7"/>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7"/>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7"/>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7"/>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7"/>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7"/>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7"/>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7"/>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7"/>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7"/>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9" name="Google Shape;13279;p67"/>
          <p:cNvGrpSpPr/>
          <p:nvPr/>
        </p:nvGrpSpPr>
        <p:grpSpPr>
          <a:xfrm>
            <a:off x="8060455" y="3790075"/>
            <a:ext cx="264076" cy="354623"/>
            <a:chOff x="8060455" y="3790075"/>
            <a:chExt cx="264076" cy="354623"/>
          </a:xfrm>
        </p:grpSpPr>
        <p:sp>
          <p:nvSpPr>
            <p:cNvPr id="13280" name="Google Shape;13280;p67"/>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7"/>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7"/>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7"/>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7"/>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7"/>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7"/>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7"/>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7"/>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7"/>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7"/>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7"/>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7"/>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7"/>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7"/>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7"/>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7"/>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7"/>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7"/>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7"/>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7"/>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7"/>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7"/>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67"/>
          <p:cNvGrpSpPr/>
          <p:nvPr/>
        </p:nvGrpSpPr>
        <p:grpSpPr>
          <a:xfrm>
            <a:off x="7614550" y="2879911"/>
            <a:ext cx="263316" cy="354754"/>
            <a:chOff x="7614550" y="2879911"/>
            <a:chExt cx="263316" cy="354754"/>
          </a:xfrm>
        </p:grpSpPr>
        <p:sp>
          <p:nvSpPr>
            <p:cNvPr id="13304" name="Google Shape;13304;p67"/>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7"/>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7"/>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7"/>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7"/>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7"/>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7"/>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7"/>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7"/>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7"/>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7"/>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7"/>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7"/>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7"/>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7"/>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7"/>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7"/>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7"/>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7"/>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67"/>
          <p:cNvGrpSpPr/>
          <p:nvPr/>
        </p:nvGrpSpPr>
        <p:grpSpPr>
          <a:xfrm>
            <a:off x="4900684" y="4268187"/>
            <a:ext cx="274576" cy="354623"/>
            <a:chOff x="4900684" y="4268187"/>
            <a:chExt cx="274576" cy="354623"/>
          </a:xfrm>
        </p:grpSpPr>
        <p:sp>
          <p:nvSpPr>
            <p:cNvPr id="13324" name="Google Shape;13324;p67"/>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7"/>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7"/>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7"/>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7"/>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7"/>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7"/>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7"/>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7"/>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7"/>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7"/>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7"/>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7"/>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7"/>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7"/>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67"/>
          <p:cNvGrpSpPr/>
          <p:nvPr/>
        </p:nvGrpSpPr>
        <p:grpSpPr>
          <a:xfrm>
            <a:off x="7161654" y="3345794"/>
            <a:ext cx="263343" cy="354754"/>
            <a:chOff x="7161654" y="3345794"/>
            <a:chExt cx="263343" cy="354754"/>
          </a:xfrm>
        </p:grpSpPr>
        <p:sp>
          <p:nvSpPr>
            <p:cNvPr id="13340" name="Google Shape;13340;p67"/>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7"/>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7"/>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7"/>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7"/>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7"/>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7"/>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7"/>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7"/>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7"/>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7"/>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7"/>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7"/>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7"/>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7"/>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7"/>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7"/>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7"/>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7"/>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9" name="Google Shape;13359;p67"/>
          <p:cNvGrpSpPr/>
          <p:nvPr/>
        </p:nvGrpSpPr>
        <p:grpSpPr>
          <a:xfrm>
            <a:off x="6711770" y="3345794"/>
            <a:ext cx="263081" cy="354754"/>
            <a:chOff x="6711770" y="3345794"/>
            <a:chExt cx="263081" cy="354754"/>
          </a:xfrm>
        </p:grpSpPr>
        <p:sp>
          <p:nvSpPr>
            <p:cNvPr id="13360" name="Google Shape;13360;p67"/>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7"/>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7"/>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7"/>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7"/>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7"/>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7"/>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7"/>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7"/>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7"/>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7"/>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7"/>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7"/>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7"/>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7"/>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7"/>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7"/>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67"/>
          <p:cNvGrpSpPr/>
          <p:nvPr/>
        </p:nvGrpSpPr>
        <p:grpSpPr>
          <a:xfrm>
            <a:off x="7163409" y="2880251"/>
            <a:ext cx="263316" cy="354414"/>
            <a:chOff x="7163409" y="2880251"/>
            <a:chExt cx="263316" cy="354414"/>
          </a:xfrm>
        </p:grpSpPr>
        <p:sp>
          <p:nvSpPr>
            <p:cNvPr id="13378" name="Google Shape;13378;p67"/>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7"/>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7"/>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7"/>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7"/>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7"/>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7"/>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7"/>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7"/>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7"/>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7"/>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7"/>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0" name="Google Shape;13390;p67"/>
          <p:cNvGrpSpPr/>
          <p:nvPr/>
        </p:nvGrpSpPr>
        <p:grpSpPr>
          <a:xfrm>
            <a:off x="6712032" y="2880172"/>
            <a:ext cx="263316" cy="354493"/>
            <a:chOff x="6712032" y="2880172"/>
            <a:chExt cx="263316" cy="354493"/>
          </a:xfrm>
        </p:grpSpPr>
        <p:sp>
          <p:nvSpPr>
            <p:cNvPr id="13391" name="Google Shape;13391;p67"/>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7"/>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7"/>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7"/>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7"/>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7"/>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7"/>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7"/>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7"/>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7"/>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7"/>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7"/>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7"/>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7"/>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7"/>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7"/>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7"/>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7"/>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7"/>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7"/>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7"/>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67"/>
          <p:cNvGrpSpPr/>
          <p:nvPr/>
        </p:nvGrpSpPr>
        <p:grpSpPr>
          <a:xfrm>
            <a:off x="6261624" y="3345794"/>
            <a:ext cx="263316" cy="354754"/>
            <a:chOff x="6261624" y="3345794"/>
            <a:chExt cx="263316" cy="354754"/>
          </a:xfrm>
        </p:grpSpPr>
        <p:sp>
          <p:nvSpPr>
            <p:cNvPr id="13413" name="Google Shape;13413;p67"/>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7"/>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7"/>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7"/>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7"/>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7"/>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7"/>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7"/>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7"/>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7"/>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7"/>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7"/>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7"/>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7"/>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7"/>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7"/>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7"/>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7"/>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7"/>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7"/>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7"/>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7"/>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7"/>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7"/>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7"/>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7"/>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7"/>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7"/>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1" name="Google Shape;13441;p67"/>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2" name="Google Shape;13442;p67"/>
          <p:cNvGrpSpPr/>
          <p:nvPr/>
        </p:nvGrpSpPr>
        <p:grpSpPr>
          <a:xfrm>
            <a:off x="5811739" y="3345794"/>
            <a:ext cx="263316" cy="354754"/>
            <a:chOff x="5811739" y="3345794"/>
            <a:chExt cx="263316" cy="354754"/>
          </a:xfrm>
        </p:grpSpPr>
        <p:sp>
          <p:nvSpPr>
            <p:cNvPr id="13443" name="Google Shape;13443;p67"/>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7"/>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7"/>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7"/>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7"/>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7"/>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7"/>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7"/>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7"/>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7"/>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7"/>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7"/>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7"/>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7"/>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7"/>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7"/>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7"/>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7"/>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7"/>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7"/>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7"/>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4" name="Google Shape;13464;p67"/>
          <p:cNvGrpSpPr/>
          <p:nvPr/>
        </p:nvGrpSpPr>
        <p:grpSpPr>
          <a:xfrm>
            <a:off x="5363818" y="3345794"/>
            <a:ext cx="259074" cy="354493"/>
            <a:chOff x="5363818" y="3345794"/>
            <a:chExt cx="259074" cy="354493"/>
          </a:xfrm>
        </p:grpSpPr>
        <p:sp>
          <p:nvSpPr>
            <p:cNvPr id="13465" name="Google Shape;13465;p67"/>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7"/>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7"/>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7"/>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7"/>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7"/>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7"/>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7"/>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7"/>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7"/>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7"/>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7"/>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7"/>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7"/>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7"/>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7"/>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7"/>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7"/>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7"/>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7"/>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7"/>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7"/>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7"/>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7"/>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7"/>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67"/>
          <p:cNvGrpSpPr/>
          <p:nvPr/>
        </p:nvGrpSpPr>
        <p:grpSpPr>
          <a:xfrm>
            <a:off x="4912939" y="3345663"/>
            <a:ext cx="261326" cy="354885"/>
            <a:chOff x="4912939" y="3345663"/>
            <a:chExt cx="261326" cy="354885"/>
          </a:xfrm>
        </p:grpSpPr>
        <p:sp>
          <p:nvSpPr>
            <p:cNvPr id="13491" name="Google Shape;13491;p67"/>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7"/>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7"/>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7"/>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7"/>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7"/>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7"/>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7"/>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7"/>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7"/>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7"/>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7"/>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7"/>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7"/>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7"/>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7"/>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7"/>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7"/>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7"/>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7"/>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7"/>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67"/>
          <p:cNvGrpSpPr/>
          <p:nvPr/>
        </p:nvGrpSpPr>
        <p:grpSpPr>
          <a:xfrm>
            <a:off x="5809723" y="2879911"/>
            <a:ext cx="263081" cy="355016"/>
            <a:chOff x="5809723" y="2879911"/>
            <a:chExt cx="263081" cy="355016"/>
          </a:xfrm>
        </p:grpSpPr>
        <p:sp>
          <p:nvSpPr>
            <p:cNvPr id="13513" name="Google Shape;13513;p67"/>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7"/>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7"/>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7"/>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7"/>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7"/>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7"/>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7"/>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7"/>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7"/>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7"/>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7"/>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7"/>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7"/>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7"/>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7"/>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7"/>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7"/>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7"/>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7"/>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7"/>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7"/>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5" name="Google Shape;13535;p67"/>
          <p:cNvGrpSpPr/>
          <p:nvPr/>
        </p:nvGrpSpPr>
        <p:grpSpPr>
          <a:xfrm>
            <a:off x="7616069" y="4268056"/>
            <a:ext cx="263316" cy="354754"/>
            <a:chOff x="7616069" y="4268056"/>
            <a:chExt cx="263316" cy="354754"/>
          </a:xfrm>
        </p:grpSpPr>
        <p:sp>
          <p:nvSpPr>
            <p:cNvPr id="13536" name="Google Shape;13536;p67"/>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7"/>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7"/>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7"/>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7"/>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7"/>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7"/>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7"/>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7"/>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7"/>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7"/>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7"/>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7"/>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7"/>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7"/>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7"/>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7"/>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7"/>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7"/>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7"/>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7"/>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67"/>
          <p:cNvGrpSpPr/>
          <p:nvPr/>
        </p:nvGrpSpPr>
        <p:grpSpPr>
          <a:xfrm>
            <a:off x="7164404" y="4268318"/>
            <a:ext cx="263316" cy="354493"/>
            <a:chOff x="7164404" y="4268318"/>
            <a:chExt cx="263316" cy="354493"/>
          </a:xfrm>
        </p:grpSpPr>
        <p:sp>
          <p:nvSpPr>
            <p:cNvPr id="13558" name="Google Shape;13558;p67"/>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7"/>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7"/>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7"/>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7"/>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7"/>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7"/>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7"/>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7"/>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7"/>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7"/>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7"/>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7"/>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7"/>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7"/>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7"/>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67"/>
          <p:cNvGrpSpPr/>
          <p:nvPr/>
        </p:nvGrpSpPr>
        <p:grpSpPr>
          <a:xfrm>
            <a:off x="5358346" y="2879911"/>
            <a:ext cx="263316" cy="354754"/>
            <a:chOff x="5358346" y="2879911"/>
            <a:chExt cx="263316" cy="354754"/>
          </a:xfrm>
        </p:grpSpPr>
        <p:sp>
          <p:nvSpPr>
            <p:cNvPr id="13575" name="Google Shape;13575;p67"/>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7"/>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7"/>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7"/>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7"/>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7"/>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7"/>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7"/>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7"/>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7"/>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7"/>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7"/>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7"/>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7"/>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7"/>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7"/>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7"/>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7"/>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7"/>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7"/>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7"/>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6" name="Google Shape;13596;p67"/>
          <p:cNvGrpSpPr/>
          <p:nvPr/>
        </p:nvGrpSpPr>
        <p:grpSpPr>
          <a:xfrm>
            <a:off x="8061450" y="3345742"/>
            <a:ext cx="263316" cy="354807"/>
            <a:chOff x="8061450" y="3345742"/>
            <a:chExt cx="263316" cy="354807"/>
          </a:xfrm>
        </p:grpSpPr>
        <p:sp>
          <p:nvSpPr>
            <p:cNvPr id="13597" name="Google Shape;13597;p67"/>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7"/>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7"/>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7"/>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7"/>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7"/>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7"/>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7"/>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7"/>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7"/>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7"/>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7"/>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7"/>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7"/>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7"/>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7"/>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67"/>
          <p:cNvGrpSpPr/>
          <p:nvPr/>
        </p:nvGrpSpPr>
        <p:grpSpPr>
          <a:xfrm>
            <a:off x="8065953" y="2879911"/>
            <a:ext cx="263081" cy="354754"/>
            <a:chOff x="8065953" y="2879911"/>
            <a:chExt cx="263081" cy="354754"/>
          </a:xfrm>
        </p:grpSpPr>
        <p:sp>
          <p:nvSpPr>
            <p:cNvPr id="13614" name="Google Shape;13614;p67"/>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7"/>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7"/>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7"/>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7"/>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7"/>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7"/>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7"/>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7"/>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7"/>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7"/>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7"/>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7"/>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7"/>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7"/>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7"/>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0" name="Google Shape;13630;p67"/>
          <p:cNvGrpSpPr/>
          <p:nvPr/>
        </p:nvGrpSpPr>
        <p:grpSpPr>
          <a:xfrm>
            <a:off x="8064199" y="4268318"/>
            <a:ext cx="270308" cy="354493"/>
            <a:chOff x="8064199" y="4268318"/>
            <a:chExt cx="270308" cy="354493"/>
          </a:xfrm>
        </p:grpSpPr>
        <p:sp>
          <p:nvSpPr>
            <p:cNvPr id="13631" name="Google Shape;13631;p67"/>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7"/>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7"/>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7"/>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7"/>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7"/>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7"/>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7"/>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7"/>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7"/>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7"/>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7"/>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7"/>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7"/>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7"/>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7"/>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7"/>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7"/>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52" name="Shape 13652"/>
        <p:cNvGrpSpPr/>
        <p:nvPr/>
      </p:nvGrpSpPr>
      <p:grpSpPr>
        <a:xfrm>
          <a:off x="0" y="0"/>
          <a:ext cx="0" cy="0"/>
          <a:chOff x="0" y="0"/>
          <a:chExt cx="0" cy="0"/>
        </a:xfrm>
      </p:grpSpPr>
      <p:sp>
        <p:nvSpPr>
          <p:cNvPr id="13653" name="Google Shape;13653;p6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654" name="Google Shape;13654;p6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655" name="Google Shape;13655;p68"/>
          <p:cNvGrpSpPr/>
          <p:nvPr/>
        </p:nvGrpSpPr>
        <p:grpSpPr>
          <a:xfrm>
            <a:off x="3511608" y="3348218"/>
            <a:ext cx="381482" cy="366926"/>
            <a:chOff x="3511608" y="3348218"/>
            <a:chExt cx="381482" cy="366926"/>
          </a:xfrm>
        </p:grpSpPr>
        <p:sp>
          <p:nvSpPr>
            <p:cNvPr id="13656" name="Google Shape;13656;p68"/>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8"/>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8"/>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8"/>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8"/>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8"/>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8"/>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8"/>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8"/>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8"/>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8"/>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8"/>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8"/>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8"/>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68"/>
          <p:cNvGrpSpPr/>
          <p:nvPr/>
        </p:nvGrpSpPr>
        <p:grpSpPr>
          <a:xfrm>
            <a:off x="1849816" y="3807339"/>
            <a:ext cx="163616" cy="366665"/>
            <a:chOff x="1849816" y="3807339"/>
            <a:chExt cx="163616" cy="366665"/>
          </a:xfrm>
        </p:grpSpPr>
        <p:sp>
          <p:nvSpPr>
            <p:cNvPr id="13671" name="Google Shape;13671;p68"/>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8"/>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8"/>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8"/>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8"/>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8"/>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8"/>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8"/>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8"/>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8"/>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8"/>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8"/>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8"/>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8"/>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68"/>
          <p:cNvGrpSpPr/>
          <p:nvPr/>
        </p:nvGrpSpPr>
        <p:grpSpPr>
          <a:xfrm>
            <a:off x="2274757" y="3807313"/>
            <a:ext cx="202292" cy="366430"/>
            <a:chOff x="2274757" y="3807313"/>
            <a:chExt cx="202292" cy="366430"/>
          </a:xfrm>
        </p:grpSpPr>
        <p:sp>
          <p:nvSpPr>
            <p:cNvPr id="13686" name="Google Shape;13686;p68"/>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8"/>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8"/>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8"/>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8"/>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8"/>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8"/>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8"/>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8"/>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8"/>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68"/>
          <p:cNvGrpSpPr/>
          <p:nvPr/>
        </p:nvGrpSpPr>
        <p:grpSpPr>
          <a:xfrm>
            <a:off x="3972716" y="3348218"/>
            <a:ext cx="366404" cy="366665"/>
            <a:chOff x="3972716" y="3348218"/>
            <a:chExt cx="366404" cy="366665"/>
          </a:xfrm>
        </p:grpSpPr>
        <p:sp>
          <p:nvSpPr>
            <p:cNvPr id="13697" name="Google Shape;13697;p68"/>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8"/>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8"/>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8"/>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8"/>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8"/>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8"/>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8"/>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8"/>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8"/>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8"/>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8"/>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68"/>
          <p:cNvGrpSpPr/>
          <p:nvPr/>
        </p:nvGrpSpPr>
        <p:grpSpPr>
          <a:xfrm>
            <a:off x="866528" y="3348348"/>
            <a:ext cx="317405" cy="366534"/>
            <a:chOff x="866528" y="3348348"/>
            <a:chExt cx="317405" cy="366534"/>
          </a:xfrm>
        </p:grpSpPr>
        <p:sp>
          <p:nvSpPr>
            <p:cNvPr id="13710" name="Google Shape;13710;p68"/>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8"/>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8"/>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8"/>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8"/>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8"/>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8"/>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8"/>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8" name="Google Shape;13718;p68"/>
          <p:cNvGrpSpPr/>
          <p:nvPr/>
        </p:nvGrpSpPr>
        <p:grpSpPr>
          <a:xfrm>
            <a:off x="1316818" y="3348296"/>
            <a:ext cx="310872" cy="366848"/>
            <a:chOff x="1316818" y="3348296"/>
            <a:chExt cx="310872" cy="366848"/>
          </a:xfrm>
        </p:grpSpPr>
        <p:sp>
          <p:nvSpPr>
            <p:cNvPr id="13719" name="Google Shape;13719;p68"/>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8"/>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8"/>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8"/>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8"/>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8"/>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8"/>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8"/>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8"/>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8"/>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8"/>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8"/>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8"/>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8"/>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8"/>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8"/>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8"/>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8"/>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8"/>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8"/>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8"/>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8"/>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8"/>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8"/>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3" name="Google Shape;13743;p68"/>
          <p:cNvGrpSpPr/>
          <p:nvPr/>
        </p:nvGrpSpPr>
        <p:grpSpPr>
          <a:xfrm>
            <a:off x="3105248" y="3348244"/>
            <a:ext cx="305620" cy="366430"/>
            <a:chOff x="3105248" y="3348244"/>
            <a:chExt cx="305620" cy="366430"/>
          </a:xfrm>
        </p:grpSpPr>
        <p:sp>
          <p:nvSpPr>
            <p:cNvPr id="13744" name="Google Shape;13744;p68"/>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8"/>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8"/>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8"/>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8"/>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8"/>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8"/>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1" name="Google Shape;13751;p68"/>
          <p:cNvGrpSpPr/>
          <p:nvPr/>
        </p:nvGrpSpPr>
        <p:grpSpPr>
          <a:xfrm>
            <a:off x="2661988" y="3348218"/>
            <a:ext cx="304078" cy="366665"/>
            <a:chOff x="2661988" y="3348218"/>
            <a:chExt cx="304078" cy="366665"/>
          </a:xfrm>
        </p:grpSpPr>
        <p:sp>
          <p:nvSpPr>
            <p:cNvPr id="13752" name="Google Shape;13752;p68"/>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8"/>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8"/>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8"/>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8"/>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8"/>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8"/>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8"/>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8"/>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8"/>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8"/>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8"/>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8"/>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8"/>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8"/>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8"/>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8"/>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8"/>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8"/>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68"/>
          <p:cNvGrpSpPr/>
          <p:nvPr/>
        </p:nvGrpSpPr>
        <p:grpSpPr>
          <a:xfrm>
            <a:off x="2212927" y="3348897"/>
            <a:ext cx="307606" cy="366482"/>
            <a:chOff x="2212927" y="3348897"/>
            <a:chExt cx="307606" cy="366482"/>
          </a:xfrm>
        </p:grpSpPr>
        <p:sp>
          <p:nvSpPr>
            <p:cNvPr id="13772" name="Google Shape;13772;p68"/>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8"/>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8"/>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8"/>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8"/>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8"/>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8"/>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8"/>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8"/>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8"/>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68"/>
          <p:cNvGrpSpPr/>
          <p:nvPr/>
        </p:nvGrpSpPr>
        <p:grpSpPr>
          <a:xfrm>
            <a:off x="1764389" y="3348218"/>
            <a:ext cx="310114" cy="366665"/>
            <a:chOff x="1764389" y="3348218"/>
            <a:chExt cx="310114" cy="366665"/>
          </a:xfrm>
        </p:grpSpPr>
        <p:sp>
          <p:nvSpPr>
            <p:cNvPr id="13783" name="Google Shape;13783;p68"/>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8"/>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8"/>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8"/>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8"/>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8"/>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8"/>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8"/>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8"/>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8"/>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8"/>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8"/>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8"/>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8"/>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8"/>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8"/>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8"/>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8"/>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8"/>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8"/>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3" name="Google Shape;13803;p68"/>
          <p:cNvGrpSpPr/>
          <p:nvPr/>
        </p:nvGrpSpPr>
        <p:grpSpPr>
          <a:xfrm>
            <a:off x="2777572" y="3807287"/>
            <a:ext cx="81716" cy="366717"/>
            <a:chOff x="2777572" y="3807287"/>
            <a:chExt cx="81716" cy="366717"/>
          </a:xfrm>
        </p:grpSpPr>
        <p:sp>
          <p:nvSpPr>
            <p:cNvPr id="13804" name="Google Shape;13804;p68"/>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8"/>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8"/>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8"/>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8"/>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8"/>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8"/>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8"/>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8"/>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8"/>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8"/>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68"/>
          <p:cNvGrpSpPr/>
          <p:nvPr/>
        </p:nvGrpSpPr>
        <p:grpSpPr>
          <a:xfrm>
            <a:off x="3934014" y="4329780"/>
            <a:ext cx="366665" cy="256334"/>
            <a:chOff x="3934014" y="4329780"/>
            <a:chExt cx="366665" cy="256334"/>
          </a:xfrm>
        </p:grpSpPr>
        <p:sp>
          <p:nvSpPr>
            <p:cNvPr id="13816" name="Google Shape;13816;p68"/>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8"/>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8"/>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8"/>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8"/>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8"/>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8"/>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8"/>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8"/>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8"/>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8"/>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8"/>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8"/>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68"/>
          <p:cNvGrpSpPr/>
          <p:nvPr/>
        </p:nvGrpSpPr>
        <p:grpSpPr>
          <a:xfrm>
            <a:off x="947670" y="3807339"/>
            <a:ext cx="194295" cy="366404"/>
            <a:chOff x="947670" y="3807339"/>
            <a:chExt cx="194295" cy="366404"/>
          </a:xfrm>
        </p:grpSpPr>
        <p:sp>
          <p:nvSpPr>
            <p:cNvPr id="13830" name="Google Shape;13830;p68"/>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8"/>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8"/>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8"/>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8"/>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8"/>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8"/>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8"/>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8"/>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8"/>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0" name="Google Shape;13840;p68"/>
          <p:cNvGrpSpPr/>
          <p:nvPr/>
        </p:nvGrpSpPr>
        <p:grpSpPr>
          <a:xfrm>
            <a:off x="3420379" y="4286557"/>
            <a:ext cx="368939" cy="342283"/>
            <a:chOff x="3420379" y="4286557"/>
            <a:chExt cx="368939" cy="342283"/>
          </a:xfrm>
        </p:grpSpPr>
        <p:sp>
          <p:nvSpPr>
            <p:cNvPr id="13841" name="Google Shape;13841;p68"/>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8"/>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8"/>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8"/>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8"/>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8"/>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8"/>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8"/>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8"/>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8"/>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8"/>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8"/>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8"/>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8"/>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8"/>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8"/>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68"/>
          <p:cNvGrpSpPr/>
          <p:nvPr/>
        </p:nvGrpSpPr>
        <p:grpSpPr>
          <a:xfrm>
            <a:off x="3965190" y="3842252"/>
            <a:ext cx="369801" cy="296813"/>
            <a:chOff x="3965190" y="3842252"/>
            <a:chExt cx="369801" cy="296813"/>
          </a:xfrm>
        </p:grpSpPr>
        <p:sp>
          <p:nvSpPr>
            <p:cNvPr id="13858" name="Google Shape;13858;p68"/>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8"/>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8"/>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8"/>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8"/>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8"/>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8"/>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8"/>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8"/>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8"/>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8"/>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8"/>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8"/>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8"/>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8"/>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8"/>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8"/>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8"/>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8"/>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8"/>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8"/>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68"/>
          <p:cNvGrpSpPr/>
          <p:nvPr/>
        </p:nvGrpSpPr>
        <p:grpSpPr>
          <a:xfrm>
            <a:off x="3506590" y="3833812"/>
            <a:ext cx="396796" cy="313407"/>
            <a:chOff x="3506590" y="3833812"/>
            <a:chExt cx="396796" cy="313407"/>
          </a:xfrm>
        </p:grpSpPr>
        <p:sp>
          <p:nvSpPr>
            <p:cNvPr id="13880" name="Google Shape;13880;p68"/>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8"/>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8"/>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3" name="Google Shape;13883;p68"/>
          <p:cNvGrpSpPr/>
          <p:nvPr/>
        </p:nvGrpSpPr>
        <p:grpSpPr>
          <a:xfrm>
            <a:off x="2769288" y="1965364"/>
            <a:ext cx="104556" cy="366665"/>
            <a:chOff x="2769288" y="1965364"/>
            <a:chExt cx="104556" cy="366665"/>
          </a:xfrm>
        </p:grpSpPr>
        <p:sp>
          <p:nvSpPr>
            <p:cNvPr id="13884" name="Google Shape;13884;p68"/>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8"/>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8"/>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8"/>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8"/>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8"/>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8"/>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8"/>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8"/>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8"/>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8"/>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8"/>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68"/>
          <p:cNvGrpSpPr/>
          <p:nvPr/>
        </p:nvGrpSpPr>
        <p:grpSpPr>
          <a:xfrm>
            <a:off x="3966679" y="2010861"/>
            <a:ext cx="367162" cy="275698"/>
            <a:chOff x="3966679" y="2010861"/>
            <a:chExt cx="367162" cy="275698"/>
          </a:xfrm>
        </p:grpSpPr>
        <p:sp>
          <p:nvSpPr>
            <p:cNvPr id="13897" name="Google Shape;13897;p68"/>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8"/>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8"/>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8"/>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68"/>
          <p:cNvGrpSpPr/>
          <p:nvPr/>
        </p:nvGrpSpPr>
        <p:grpSpPr>
          <a:xfrm>
            <a:off x="1752577" y="2025495"/>
            <a:ext cx="366404" cy="246220"/>
            <a:chOff x="1752577" y="2025495"/>
            <a:chExt cx="366404" cy="246220"/>
          </a:xfrm>
        </p:grpSpPr>
        <p:sp>
          <p:nvSpPr>
            <p:cNvPr id="13902" name="Google Shape;13902;p68"/>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8"/>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8"/>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8"/>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8"/>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8"/>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8"/>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8"/>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8"/>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8"/>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8"/>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8"/>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8"/>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8"/>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8"/>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8"/>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68"/>
          <p:cNvGrpSpPr/>
          <p:nvPr/>
        </p:nvGrpSpPr>
        <p:grpSpPr>
          <a:xfrm>
            <a:off x="1309553" y="2069580"/>
            <a:ext cx="366404" cy="158363"/>
            <a:chOff x="1309553" y="2069580"/>
            <a:chExt cx="366404" cy="158363"/>
          </a:xfrm>
        </p:grpSpPr>
        <p:sp>
          <p:nvSpPr>
            <p:cNvPr id="13919" name="Google Shape;13919;p68"/>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8"/>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8"/>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8"/>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8"/>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8"/>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8"/>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8"/>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8"/>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8"/>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8"/>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8"/>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8"/>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8"/>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8"/>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8"/>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8"/>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8"/>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8"/>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8"/>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8"/>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8"/>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8"/>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8"/>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8"/>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8"/>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5" name="Google Shape;13945;p68"/>
          <p:cNvGrpSpPr/>
          <p:nvPr/>
        </p:nvGrpSpPr>
        <p:grpSpPr>
          <a:xfrm>
            <a:off x="866528" y="2088762"/>
            <a:ext cx="366639" cy="119635"/>
            <a:chOff x="866528" y="2088762"/>
            <a:chExt cx="366639" cy="119635"/>
          </a:xfrm>
        </p:grpSpPr>
        <p:sp>
          <p:nvSpPr>
            <p:cNvPr id="13946" name="Google Shape;13946;p68"/>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8"/>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8"/>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8"/>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8"/>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8"/>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8"/>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8"/>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8"/>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8"/>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8"/>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8"/>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8"/>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8"/>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0" name="Google Shape;13960;p68"/>
          <p:cNvGrpSpPr/>
          <p:nvPr/>
        </p:nvGrpSpPr>
        <p:grpSpPr>
          <a:xfrm>
            <a:off x="2329269" y="1965312"/>
            <a:ext cx="98807" cy="366273"/>
            <a:chOff x="2329269" y="1965312"/>
            <a:chExt cx="98807" cy="366273"/>
          </a:xfrm>
        </p:grpSpPr>
        <p:sp>
          <p:nvSpPr>
            <p:cNvPr id="13961" name="Google Shape;13961;p68"/>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8"/>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8"/>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4" name="Google Shape;13964;p68"/>
          <p:cNvGrpSpPr/>
          <p:nvPr/>
        </p:nvGrpSpPr>
        <p:grpSpPr>
          <a:xfrm>
            <a:off x="3208053" y="1964972"/>
            <a:ext cx="112344" cy="366926"/>
            <a:chOff x="3208053" y="1964972"/>
            <a:chExt cx="112344" cy="366926"/>
          </a:xfrm>
        </p:grpSpPr>
        <p:sp>
          <p:nvSpPr>
            <p:cNvPr id="13965" name="Google Shape;13965;p68"/>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8"/>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8"/>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8"/>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8"/>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8"/>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68"/>
          <p:cNvGrpSpPr/>
          <p:nvPr/>
        </p:nvGrpSpPr>
        <p:grpSpPr>
          <a:xfrm>
            <a:off x="3225379" y="3807339"/>
            <a:ext cx="72413" cy="366404"/>
            <a:chOff x="3225379" y="3807339"/>
            <a:chExt cx="72413" cy="366404"/>
          </a:xfrm>
        </p:grpSpPr>
        <p:sp>
          <p:nvSpPr>
            <p:cNvPr id="13972" name="Google Shape;13972;p68"/>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8"/>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8"/>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8"/>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8"/>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8"/>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8"/>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8"/>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0" name="Google Shape;13980;p68"/>
          <p:cNvGrpSpPr/>
          <p:nvPr/>
        </p:nvGrpSpPr>
        <p:grpSpPr>
          <a:xfrm>
            <a:off x="3523916" y="2011096"/>
            <a:ext cx="366665" cy="275201"/>
            <a:chOff x="3523916" y="2011096"/>
            <a:chExt cx="366665" cy="275201"/>
          </a:xfrm>
        </p:grpSpPr>
        <p:sp>
          <p:nvSpPr>
            <p:cNvPr id="13981" name="Google Shape;13981;p68"/>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8"/>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8"/>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8"/>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8"/>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8"/>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8"/>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8"/>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8"/>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8"/>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8"/>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8"/>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8"/>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8"/>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8"/>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8"/>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8"/>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8"/>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8"/>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8"/>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1" name="Google Shape;14001;p68"/>
          <p:cNvGrpSpPr/>
          <p:nvPr/>
        </p:nvGrpSpPr>
        <p:grpSpPr>
          <a:xfrm>
            <a:off x="1742777" y="1499997"/>
            <a:ext cx="393791" cy="366744"/>
            <a:chOff x="1742777" y="1499997"/>
            <a:chExt cx="393791" cy="366744"/>
          </a:xfrm>
        </p:grpSpPr>
        <p:sp>
          <p:nvSpPr>
            <p:cNvPr id="14002" name="Google Shape;14002;p68"/>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8"/>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8"/>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8"/>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8"/>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8"/>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8"/>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8"/>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8"/>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8"/>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8"/>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8"/>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8"/>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8"/>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68"/>
          <p:cNvGrpSpPr/>
          <p:nvPr/>
        </p:nvGrpSpPr>
        <p:grpSpPr>
          <a:xfrm>
            <a:off x="4014449" y="1499997"/>
            <a:ext cx="319914" cy="366639"/>
            <a:chOff x="4014449" y="1499997"/>
            <a:chExt cx="319914" cy="366639"/>
          </a:xfrm>
        </p:grpSpPr>
        <p:sp>
          <p:nvSpPr>
            <p:cNvPr id="14017" name="Google Shape;14017;p68"/>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8"/>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8"/>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8"/>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8"/>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68"/>
          <p:cNvGrpSpPr/>
          <p:nvPr/>
        </p:nvGrpSpPr>
        <p:grpSpPr>
          <a:xfrm>
            <a:off x="866267" y="1591460"/>
            <a:ext cx="367397" cy="183711"/>
            <a:chOff x="866267" y="1591460"/>
            <a:chExt cx="367397" cy="183711"/>
          </a:xfrm>
        </p:grpSpPr>
        <p:sp>
          <p:nvSpPr>
            <p:cNvPr id="14023" name="Google Shape;14023;p68"/>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8"/>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8"/>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8"/>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8"/>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8"/>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8"/>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8"/>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8"/>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8"/>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8"/>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8"/>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8"/>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8"/>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8"/>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8"/>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8"/>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8"/>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1" name="Google Shape;14041;p68"/>
          <p:cNvGrpSpPr/>
          <p:nvPr/>
        </p:nvGrpSpPr>
        <p:grpSpPr>
          <a:xfrm>
            <a:off x="3117843" y="1499892"/>
            <a:ext cx="327440" cy="366744"/>
            <a:chOff x="3117843" y="1499892"/>
            <a:chExt cx="327440" cy="366744"/>
          </a:xfrm>
        </p:grpSpPr>
        <p:sp>
          <p:nvSpPr>
            <p:cNvPr id="14042" name="Google Shape;14042;p68"/>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8"/>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8"/>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8"/>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8"/>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8"/>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8"/>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9" name="Google Shape;14049;p68"/>
          <p:cNvGrpSpPr/>
          <p:nvPr/>
        </p:nvGrpSpPr>
        <p:grpSpPr>
          <a:xfrm>
            <a:off x="2667005" y="1499997"/>
            <a:ext cx="336770" cy="366639"/>
            <a:chOff x="2667005" y="1499997"/>
            <a:chExt cx="336770" cy="366639"/>
          </a:xfrm>
        </p:grpSpPr>
        <p:sp>
          <p:nvSpPr>
            <p:cNvPr id="14050" name="Google Shape;14050;p68"/>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8"/>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8"/>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8"/>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8"/>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8"/>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8"/>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8"/>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8"/>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8"/>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8"/>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8"/>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8"/>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8"/>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8"/>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8"/>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8"/>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8"/>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8"/>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68"/>
          <p:cNvGrpSpPr/>
          <p:nvPr/>
        </p:nvGrpSpPr>
        <p:grpSpPr>
          <a:xfrm>
            <a:off x="3564866" y="1499997"/>
            <a:ext cx="326473" cy="366639"/>
            <a:chOff x="3564866" y="1499997"/>
            <a:chExt cx="326473" cy="366639"/>
          </a:xfrm>
        </p:grpSpPr>
        <p:sp>
          <p:nvSpPr>
            <p:cNvPr id="14070" name="Google Shape;14070;p68"/>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8"/>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8"/>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8"/>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8"/>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8"/>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8"/>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8"/>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8"/>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9" name="Google Shape;14079;p68"/>
          <p:cNvGrpSpPr/>
          <p:nvPr/>
        </p:nvGrpSpPr>
        <p:grpSpPr>
          <a:xfrm>
            <a:off x="1314074" y="1499997"/>
            <a:ext cx="364392" cy="366639"/>
            <a:chOff x="1314074" y="1499997"/>
            <a:chExt cx="364392" cy="366639"/>
          </a:xfrm>
        </p:grpSpPr>
        <p:sp>
          <p:nvSpPr>
            <p:cNvPr id="14080" name="Google Shape;14080;p68"/>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8"/>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8"/>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8"/>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8"/>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8"/>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8"/>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8"/>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8"/>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8"/>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8"/>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8"/>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68"/>
          <p:cNvGrpSpPr/>
          <p:nvPr/>
        </p:nvGrpSpPr>
        <p:grpSpPr>
          <a:xfrm>
            <a:off x="2220479" y="1499997"/>
            <a:ext cx="337005" cy="366639"/>
            <a:chOff x="2220479" y="1499997"/>
            <a:chExt cx="337005" cy="366639"/>
          </a:xfrm>
        </p:grpSpPr>
        <p:sp>
          <p:nvSpPr>
            <p:cNvPr id="14093" name="Google Shape;14093;p68"/>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8"/>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8"/>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8"/>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8"/>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8"/>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8"/>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8"/>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8"/>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8"/>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8"/>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68"/>
          <p:cNvGrpSpPr/>
          <p:nvPr/>
        </p:nvGrpSpPr>
        <p:grpSpPr>
          <a:xfrm>
            <a:off x="4105155" y="2425976"/>
            <a:ext cx="87230" cy="366430"/>
            <a:chOff x="4105155" y="2425976"/>
            <a:chExt cx="87230" cy="366430"/>
          </a:xfrm>
        </p:grpSpPr>
        <p:sp>
          <p:nvSpPr>
            <p:cNvPr id="14105" name="Google Shape;14105;p68"/>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8"/>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8"/>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8"/>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8"/>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8"/>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1" name="Google Shape;14111;p68"/>
          <p:cNvGrpSpPr/>
          <p:nvPr/>
        </p:nvGrpSpPr>
        <p:grpSpPr>
          <a:xfrm>
            <a:off x="1808109" y="2426002"/>
            <a:ext cx="267884" cy="366639"/>
            <a:chOff x="1808109" y="2426002"/>
            <a:chExt cx="267884" cy="366639"/>
          </a:xfrm>
        </p:grpSpPr>
        <p:sp>
          <p:nvSpPr>
            <p:cNvPr id="14112" name="Google Shape;14112;p68"/>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8"/>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8"/>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8"/>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8"/>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8"/>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8"/>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8"/>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8"/>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8"/>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8"/>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8"/>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8"/>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8"/>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8"/>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8"/>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8"/>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8"/>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8"/>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8"/>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8"/>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68"/>
          <p:cNvGrpSpPr/>
          <p:nvPr/>
        </p:nvGrpSpPr>
        <p:grpSpPr>
          <a:xfrm>
            <a:off x="3603568" y="2426002"/>
            <a:ext cx="207597" cy="366639"/>
            <a:chOff x="3603568" y="2426002"/>
            <a:chExt cx="207597" cy="366639"/>
          </a:xfrm>
        </p:grpSpPr>
        <p:sp>
          <p:nvSpPr>
            <p:cNvPr id="14134" name="Google Shape;14134;p68"/>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8"/>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8"/>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8"/>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8"/>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8"/>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0" name="Google Shape;14140;p68"/>
          <p:cNvGrpSpPr/>
          <p:nvPr/>
        </p:nvGrpSpPr>
        <p:grpSpPr>
          <a:xfrm>
            <a:off x="2246115" y="2426002"/>
            <a:ext cx="274417" cy="366404"/>
            <a:chOff x="2246115" y="2426002"/>
            <a:chExt cx="274417" cy="366404"/>
          </a:xfrm>
        </p:grpSpPr>
        <p:sp>
          <p:nvSpPr>
            <p:cNvPr id="14141" name="Google Shape;14141;p68"/>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8"/>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8"/>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8"/>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8"/>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8"/>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8"/>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8"/>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68"/>
          <p:cNvGrpSpPr/>
          <p:nvPr/>
        </p:nvGrpSpPr>
        <p:grpSpPr>
          <a:xfrm>
            <a:off x="2696666" y="2426002"/>
            <a:ext cx="256099" cy="366639"/>
            <a:chOff x="2696666" y="2426002"/>
            <a:chExt cx="256099" cy="366639"/>
          </a:xfrm>
        </p:grpSpPr>
        <p:sp>
          <p:nvSpPr>
            <p:cNvPr id="14150" name="Google Shape;14150;p68"/>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8"/>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8"/>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8"/>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8"/>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8"/>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68"/>
          <p:cNvGrpSpPr/>
          <p:nvPr/>
        </p:nvGrpSpPr>
        <p:grpSpPr>
          <a:xfrm>
            <a:off x="3149072" y="2426002"/>
            <a:ext cx="225863" cy="366430"/>
            <a:chOff x="3149072" y="2426002"/>
            <a:chExt cx="225863" cy="366430"/>
          </a:xfrm>
        </p:grpSpPr>
        <p:sp>
          <p:nvSpPr>
            <p:cNvPr id="14157" name="Google Shape;14157;p68"/>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8"/>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8"/>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8"/>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8"/>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8"/>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8"/>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8"/>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8"/>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8"/>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8"/>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8" name="Google Shape;14168;p68"/>
          <p:cNvGrpSpPr/>
          <p:nvPr/>
        </p:nvGrpSpPr>
        <p:grpSpPr>
          <a:xfrm>
            <a:off x="1361556" y="2425923"/>
            <a:ext cx="283224" cy="366482"/>
            <a:chOff x="1361556" y="2425923"/>
            <a:chExt cx="283224" cy="366482"/>
          </a:xfrm>
        </p:grpSpPr>
        <p:sp>
          <p:nvSpPr>
            <p:cNvPr id="14169" name="Google Shape;14169;p68"/>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8"/>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8"/>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8"/>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8"/>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8"/>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8"/>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8"/>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8"/>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8"/>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8"/>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8"/>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8"/>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8"/>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8"/>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8"/>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8"/>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8"/>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8"/>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8"/>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9" name="Google Shape;14189;p68"/>
          <p:cNvGrpSpPr/>
          <p:nvPr/>
        </p:nvGrpSpPr>
        <p:grpSpPr>
          <a:xfrm>
            <a:off x="3973735" y="2891056"/>
            <a:ext cx="361883" cy="366979"/>
            <a:chOff x="3973735" y="2891056"/>
            <a:chExt cx="361883" cy="366979"/>
          </a:xfrm>
        </p:grpSpPr>
        <p:sp>
          <p:nvSpPr>
            <p:cNvPr id="14190" name="Google Shape;14190;p68"/>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8"/>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8"/>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8"/>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8"/>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8"/>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8"/>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8"/>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8"/>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8"/>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8"/>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8"/>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8"/>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8"/>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8"/>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8"/>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8"/>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7" name="Google Shape;14207;p68"/>
          <p:cNvGrpSpPr/>
          <p:nvPr/>
        </p:nvGrpSpPr>
        <p:grpSpPr>
          <a:xfrm>
            <a:off x="3527941" y="2916744"/>
            <a:ext cx="366665" cy="315654"/>
            <a:chOff x="3527941" y="2916744"/>
            <a:chExt cx="366665" cy="315654"/>
          </a:xfrm>
        </p:grpSpPr>
        <p:sp>
          <p:nvSpPr>
            <p:cNvPr id="14208" name="Google Shape;14208;p68"/>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8"/>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8"/>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8"/>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8"/>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8"/>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8"/>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8"/>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8"/>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8"/>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8"/>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8"/>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8"/>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8"/>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8"/>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8"/>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8"/>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8"/>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8"/>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8"/>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8"/>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8"/>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8"/>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8"/>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8"/>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8"/>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8"/>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8"/>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8"/>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8"/>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8" name="Google Shape;14238;p68"/>
          <p:cNvGrpSpPr/>
          <p:nvPr/>
        </p:nvGrpSpPr>
        <p:grpSpPr>
          <a:xfrm>
            <a:off x="2640873" y="2891631"/>
            <a:ext cx="366404" cy="366404"/>
            <a:chOff x="2640873" y="2891631"/>
            <a:chExt cx="366404" cy="366404"/>
          </a:xfrm>
        </p:grpSpPr>
        <p:sp>
          <p:nvSpPr>
            <p:cNvPr id="14239" name="Google Shape;14239;p68"/>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8"/>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8"/>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8"/>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8"/>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8"/>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8"/>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8"/>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8"/>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8"/>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8"/>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8"/>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8"/>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8"/>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68"/>
          <p:cNvGrpSpPr/>
          <p:nvPr/>
        </p:nvGrpSpPr>
        <p:grpSpPr>
          <a:xfrm>
            <a:off x="2197091" y="2938120"/>
            <a:ext cx="366665" cy="273189"/>
            <a:chOff x="2197091" y="2938120"/>
            <a:chExt cx="366665" cy="273189"/>
          </a:xfrm>
        </p:grpSpPr>
        <p:sp>
          <p:nvSpPr>
            <p:cNvPr id="14254" name="Google Shape;14254;p68"/>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8"/>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8"/>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8"/>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8"/>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8"/>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8"/>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8"/>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8"/>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8"/>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8"/>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8"/>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8"/>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8"/>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8"/>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8"/>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8"/>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8"/>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8"/>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8"/>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8"/>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8"/>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8"/>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8"/>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8" name="Google Shape;14278;p68"/>
          <p:cNvGrpSpPr/>
          <p:nvPr/>
        </p:nvGrpSpPr>
        <p:grpSpPr>
          <a:xfrm>
            <a:off x="1753570" y="2892127"/>
            <a:ext cx="366665" cy="365202"/>
            <a:chOff x="1753570" y="2892127"/>
            <a:chExt cx="366665" cy="365202"/>
          </a:xfrm>
        </p:grpSpPr>
        <p:sp>
          <p:nvSpPr>
            <p:cNvPr id="14279" name="Google Shape;14279;p68"/>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8"/>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8"/>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8"/>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8"/>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8"/>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8"/>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8"/>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8"/>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8"/>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8"/>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8"/>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8"/>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8"/>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8"/>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8"/>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8"/>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8"/>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68"/>
          <p:cNvGrpSpPr/>
          <p:nvPr/>
        </p:nvGrpSpPr>
        <p:grpSpPr>
          <a:xfrm>
            <a:off x="1303751" y="3807339"/>
            <a:ext cx="367684" cy="366561"/>
            <a:chOff x="1303751" y="3807339"/>
            <a:chExt cx="367684" cy="366561"/>
          </a:xfrm>
        </p:grpSpPr>
        <p:sp>
          <p:nvSpPr>
            <p:cNvPr id="14298" name="Google Shape;14298;p68"/>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8"/>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8"/>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8"/>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8"/>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8"/>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8"/>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8"/>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8"/>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8"/>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8"/>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8"/>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8"/>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8"/>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8"/>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8"/>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8"/>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8"/>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8"/>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8"/>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8"/>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8"/>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8"/>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8"/>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8"/>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8"/>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8"/>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8"/>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8"/>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8"/>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8"/>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8"/>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8"/>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8"/>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8"/>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8"/>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8"/>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8"/>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8"/>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8"/>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8"/>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9" name="Google Shape;14339;p68"/>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0" name="Google Shape;14340;p68"/>
          <p:cNvGrpSpPr/>
          <p:nvPr/>
        </p:nvGrpSpPr>
        <p:grpSpPr>
          <a:xfrm>
            <a:off x="1310049" y="2891421"/>
            <a:ext cx="384749" cy="366613"/>
            <a:chOff x="1310049" y="2891421"/>
            <a:chExt cx="384749" cy="366613"/>
          </a:xfrm>
        </p:grpSpPr>
        <p:sp>
          <p:nvSpPr>
            <p:cNvPr id="14341" name="Google Shape;14341;p68"/>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8"/>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8"/>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8"/>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8"/>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8"/>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8"/>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8"/>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8"/>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8"/>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8"/>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8"/>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8"/>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8"/>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5" name="Google Shape;14355;p68"/>
          <p:cNvGrpSpPr/>
          <p:nvPr/>
        </p:nvGrpSpPr>
        <p:grpSpPr>
          <a:xfrm>
            <a:off x="849673" y="2891343"/>
            <a:ext cx="383468" cy="366665"/>
            <a:chOff x="849673" y="2891343"/>
            <a:chExt cx="383468" cy="366665"/>
          </a:xfrm>
        </p:grpSpPr>
        <p:sp>
          <p:nvSpPr>
            <p:cNvPr id="14356" name="Google Shape;14356;p68"/>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8"/>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8"/>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8"/>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8"/>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8"/>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8"/>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8"/>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8"/>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8"/>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8"/>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8"/>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8" name="Google Shape;14368;p68"/>
          <p:cNvGrpSpPr/>
          <p:nvPr/>
        </p:nvGrpSpPr>
        <p:grpSpPr>
          <a:xfrm>
            <a:off x="920257" y="2426002"/>
            <a:ext cx="278024" cy="366508"/>
            <a:chOff x="920257" y="2426002"/>
            <a:chExt cx="278024" cy="366508"/>
          </a:xfrm>
        </p:grpSpPr>
        <p:sp>
          <p:nvSpPr>
            <p:cNvPr id="14369" name="Google Shape;14369;p68"/>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8"/>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8"/>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8"/>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8"/>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8"/>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8"/>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8"/>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8"/>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8"/>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8"/>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8"/>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8"/>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68"/>
          <p:cNvGrpSpPr/>
          <p:nvPr/>
        </p:nvGrpSpPr>
        <p:grpSpPr>
          <a:xfrm>
            <a:off x="866528" y="4274484"/>
            <a:ext cx="349810" cy="366665"/>
            <a:chOff x="866528" y="4274484"/>
            <a:chExt cx="349810" cy="366665"/>
          </a:xfrm>
        </p:grpSpPr>
        <p:sp>
          <p:nvSpPr>
            <p:cNvPr id="14383" name="Google Shape;14383;p68"/>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8"/>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8"/>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8"/>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8"/>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8"/>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8"/>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8"/>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8"/>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8"/>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8"/>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4" name="Google Shape;14394;p68"/>
          <p:cNvGrpSpPr/>
          <p:nvPr/>
        </p:nvGrpSpPr>
        <p:grpSpPr>
          <a:xfrm>
            <a:off x="1388708" y="4274484"/>
            <a:ext cx="330210" cy="366665"/>
            <a:chOff x="1388708" y="4274484"/>
            <a:chExt cx="330210" cy="366665"/>
          </a:xfrm>
        </p:grpSpPr>
        <p:sp>
          <p:nvSpPr>
            <p:cNvPr id="14395" name="Google Shape;14395;p68"/>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8"/>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8"/>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8"/>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8"/>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8"/>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8"/>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8"/>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8"/>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8"/>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8"/>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8"/>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8"/>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8"/>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8"/>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8"/>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8"/>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8"/>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8"/>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8"/>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5" name="Google Shape;14415;p68"/>
          <p:cNvGrpSpPr/>
          <p:nvPr/>
        </p:nvGrpSpPr>
        <p:grpSpPr>
          <a:xfrm>
            <a:off x="1874694" y="4293326"/>
            <a:ext cx="375446" cy="328982"/>
            <a:chOff x="1874694" y="4293326"/>
            <a:chExt cx="375446" cy="328982"/>
          </a:xfrm>
        </p:grpSpPr>
        <p:sp>
          <p:nvSpPr>
            <p:cNvPr id="14416" name="Google Shape;14416;p68"/>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8"/>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8"/>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8"/>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8"/>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8"/>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8"/>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8"/>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8"/>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8"/>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8"/>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8"/>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8"/>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8"/>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8"/>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8"/>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8"/>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8"/>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8"/>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8"/>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8"/>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8"/>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8" name="Google Shape;14438;p68"/>
          <p:cNvGrpSpPr/>
          <p:nvPr/>
        </p:nvGrpSpPr>
        <p:grpSpPr>
          <a:xfrm>
            <a:off x="2396116" y="4293090"/>
            <a:ext cx="366665" cy="329714"/>
            <a:chOff x="2396116" y="4293090"/>
            <a:chExt cx="366665" cy="329714"/>
          </a:xfrm>
        </p:grpSpPr>
        <p:sp>
          <p:nvSpPr>
            <p:cNvPr id="14439" name="Google Shape;14439;p68"/>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8"/>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8"/>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8"/>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8"/>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8"/>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8"/>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8"/>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8"/>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8"/>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8"/>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8"/>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8"/>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68"/>
          <p:cNvGrpSpPr/>
          <p:nvPr/>
        </p:nvGrpSpPr>
        <p:grpSpPr>
          <a:xfrm>
            <a:off x="2908757" y="4289824"/>
            <a:ext cx="367162" cy="336116"/>
            <a:chOff x="2908757" y="4289824"/>
            <a:chExt cx="367162" cy="336116"/>
          </a:xfrm>
        </p:grpSpPr>
        <p:sp>
          <p:nvSpPr>
            <p:cNvPr id="14453" name="Google Shape;14453;p68"/>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8"/>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8"/>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8"/>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8"/>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8"/>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8"/>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8"/>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8"/>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8"/>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8"/>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8"/>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8"/>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8"/>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8"/>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8"/>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8"/>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8"/>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8"/>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8"/>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8"/>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8"/>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8"/>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8"/>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8"/>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8"/>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8"/>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68"/>
          <p:cNvGrpSpPr/>
          <p:nvPr/>
        </p:nvGrpSpPr>
        <p:grpSpPr>
          <a:xfrm>
            <a:off x="3082408" y="2919540"/>
            <a:ext cx="368651" cy="310350"/>
            <a:chOff x="3082408" y="2919540"/>
            <a:chExt cx="368651" cy="310350"/>
          </a:xfrm>
        </p:grpSpPr>
        <p:sp>
          <p:nvSpPr>
            <p:cNvPr id="14481" name="Google Shape;14481;p68"/>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8"/>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8"/>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8"/>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8"/>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8"/>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8"/>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8"/>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8"/>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8"/>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8"/>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8"/>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3" name="Google Shape;14493;p68"/>
          <p:cNvGrpSpPr/>
          <p:nvPr/>
        </p:nvGrpSpPr>
        <p:grpSpPr>
          <a:xfrm>
            <a:off x="7069130" y="2424800"/>
            <a:ext cx="366169" cy="360498"/>
            <a:chOff x="7069130" y="2424800"/>
            <a:chExt cx="366169" cy="360498"/>
          </a:xfrm>
        </p:grpSpPr>
        <p:sp>
          <p:nvSpPr>
            <p:cNvPr id="14494" name="Google Shape;14494;p68"/>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8"/>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8"/>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8"/>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8"/>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8"/>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8"/>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8"/>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8"/>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8"/>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8"/>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8"/>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8"/>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8"/>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8"/>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8"/>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8"/>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8"/>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8"/>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8"/>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4" name="Google Shape;14514;p68"/>
          <p:cNvGrpSpPr/>
          <p:nvPr/>
        </p:nvGrpSpPr>
        <p:grpSpPr>
          <a:xfrm>
            <a:off x="4885655" y="2424721"/>
            <a:ext cx="281473" cy="360629"/>
            <a:chOff x="4885655" y="2424721"/>
            <a:chExt cx="281473" cy="360629"/>
          </a:xfrm>
        </p:grpSpPr>
        <p:sp>
          <p:nvSpPr>
            <p:cNvPr id="14515" name="Google Shape;14515;p68"/>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8"/>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8"/>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8"/>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8"/>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8"/>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8"/>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8"/>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8"/>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8"/>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8"/>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6" name="Google Shape;14526;p68"/>
          <p:cNvGrpSpPr/>
          <p:nvPr/>
        </p:nvGrpSpPr>
        <p:grpSpPr>
          <a:xfrm>
            <a:off x="6625609" y="2446777"/>
            <a:ext cx="364130" cy="316726"/>
            <a:chOff x="6625609" y="2446777"/>
            <a:chExt cx="364130" cy="316726"/>
          </a:xfrm>
        </p:grpSpPr>
        <p:sp>
          <p:nvSpPr>
            <p:cNvPr id="14527" name="Google Shape;14527;p68"/>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8"/>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8"/>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8"/>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8"/>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8"/>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8"/>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8"/>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8"/>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8"/>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8"/>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8"/>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9" name="Google Shape;14539;p68"/>
          <p:cNvGrpSpPr/>
          <p:nvPr/>
        </p:nvGrpSpPr>
        <p:grpSpPr>
          <a:xfrm>
            <a:off x="5757644" y="2012350"/>
            <a:ext cx="360628" cy="298825"/>
            <a:chOff x="5757644" y="2012350"/>
            <a:chExt cx="360628" cy="298825"/>
          </a:xfrm>
        </p:grpSpPr>
        <p:sp>
          <p:nvSpPr>
            <p:cNvPr id="14540" name="Google Shape;14540;p68"/>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8"/>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8"/>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8"/>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8"/>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8"/>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8"/>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8"/>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8"/>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8"/>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8"/>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8"/>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8"/>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8"/>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8"/>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8"/>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8"/>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8"/>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8"/>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8"/>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8"/>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8"/>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2" name="Google Shape;14562;p68"/>
          <p:cNvGrpSpPr/>
          <p:nvPr/>
        </p:nvGrpSpPr>
        <p:grpSpPr>
          <a:xfrm>
            <a:off x="5317625" y="1983474"/>
            <a:ext cx="360628" cy="356839"/>
            <a:chOff x="5317625" y="1983474"/>
            <a:chExt cx="360628" cy="356839"/>
          </a:xfrm>
        </p:grpSpPr>
        <p:sp>
          <p:nvSpPr>
            <p:cNvPr id="14563" name="Google Shape;14563;p68"/>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8"/>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8"/>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8"/>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8"/>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8"/>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8"/>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8"/>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8"/>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8"/>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8"/>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8"/>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8"/>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8"/>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8"/>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8"/>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8"/>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8"/>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8"/>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68"/>
          <p:cNvGrpSpPr/>
          <p:nvPr/>
        </p:nvGrpSpPr>
        <p:grpSpPr>
          <a:xfrm>
            <a:off x="6181827" y="2463685"/>
            <a:ext cx="360629" cy="282989"/>
            <a:chOff x="6181827" y="2463685"/>
            <a:chExt cx="360629" cy="282989"/>
          </a:xfrm>
        </p:grpSpPr>
        <p:sp>
          <p:nvSpPr>
            <p:cNvPr id="14583" name="Google Shape;14583;p68"/>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8"/>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8"/>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8"/>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8"/>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8"/>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8"/>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8"/>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8"/>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8"/>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8"/>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68"/>
          <p:cNvGrpSpPr/>
          <p:nvPr/>
        </p:nvGrpSpPr>
        <p:grpSpPr>
          <a:xfrm>
            <a:off x="5346292" y="3340691"/>
            <a:ext cx="291247" cy="360628"/>
            <a:chOff x="5346292" y="3340691"/>
            <a:chExt cx="291247" cy="360628"/>
          </a:xfrm>
        </p:grpSpPr>
        <p:sp>
          <p:nvSpPr>
            <p:cNvPr id="14595" name="Google Shape;14595;p68"/>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8"/>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8"/>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8"/>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8"/>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8"/>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8"/>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8"/>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8"/>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8"/>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8"/>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8"/>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8"/>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8"/>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8"/>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8"/>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8"/>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8"/>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8"/>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8"/>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8"/>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8"/>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8"/>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8"/>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8"/>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68"/>
          <p:cNvGrpSpPr/>
          <p:nvPr/>
        </p:nvGrpSpPr>
        <p:grpSpPr>
          <a:xfrm>
            <a:off x="7969264" y="1981697"/>
            <a:ext cx="337763" cy="360393"/>
            <a:chOff x="7969264" y="1981697"/>
            <a:chExt cx="337763" cy="360393"/>
          </a:xfrm>
        </p:grpSpPr>
        <p:sp>
          <p:nvSpPr>
            <p:cNvPr id="14621" name="Google Shape;14621;p68"/>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8"/>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8"/>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8"/>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8"/>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8"/>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8"/>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8"/>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8"/>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8"/>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8"/>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8"/>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8"/>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8"/>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8"/>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8"/>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8"/>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8"/>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9" name="Google Shape;14639;p68"/>
          <p:cNvGrpSpPr/>
          <p:nvPr/>
        </p:nvGrpSpPr>
        <p:grpSpPr>
          <a:xfrm>
            <a:off x="5736032" y="2430000"/>
            <a:ext cx="360890" cy="350332"/>
            <a:chOff x="5736032" y="2430000"/>
            <a:chExt cx="360890" cy="350332"/>
          </a:xfrm>
        </p:grpSpPr>
        <p:sp>
          <p:nvSpPr>
            <p:cNvPr id="14640" name="Google Shape;14640;p68"/>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8"/>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8"/>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8"/>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8"/>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8"/>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8"/>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8"/>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8"/>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8"/>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8"/>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8"/>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8"/>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8"/>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8"/>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8"/>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8"/>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7" name="Google Shape;14657;p68"/>
          <p:cNvGrpSpPr/>
          <p:nvPr/>
        </p:nvGrpSpPr>
        <p:grpSpPr>
          <a:xfrm>
            <a:off x="4877867" y="1995991"/>
            <a:ext cx="360628" cy="331778"/>
            <a:chOff x="4877867" y="1995991"/>
            <a:chExt cx="360628" cy="331778"/>
          </a:xfrm>
        </p:grpSpPr>
        <p:sp>
          <p:nvSpPr>
            <p:cNvPr id="14658" name="Google Shape;14658;p68"/>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8"/>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8"/>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8"/>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8"/>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8"/>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8"/>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8"/>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8"/>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8"/>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8"/>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8"/>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8"/>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8"/>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2" name="Google Shape;14672;p68"/>
          <p:cNvGrpSpPr/>
          <p:nvPr/>
        </p:nvGrpSpPr>
        <p:grpSpPr>
          <a:xfrm>
            <a:off x="7050889" y="2913503"/>
            <a:ext cx="363529" cy="339513"/>
            <a:chOff x="7050889" y="2913503"/>
            <a:chExt cx="363529" cy="339513"/>
          </a:xfrm>
        </p:grpSpPr>
        <p:sp>
          <p:nvSpPr>
            <p:cNvPr id="14673" name="Google Shape;14673;p68"/>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8"/>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8"/>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8"/>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8"/>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8"/>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8"/>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8"/>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8"/>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68"/>
          <p:cNvGrpSpPr/>
          <p:nvPr/>
        </p:nvGrpSpPr>
        <p:grpSpPr>
          <a:xfrm>
            <a:off x="7510900" y="1981462"/>
            <a:ext cx="372937" cy="360629"/>
            <a:chOff x="7510900" y="1981462"/>
            <a:chExt cx="372937" cy="360629"/>
          </a:xfrm>
        </p:grpSpPr>
        <p:sp>
          <p:nvSpPr>
            <p:cNvPr id="14683" name="Google Shape;14683;p68"/>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8"/>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8"/>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8"/>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8"/>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8"/>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8"/>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8"/>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8"/>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8"/>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8"/>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8"/>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8"/>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8"/>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8"/>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8"/>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9" name="Google Shape;14699;p68"/>
          <p:cNvGrpSpPr/>
          <p:nvPr/>
        </p:nvGrpSpPr>
        <p:grpSpPr>
          <a:xfrm>
            <a:off x="6599476" y="2918260"/>
            <a:ext cx="360629" cy="329975"/>
            <a:chOff x="6599476" y="2918260"/>
            <a:chExt cx="360629" cy="329975"/>
          </a:xfrm>
        </p:grpSpPr>
        <p:sp>
          <p:nvSpPr>
            <p:cNvPr id="14700" name="Google Shape;14700;p68"/>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8"/>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8"/>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8"/>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8"/>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8"/>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8"/>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8"/>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8"/>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8"/>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8"/>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8"/>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8"/>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8"/>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8"/>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8"/>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8"/>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8"/>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8"/>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8"/>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8"/>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8"/>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8"/>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8"/>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8"/>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68"/>
          <p:cNvGrpSpPr/>
          <p:nvPr/>
        </p:nvGrpSpPr>
        <p:grpSpPr>
          <a:xfrm>
            <a:off x="5290499" y="2481533"/>
            <a:ext cx="360628" cy="247292"/>
            <a:chOff x="5290499" y="2481533"/>
            <a:chExt cx="360628" cy="247292"/>
          </a:xfrm>
        </p:grpSpPr>
        <p:sp>
          <p:nvSpPr>
            <p:cNvPr id="14726" name="Google Shape;14726;p68"/>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8"/>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8"/>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8"/>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8"/>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8"/>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8"/>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8"/>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8"/>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8"/>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8"/>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8"/>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8"/>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8"/>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8"/>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8"/>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8"/>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8"/>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8"/>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8"/>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8"/>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8"/>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8"/>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8"/>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8"/>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8"/>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8"/>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3" name="Google Shape;14753;p68"/>
          <p:cNvGrpSpPr/>
          <p:nvPr/>
        </p:nvGrpSpPr>
        <p:grpSpPr>
          <a:xfrm>
            <a:off x="6201923" y="1981514"/>
            <a:ext cx="351325" cy="360576"/>
            <a:chOff x="6201923" y="1981514"/>
            <a:chExt cx="351325" cy="360576"/>
          </a:xfrm>
        </p:grpSpPr>
        <p:sp>
          <p:nvSpPr>
            <p:cNvPr id="14754" name="Google Shape;14754;p68"/>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8"/>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8"/>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8"/>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8"/>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8"/>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8"/>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68"/>
          <p:cNvGrpSpPr/>
          <p:nvPr/>
        </p:nvGrpSpPr>
        <p:grpSpPr>
          <a:xfrm>
            <a:off x="4894461" y="3340691"/>
            <a:ext cx="312884" cy="360785"/>
            <a:chOff x="4894461" y="3340691"/>
            <a:chExt cx="312884" cy="360785"/>
          </a:xfrm>
        </p:grpSpPr>
        <p:sp>
          <p:nvSpPr>
            <p:cNvPr id="14762" name="Google Shape;14762;p68"/>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8"/>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8"/>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8"/>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8"/>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8"/>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8"/>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8"/>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8"/>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8"/>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8"/>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8"/>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8"/>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8"/>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8"/>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8"/>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8" name="Google Shape;14778;p68"/>
          <p:cNvGrpSpPr/>
          <p:nvPr/>
        </p:nvGrpSpPr>
        <p:grpSpPr>
          <a:xfrm>
            <a:off x="5339237" y="1501251"/>
            <a:ext cx="245541" cy="360628"/>
            <a:chOff x="5339237" y="1501251"/>
            <a:chExt cx="245541" cy="360628"/>
          </a:xfrm>
        </p:grpSpPr>
        <p:sp>
          <p:nvSpPr>
            <p:cNvPr id="14779" name="Google Shape;14779;p68"/>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8"/>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8"/>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8"/>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8"/>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8"/>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8"/>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8"/>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8"/>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8"/>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8"/>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8"/>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8"/>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8"/>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8"/>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8"/>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8"/>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8"/>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8"/>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8"/>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8"/>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8"/>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8"/>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8"/>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8"/>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8"/>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8"/>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8"/>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8"/>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8"/>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8"/>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8"/>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8"/>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8"/>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8"/>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8"/>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8"/>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8"/>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8"/>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8"/>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8"/>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8"/>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1" name="Google Shape;14821;p68"/>
          <p:cNvGrpSpPr/>
          <p:nvPr/>
        </p:nvGrpSpPr>
        <p:grpSpPr>
          <a:xfrm>
            <a:off x="7959464" y="2474216"/>
            <a:ext cx="370428" cy="261926"/>
            <a:chOff x="7959464" y="2474216"/>
            <a:chExt cx="370428" cy="261926"/>
          </a:xfrm>
        </p:grpSpPr>
        <p:sp>
          <p:nvSpPr>
            <p:cNvPr id="14822" name="Google Shape;14822;p68"/>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8"/>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8"/>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8"/>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8"/>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8"/>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8"/>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8"/>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8"/>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8"/>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8"/>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8"/>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4" name="Google Shape;14834;p68"/>
          <p:cNvGrpSpPr/>
          <p:nvPr/>
        </p:nvGrpSpPr>
        <p:grpSpPr>
          <a:xfrm>
            <a:off x="7518687" y="2457909"/>
            <a:ext cx="360629" cy="294461"/>
            <a:chOff x="7518687" y="2457909"/>
            <a:chExt cx="360629" cy="294461"/>
          </a:xfrm>
        </p:grpSpPr>
        <p:sp>
          <p:nvSpPr>
            <p:cNvPr id="14835" name="Google Shape;14835;p68"/>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8"/>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8"/>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8"/>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8"/>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8"/>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8"/>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8"/>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8"/>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8"/>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8"/>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8"/>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8"/>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8"/>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8"/>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8"/>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8"/>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8"/>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8"/>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68"/>
          <p:cNvGrpSpPr/>
          <p:nvPr/>
        </p:nvGrpSpPr>
        <p:grpSpPr>
          <a:xfrm>
            <a:off x="7086220" y="1981566"/>
            <a:ext cx="343799" cy="360524"/>
            <a:chOff x="7086220" y="1981566"/>
            <a:chExt cx="343799" cy="360524"/>
          </a:xfrm>
        </p:grpSpPr>
        <p:sp>
          <p:nvSpPr>
            <p:cNvPr id="14855" name="Google Shape;14855;p68"/>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8"/>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8"/>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8"/>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8"/>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8"/>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8"/>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8"/>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8"/>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8"/>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8"/>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8"/>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8"/>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8"/>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8"/>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8"/>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68"/>
          <p:cNvGrpSpPr/>
          <p:nvPr/>
        </p:nvGrpSpPr>
        <p:grpSpPr>
          <a:xfrm>
            <a:off x="6141112" y="2927563"/>
            <a:ext cx="368416" cy="311369"/>
            <a:chOff x="6141112" y="2927563"/>
            <a:chExt cx="368416" cy="311369"/>
          </a:xfrm>
        </p:grpSpPr>
        <p:sp>
          <p:nvSpPr>
            <p:cNvPr id="14872" name="Google Shape;14872;p68"/>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8"/>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8"/>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8"/>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8"/>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8"/>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8"/>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9" name="Google Shape;14879;p68"/>
          <p:cNvGrpSpPr/>
          <p:nvPr/>
        </p:nvGrpSpPr>
        <p:grpSpPr>
          <a:xfrm>
            <a:off x="7520699" y="2902946"/>
            <a:ext cx="335489" cy="360629"/>
            <a:chOff x="7520699" y="2902946"/>
            <a:chExt cx="335489" cy="360629"/>
          </a:xfrm>
        </p:grpSpPr>
        <p:sp>
          <p:nvSpPr>
            <p:cNvPr id="14880" name="Google Shape;14880;p68"/>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8"/>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8"/>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8"/>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8"/>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8"/>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8"/>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8"/>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8"/>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8"/>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8"/>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8"/>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8"/>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8"/>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8"/>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68"/>
          <p:cNvGrpSpPr/>
          <p:nvPr/>
        </p:nvGrpSpPr>
        <p:grpSpPr>
          <a:xfrm>
            <a:off x="7988340" y="2902946"/>
            <a:ext cx="308886" cy="360628"/>
            <a:chOff x="7988340" y="2902946"/>
            <a:chExt cx="308886" cy="360628"/>
          </a:xfrm>
        </p:grpSpPr>
        <p:sp>
          <p:nvSpPr>
            <p:cNvPr id="14896" name="Google Shape;14896;p68"/>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8"/>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8"/>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8"/>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8"/>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8"/>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8"/>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8"/>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8"/>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8"/>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8"/>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8"/>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8"/>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8"/>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8"/>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8"/>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8"/>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8"/>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8"/>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8"/>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8"/>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8"/>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8"/>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68"/>
          <p:cNvGrpSpPr/>
          <p:nvPr/>
        </p:nvGrpSpPr>
        <p:grpSpPr>
          <a:xfrm>
            <a:off x="5690039" y="2902998"/>
            <a:ext cx="362902" cy="360498"/>
            <a:chOff x="5690039" y="2902998"/>
            <a:chExt cx="362902" cy="360498"/>
          </a:xfrm>
        </p:grpSpPr>
        <p:sp>
          <p:nvSpPr>
            <p:cNvPr id="14920" name="Google Shape;14920;p68"/>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8"/>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8"/>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8"/>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8"/>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8"/>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8"/>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7" name="Google Shape;14927;p68"/>
          <p:cNvGrpSpPr/>
          <p:nvPr/>
        </p:nvGrpSpPr>
        <p:grpSpPr>
          <a:xfrm>
            <a:off x="4871935" y="1500990"/>
            <a:ext cx="258503" cy="360890"/>
            <a:chOff x="4871935" y="1500990"/>
            <a:chExt cx="258503" cy="360890"/>
          </a:xfrm>
        </p:grpSpPr>
        <p:sp>
          <p:nvSpPr>
            <p:cNvPr id="14928" name="Google Shape;14928;p68"/>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8"/>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8"/>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8"/>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8"/>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8"/>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8"/>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8"/>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8"/>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8"/>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8"/>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8"/>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8"/>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8"/>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2" name="Google Shape;14942;p68"/>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3" name="Google Shape;14943;p68"/>
          <p:cNvGrpSpPr/>
          <p:nvPr/>
        </p:nvGrpSpPr>
        <p:grpSpPr>
          <a:xfrm>
            <a:off x="6265764" y="1501251"/>
            <a:ext cx="234983" cy="360628"/>
            <a:chOff x="6265764" y="1501251"/>
            <a:chExt cx="234983" cy="360628"/>
          </a:xfrm>
        </p:grpSpPr>
        <p:sp>
          <p:nvSpPr>
            <p:cNvPr id="14944" name="Google Shape;14944;p68"/>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8"/>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8"/>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8"/>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8"/>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8"/>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8"/>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8"/>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8"/>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8"/>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8"/>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8"/>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68"/>
          <p:cNvGrpSpPr/>
          <p:nvPr/>
        </p:nvGrpSpPr>
        <p:grpSpPr>
          <a:xfrm>
            <a:off x="6193639" y="3401998"/>
            <a:ext cx="360628" cy="238250"/>
            <a:chOff x="6193639" y="3401998"/>
            <a:chExt cx="360628" cy="238250"/>
          </a:xfrm>
        </p:grpSpPr>
        <p:sp>
          <p:nvSpPr>
            <p:cNvPr id="14957" name="Google Shape;14957;p68"/>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8"/>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8"/>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8"/>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8"/>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8"/>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8"/>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8"/>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8"/>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8"/>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8"/>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8" name="Google Shape;14968;p68"/>
          <p:cNvGrpSpPr/>
          <p:nvPr/>
        </p:nvGrpSpPr>
        <p:grpSpPr>
          <a:xfrm>
            <a:off x="5801625" y="1501251"/>
            <a:ext cx="246037" cy="360629"/>
            <a:chOff x="5801625" y="1501251"/>
            <a:chExt cx="246037" cy="360629"/>
          </a:xfrm>
        </p:grpSpPr>
        <p:sp>
          <p:nvSpPr>
            <p:cNvPr id="14969" name="Google Shape;14969;p68"/>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8"/>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8"/>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8"/>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8"/>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8"/>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8"/>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8"/>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8"/>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8"/>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8"/>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8"/>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8"/>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8"/>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8"/>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8"/>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8"/>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8"/>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8"/>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8" name="Google Shape;14988;p68"/>
          <p:cNvGrpSpPr/>
          <p:nvPr/>
        </p:nvGrpSpPr>
        <p:grpSpPr>
          <a:xfrm>
            <a:off x="6641680" y="1981462"/>
            <a:ext cx="352083" cy="360864"/>
            <a:chOff x="6641680" y="1981462"/>
            <a:chExt cx="352083" cy="360864"/>
          </a:xfrm>
        </p:grpSpPr>
        <p:sp>
          <p:nvSpPr>
            <p:cNvPr id="14989" name="Google Shape;14989;p68"/>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8"/>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8"/>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8"/>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8"/>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8"/>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8"/>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8"/>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8"/>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8"/>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8"/>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8"/>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8"/>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8"/>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8"/>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8"/>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8"/>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8"/>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8"/>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8"/>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8"/>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8"/>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8"/>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8"/>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8"/>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8"/>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8"/>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8"/>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7" name="Google Shape;15017;p68"/>
          <p:cNvGrpSpPr/>
          <p:nvPr/>
        </p:nvGrpSpPr>
        <p:grpSpPr>
          <a:xfrm>
            <a:off x="7205332" y="1501251"/>
            <a:ext cx="198032" cy="360629"/>
            <a:chOff x="7205332" y="1501251"/>
            <a:chExt cx="198032" cy="360629"/>
          </a:xfrm>
        </p:grpSpPr>
        <p:sp>
          <p:nvSpPr>
            <p:cNvPr id="15018" name="Google Shape;15018;p68"/>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8"/>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8"/>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8"/>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8"/>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8"/>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8"/>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8"/>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8"/>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8"/>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8"/>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8"/>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8"/>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8"/>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8"/>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8"/>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8"/>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8"/>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8"/>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8"/>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8" name="Google Shape;15038;p68"/>
          <p:cNvGrpSpPr/>
          <p:nvPr/>
        </p:nvGrpSpPr>
        <p:grpSpPr>
          <a:xfrm>
            <a:off x="7688313" y="1501251"/>
            <a:ext cx="153058" cy="360628"/>
            <a:chOff x="7688313" y="1501251"/>
            <a:chExt cx="153058" cy="360628"/>
          </a:xfrm>
        </p:grpSpPr>
        <p:sp>
          <p:nvSpPr>
            <p:cNvPr id="15039" name="Google Shape;15039;p68"/>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8"/>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8"/>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8"/>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8"/>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8"/>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8"/>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8"/>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8"/>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8"/>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8"/>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8"/>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8"/>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8"/>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8"/>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8"/>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5" name="Google Shape;15055;p68"/>
          <p:cNvGrpSpPr/>
          <p:nvPr/>
        </p:nvGrpSpPr>
        <p:grpSpPr>
          <a:xfrm>
            <a:off x="8150179" y="1501251"/>
            <a:ext cx="150811" cy="360628"/>
            <a:chOff x="8150179" y="1501251"/>
            <a:chExt cx="150811" cy="360628"/>
          </a:xfrm>
        </p:grpSpPr>
        <p:sp>
          <p:nvSpPr>
            <p:cNvPr id="15056" name="Google Shape;15056;p68"/>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8"/>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8"/>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8"/>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8"/>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8"/>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8"/>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8"/>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8"/>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5" name="Google Shape;15065;p68"/>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66" name="Google Shape;15066;p68"/>
          <p:cNvGrpSpPr/>
          <p:nvPr/>
        </p:nvGrpSpPr>
        <p:grpSpPr>
          <a:xfrm>
            <a:off x="4877867" y="2902946"/>
            <a:ext cx="170149" cy="360629"/>
            <a:chOff x="4877867" y="2902946"/>
            <a:chExt cx="170149" cy="360629"/>
          </a:xfrm>
        </p:grpSpPr>
        <p:sp>
          <p:nvSpPr>
            <p:cNvPr id="15067" name="Google Shape;15067;p68"/>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8"/>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8"/>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8"/>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8"/>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8"/>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8"/>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8"/>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8"/>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8"/>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8"/>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8"/>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8"/>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0" name="Google Shape;15080;p68"/>
          <p:cNvGrpSpPr/>
          <p:nvPr/>
        </p:nvGrpSpPr>
        <p:grpSpPr>
          <a:xfrm>
            <a:off x="6741689" y="1500676"/>
            <a:ext cx="207962" cy="361203"/>
            <a:chOff x="6741689" y="1500676"/>
            <a:chExt cx="207962" cy="361203"/>
          </a:xfrm>
        </p:grpSpPr>
        <p:sp>
          <p:nvSpPr>
            <p:cNvPr id="15081" name="Google Shape;15081;p68"/>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8"/>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8"/>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8"/>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8"/>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8"/>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8"/>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8"/>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8"/>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8"/>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8"/>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8"/>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8"/>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8"/>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8"/>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8"/>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8"/>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8"/>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8"/>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0" name="Google Shape;15100;p68"/>
          <p:cNvGrpSpPr/>
          <p:nvPr/>
        </p:nvGrpSpPr>
        <p:grpSpPr>
          <a:xfrm>
            <a:off x="5752627" y="3430404"/>
            <a:ext cx="360628" cy="181464"/>
            <a:chOff x="5752627" y="3430404"/>
            <a:chExt cx="360628" cy="181464"/>
          </a:xfrm>
        </p:grpSpPr>
        <p:sp>
          <p:nvSpPr>
            <p:cNvPr id="15101" name="Google Shape;15101;p68"/>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8"/>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8"/>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8"/>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8"/>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8"/>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8"/>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8"/>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8"/>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8"/>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8"/>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8"/>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8"/>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8"/>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8"/>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8"/>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8"/>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8"/>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8"/>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8"/>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8"/>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8"/>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8"/>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8"/>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8"/>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8"/>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8"/>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8"/>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68"/>
          <p:cNvGrpSpPr/>
          <p:nvPr/>
        </p:nvGrpSpPr>
        <p:grpSpPr>
          <a:xfrm>
            <a:off x="5235700" y="2902998"/>
            <a:ext cx="361909" cy="360759"/>
            <a:chOff x="5235700" y="2902998"/>
            <a:chExt cx="361909" cy="360759"/>
          </a:xfrm>
        </p:grpSpPr>
        <p:sp>
          <p:nvSpPr>
            <p:cNvPr id="15130" name="Google Shape;15130;p68"/>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8"/>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8"/>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8"/>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8"/>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8"/>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8"/>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7" name="Google Shape;15137;p68"/>
          <p:cNvGrpSpPr/>
          <p:nvPr/>
        </p:nvGrpSpPr>
        <p:grpSpPr>
          <a:xfrm>
            <a:off x="6634912" y="3394969"/>
            <a:ext cx="360367" cy="252309"/>
            <a:chOff x="6634912" y="3394969"/>
            <a:chExt cx="360367" cy="252309"/>
          </a:xfrm>
        </p:grpSpPr>
        <p:sp>
          <p:nvSpPr>
            <p:cNvPr id="15138" name="Google Shape;15138;p68"/>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8"/>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8"/>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8"/>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8"/>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8"/>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8"/>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8"/>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8"/>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8"/>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8"/>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8"/>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8"/>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68"/>
          <p:cNvGrpSpPr/>
          <p:nvPr/>
        </p:nvGrpSpPr>
        <p:grpSpPr>
          <a:xfrm>
            <a:off x="7059330" y="3340796"/>
            <a:ext cx="377170" cy="360655"/>
            <a:chOff x="7059330" y="3340796"/>
            <a:chExt cx="377170" cy="360655"/>
          </a:xfrm>
        </p:grpSpPr>
        <p:sp>
          <p:nvSpPr>
            <p:cNvPr id="15152" name="Google Shape;15152;p68"/>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8"/>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8"/>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8"/>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8"/>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8"/>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8"/>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8"/>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8"/>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8"/>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8"/>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8"/>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4" name="Google Shape;15164;p68"/>
          <p:cNvGrpSpPr/>
          <p:nvPr/>
        </p:nvGrpSpPr>
        <p:grpSpPr>
          <a:xfrm>
            <a:off x="7957948" y="3375631"/>
            <a:ext cx="360629" cy="291012"/>
            <a:chOff x="7957948" y="3375631"/>
            <a:chExt cx="360629" cy="291012"/>
          </a:xfrm>
        </p:grpSpPr>
        <p:sp>
          <p:nvSpPr>
            <p:cNvPr id="15165" name="Google Shape;15165;p68"/>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8"/>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8"/>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8"/>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8"/>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8"/>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8"/>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8"/>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8"/>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8"/>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8"/>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8"/>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8"/>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8"/>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8"/>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8"/>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8"/>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8"/>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3" name="Google Shape;15183;p68"/>
          <p:cNvGrpSpPr/>
          <p:nvPr/>
        </p:nvGrpSpPr>
        <p:grpSpPr>
          <a:xfrm>
            <a:off x="6198656" y="3867888"/>
            <a:ext cx="347562" cy="227954"/>
            <a:chOff x="6198656" y="3867888"/>
            <a:chExt cx="347562" cy="227954"/>
          </a:xfrm>
        </p:grpSpPr>
        <p:sp>
          <p:nvSpPr>
            <p:cNvPr id="15184" name="Google Shape;15184;p68"/>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8"/>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8"/>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8"/>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8"/>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8"/>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8"/>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8"/>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8"/>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8"/>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8"/>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68"/>
          <p:cNvGrpSpPr/>
          <p:nvPr/>
        </p:nvGrpSpPr>
        <p:grpSpPr>
          <a:xfrm>
            <a:off x="5706895" y="3819151"/>
            <a:ext cx="349392" cy="325454"/>
            <a:chOff x="5706895" y="3819151"/>
            <a:chExt cx="349392" cy="325454"/>
          </a:xfrm>
        </p:grpSpPr>
        <p:sp>
          <p:nvSpPr>
            <p:cNvPr id="15196" name="Google Shape;15196;p68"/>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8"/>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8"/>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8"/>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8"/>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8"/>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8"/>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8"/>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8"/>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8"/>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8"/>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8"/>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8"/>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8"/>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8"/>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1" name="Google Shape;15211;p68"/>
          <p:cNvGrpSpPr/>
          <p:nvPr/>
        </p:nvGrpSpPr>
        <p:grpSpPr>
          <a:xfrm>
            <a:off x="7648618" y="3340744"/>
            <a:ext cx="97265" cy="360393"/>
            <a:chOff x="7648618" y="3340744"/>
            <a:chExt cx="97265" cy="360393"/>
          </a:xfrm>
        </p:grpSpPr>
        <p:sp>
          <p:nvSpPr>
            <p:cNvPr id="15212" name="Google Shape;15212;p68"/>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8"/>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8"/>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5" name="Google Shape;15215;p68"/>
          <p:cNvGrpSpPr/>
          <p:nvPr/>
        </p:nvGrpSpPr>
        <p:grpSpPr>
          <a:xfrm>
            <a:off x="7164356" y="3790667"/>
            <a:ext cx="385507" cy="382501"/>
            <a:chOff x="7164356" y="3790667"/>
            <a:chExt cx="385507" cy="382501"/>
          </a:xfrm>
        </p:grpSpPr>
        <p:sp>
          <p:nvSpPr>
            <p:cNvPr id="15216" name="Google Shape;15216;p68"/>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8"/>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8"/>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8"/>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8"/>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8"/>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8"/>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8"/>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8"/>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8"/>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8"/>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8"/>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8"/>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8"/>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8"/>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8"/>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8"/>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8"/>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8"/>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8"/>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8"/>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8"/>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8"/>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8"/>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0" name="Google Shape;15240;p68"/>
          <p:cNvGrpSpPr/>
          <p:nvPr/>
        </p:nvGrpSpPr>
        <p:grpSpPr>
          <a:xfrm>
            <a:off x="6670400" y="3826468"/>
            <a:ext cx="387911" cy="310846"/>
            <a:chOff x="6670400" y="3826468"/>
            <a:chExt cx="387911" cy="310846"/>
          </a:xfrm>
        </p:grpSpPr>
        <p:sp>
          <p:nvSpPr>
            <p:cNvPr id="15241" name="Google Shape;15241;p68"/>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8"/>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8"/>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8"/>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8"/>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8"/>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8"/>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8"/>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8"/>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8"/>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8"/>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8"/>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8"/>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8"/>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8"/>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8"/>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8"/>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8"/>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68"/>
          <p:cNvGrpSpPr/>
          <p:nvPr/>
        </p:nvGrpSpPr>
        <p:grpSpPr>
          <a:xfrm>
            <a:off x="7662181" y="3803446"/>
            <a:ext cx="302823" cy="360498"/>
            <a:chOff x="7662181" y="3803446"/>
            <a:chExt cx="302823" cy="360498"/>
          </a:xfrm>
        </p:grpSpPr>
        <p:sp>
          <p:nvSpPr>
            <p:cNvPr id="15260" name="Google Shape;15260;p68"/>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8"/>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8"/>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8"/>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8"/>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8"/>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8"/>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8"/>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8"/>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8"/>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0" name="Google Shape;15270;p68"/>
          <p:cNvGrpSpPr/>
          <p:nvPr/>
        </p:nvGrpSpPr>
        <p:grpSpPr>
          <a:xfrm>
            <a:off x="5206562" y="3803994"/>
            <a:ext cx="363895" cy="355663"/>
            <a:chOff x="5206562" y="3803994"/>
            <a:chExt cx="363895" cy="355663"/>
          </a:xfrm>
        </p:grpSpPr>
        <p:sp>
          <p:nvSpPr>
            <p:cNvPr id="15271" name="Google Shape;15271;p68"/>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8"/>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8"/>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8"/>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8"/>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8"/>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8"/>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8"/>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8"/>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8"/>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8"/>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8"/>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8"/>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8"/>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88" name="Shape 15288"/>
        <p:cNvGrpSpPr/>
        <p:nvPr/>
      </p:nvGrpSpPr>
      <p:grpSpPr>
        <a:xfrm>
          <a:off x="0" y="0"/>
          <a:ext cx="0" cy="0"/>
          <a:chOff x="0" y="0"/>
          <a:chExt cx="0" cy="0"/>
        </a:xfrm>
      </p:grpSpPr>
      <p:sp>
        <p:nvSpPr>
          <p:cNvPr id="15289" name="Google Shape;15289;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290" name="Google Shape;15290;p69"/>
          <p:cNvGrpSpPr/>
          <p:nvPr/>
        </p:nvGrpSpPr>
        <p:grpSpPr>
          <a:xfrm>
            <a:off x="4682526" y="1512217"/>
            <a:ext cx="369948" cy="370132"/>
            <a:chOff x="4682526" y="1512217"/>
            <a:chExt cx="369948" cy="370132"/>
          </a:xfrm>
        </p:grpSpPr>
        <p:sp>
          <p:nvSpPr>
            <p:cNvPr id="15291" name="Google Shape;15291;p69"/>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9"/>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9"/>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9"/>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9"/>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9"/>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9"/>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9"/>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9"/>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9"/>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9"/>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9"/>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9"/>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9"/>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9"/>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6" name="Google Shape;15306;p69"/>
          <p:cNvGrpSpPr/>
          <p:nvPr/>
        </p:nvGrpSpPr>
        <p:grpSpPr>
          <a:xfrm>
            <a:off x="3592433" y="1980212"/>
            <a:ext cx="381542" cy="370079"/>
            <a:chOff x="3592433" y="1980212"/>
            <a:chExt cx="381542" cy="370079"/>
          </a:xfrm>
        </p:grpSpPr>
        <p:sp>
          <p:nvSpPr>
            <p:cNvPr id="15307" name="Google Shape;15307;p69"/>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9"/>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9"/>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9"/>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9"/>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9"/>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9"/>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9"/>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9"/>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9"/>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9"/>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9"/>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9" name="Google Shape;15319;p69"/>
          <p:cNvGrpSpPr/>
          <p:nvPr/>
        </p:nvGrpSpPr>
        <p:grpSpPr>
          <a:xfrm>
            <a:off x="1398582" y="2973490"/>
            <a:ext cx="371391" cy="235126"/>
            <a:chOff x="1398582" y="2973490"/>
            <a:chExt cx="371391" cy="235126"/>
          </a:xfrm>
        </p:grpSpPr>
        <p:sp>
          <p:nvSpPr>
            <p:cNvPr id="15320" name="Google Shape;15320;p69"/>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9"/>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9"/>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9"/>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9"/>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9"/>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9"/>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9"/>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9"/>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9"/>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9"/>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9"/>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9"/>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9"/>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9"/>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5" name="Google Shape;15335;p69"/>
          <p:cNvGrpSpPr/>
          <p:nvPr/>
        </p:nvGrpSpPr>
        <p:grpSpPr>
          <a:xfrm>
            <a:off x="850795" y="1512217"/>
            <a:ext cx="370132" cy="370132"/>
            <a:chOff x="850795" y="1512217"/>
            <a:chExt cx="370132" cy="370132"/>
          </a:xfrm>
        </p:grpSpPr>
        <p:sp>
          <p:nvSpPr>
            <p:cNvPr id="15336" name="Google Shape;15336;p69"/>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9"/>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9"/>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9"/>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9"/>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9"/>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9"/>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9"/>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9"/>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9"/>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9"/>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9"/>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9"/>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9"/>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9"/>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9"/>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9"/>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9"/>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4" name="Google Shape;15354;p69"/>
          <p:cNvGrpSpPr/>
          <p:nvPr/>
        </p:nvGrpSpPr>
        <p:grpSpPr>
          <a:xfrm>
            <a:off x="8038497" y="2906079"/>
            <a:ext cx="236568" cy="370105"/>
            <a:chOff x="8038497" y="2906079"/>
            <a:chExt cx="236568" cy="370105"/>
          </a:xfrm>
        </p:grpSpPr>
        <p:sp>
          <p:nvSpPr>
            <p:cNvPr id="15355" name="Google Shape;15355;p69"/>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9"/>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9"/>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9"/>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9"/>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9"/>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9"/>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69"/>
          <p:cNvGrpSpPr/>
          <p:nvPr/>
        </p:nvGrpSpPr>
        <p:grpSpPr>
          <a:xfrm>
            <a:off x="6324130" y="1566303"/>
            <a:ext cx="370630" cy="261802"/>
            <a:chOff x="6324130" y="1566303"/>
            <a:chExt cx="370630" cy="261802"/>
          </a:xfrm>
        </p:grpSpPr>
        <p:sp>
          <p:nvSpPr>
            <p:cNvPr id="15363" name="Google Shape;15363;p69"/>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9"/>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9"/>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9"/>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9"/>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9"/>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9"/>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9"/>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9"/>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9"/>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9"/>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9"/>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9"/>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9"/>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9"/>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9"/>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9"/>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0" name="Google Shape;15380;p69"/>
          <p:cNvGrpSpPr/>
          <p:nvPr/>
        </p:nvGrpSpPr>
        <p:grpSpPr>
          <a:xfrm>
            <a:off x="5232280" y="2026587"/>
            <a:ext cx="370840" cy="353213"/>
            <a:chOff x="5232280" y="2026587"/>
            <a:chExt cx="370840" cy="353213"/>
          </a:xfrm>
        </p:grpSpPr>
        <p:sp>
          <p:nvSpPr>
            <p:cNvPr id="15381" name="Google Shape;15381;p69"/>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9"/>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9"/>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9"/>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9"/>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9"/>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9"/>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9"/>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9"/>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9"/>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1" name="Google Shape;15391;p69"/>
          <p:cNvGrpSpPr/>
          <p:nvPr/>
        </p:nvGrpSpPr>
        <p:grpSpPr>
          <a:xfrm>
            <a:off x="7968961" y="2435329"/>
            <a:ext cx="379548" cy="365331"/>
            <a:chOff x="7968961" y="2435329"/>
            <a:chExt cx="379548" cy="365331"/>
          </a:xfrm>
        </p:grpSpPr>
        <p:sp>
          <p:nvSpPr>
            <p:cNvPr id="15392" name="Google Shape;15392;p69"/>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9"/>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9"/>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9"/>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9"/>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9"/>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69"/>
          <p:cNvGrpSpPr/>
          <p:nvPr/>
        </p:nvGrpSpPr>
        <p:grpSpPr>
          <a:xfrm>
            <a:off x="4136679" y="2115323"/>
            <a:ext cx="373305" cy="223217"/>
            <a:chOff x="4136679" y="2115323"/>
            <a:chExt cx="373305" cy="223217"/>
          </a:xfrm>
        </p:grpSpPr>
        <p:sp>
          <p:nvSpPr>
            <p:cNvPr id="15399" name="Google Shape;15399;p69"/>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9"/>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9"/>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9"/>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9"/>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9"/>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9"/>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9"/>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9"/>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9"/>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9" name="Google Shape;15409;p69"/>
          <p:cNvGrpSpPr/>
          <p:nvPr/>
        </p:nvGrpSpPr>
        <p:grpSpPr>
          <a:xfrm>
            <a:off x="7423823" y="2464077"/>
            <a:ext cx="372046" cy="307730"/>
            <a:chOff x="7423823" y="2464077"/>
            <a:chExt cx="372046" cy="307730"/>
          </a:xfrm>
        </p:grpSpPr>
        <p:sp>
          <p:nvSpPr>
            <p:cNvPr id="15410" name="Google Shape;15410;p69"/>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9"/>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9"/>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9"/>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9"/>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9"/>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9"/>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9"/>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9"/>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9"/>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9"/>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9"/>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9"/>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69"/>
          <p:cNvGrpSpPr/>
          <p:nvPr/>
        </p:nvGrpSpPr>
        <p:grpSpPr>
          <a:xfrm>
            <a:off x="3882511" y="3365156"/>
            <a:ext cx="295061" cy="370263"/>
            <a:chOff x="3882511" y="3365156"/>
            <a:chExt cx="295061" cy="370263"/>
          </a:xfrm>
        </p:grpSpPr>
        <p:sp>
          <p:nvSpPr>
            <p:cNvPr id="15424" name="Google Shape;15424;p69"/>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9"/>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9"/>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9"/>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9"/>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69"/>
          <p:cNvGrpSpPr/>
          <p:nvPr/>
        </p:nvGrpSpPr>
        <p:grpSpPr>
          <a:xfrm>
            <a:off x="5229788" y="1512217"/>
            <a:ext cx="370132" cy="370132"/>
            <a:chOff x="5229788" y="1512217"/>
            <a:chExt cx="370132" cy="370132"/>
          </a:xfrm>
        </p:grpSpPr>
        <p:sp>
          <p:nvSpPr>
            <p:cNvPr id="15430" name="Google Shape;15430;p69"/>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9"/>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9"/>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9"/>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9"/>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9"/>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9"/>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9"/>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9"/>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9"/>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9"/>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9"/>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9"/>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9"/>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9"/>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9"/>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9"/>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7" name="Google Shape;15447;p69"/>
          <p:cNvGrpSpPr/>
          <p:nvPr/>
        </p:nvGrpSpPr>
        <p:grpSpPr>
          <a:xfrm>
            <a:off x="6041869" y="3365392"/>
            <a:ext cx="373882" cy="370053"/>
            <a:chOff x="6041869" y="3365392"/>
            <a:chExt cx="373882" cy="370053"/>
          </a:xfrm>
        </p:grpSpPr>
        <p:sp>
          <p:nvSpPr>
            <p:cNvPr id="15448" name="Google Shape;15448;p69"/>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9"/>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9"/>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9"/>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9"/>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9"/>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9"/>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9"/>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9"/>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9"/>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8" name="Google Shape;15458;p69"/>
          <p:cNvGrpSpPr/>
          <p:nvPr/>
        </p:nvGrpSpPr>
        <p:grpSpPr>
          <a:xfrm>
            <a:off x="4684309" y="2087493"/>
            <a:ext cx="374748" cy="279140"/>
            <a:chOff x="4684309" y="2087493"/>
            <a:chExt cx="374748" cy="279140"/>
          </a:xfrm>
        </p:grpSpPr>
        <p:sp>
          <p:nvSpPr>
            <p:cNvPr id="15459" name="Google Shape;15459;p69"/>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9"/>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9"/>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9"/>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9"/>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9"/>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9"/>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9"/>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9"/>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9"/>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9"/>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9"/>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1" name="Google Shape;15471;p69"/>
          <p:cNvGrpSpPr/>
          <p:nvPr/>
        </p:nvGrpSpPr>
        <p:grpSpPr>
          <a:xfrm>
            <a:off x="7521110" y="2906131"/>
            <a:ext cx="175400" cy="370053"/>
            <a:chOff x="7521110" y="2906131"/>
            <a:chExt cx="175400" cy="370053"/>
          </a:xfrm>
        </p:grpSpPr>
        <p:sp>
          <p:nvSpPr>
            <p:cNvPr id="15472" name="Google Shape;15472;p69"/>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9"/>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9"/>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9"/>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9"/>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9"/>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9"/>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9"/>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9"/>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1" name="Google Shape;15481;p69"/>
          <p:cNvGrpSpPr/>
          <p:nvPr/>
        </p:nvGrpSpPr>
        <p:grpSpPr>
          <a:xfrm>
            <a:off x="3586925" y="1523286"/>
            <a:ext cx="371023" cy="347915"/>
            <a:chOff x="3586925" y="1523286"/>
            <a:chExt cx="371023" cy="347915"/>
          </a:xfrm>
        </p:grpSpPr>
        <p:sp>
          <p:nvSpPr>
            <p:cNvPr id="15482" name="Google Shape;15482;p69"/>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9"/>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9"/>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9"/>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9"/>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9"/>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9"/>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9"/>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9"/>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9"/>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9"/>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9"/>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9"/>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9"/>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9"/>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9"/>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9"/>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9"/>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9"/>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1" name="Google Shape;15501;p69"/>
          <p:cNvGrpSpPr/>
          <p:nvPr/>
        </p:nvGrpSpPr>
        <p:grpSpPr>
          <a:xfrm>
            <a:off x="6876009" y="2475461"/>
            <a:ext cx="370158" cy="285120"/>
            <a:chOff x="6876009" y="2475461"/>
            <a:chExt cx="370158" cy="285120"/>
          </a:xfrm>
        </p:grpSpPr>
        <p:sp>
          <p:nvSpPr>
            <p:cNvPr id="15502" name="Google Shape;15502;p69"/>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9"/>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9"/>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9"/>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9"/>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9"/>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9"/>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9"/>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9"/>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1" name="Google Shape;15511;p69"/>
          <p:cNvGrpSpPr/>
          <p:nvPr/>
        </p:nvGrpSpPr>
        <p:grpSpPr>
          <a:xfrm>
            <a:off x="6328222" y="2445847"/>
            <a:ext cx="370158" cy="344269"/>
            <a:chOff x="6328222" y="2445847"/>
            <a:chExt cx="370158" cy="344269"/>
          </a:xfrm>
        </p:grpSpPr>
        <p:sp>
          <p:nvSpPr>
            <p:cNvPr id="15512" name="Google Shape;15512;p69"/>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9"/>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9"/>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9"/>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9"/>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9"/>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9"/>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9"/>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0" name="Google Shape;15520;p69"/>
          <p:cNvGrpSpPr/>
          <p:nvPr/>
        </p:nvGrpSpPr>
        <p:grpSpPr>
          <a:xfrm>
            <a:off x="5249540" y="2432942"/>
            <a:ext cx="351639" cy="370184"/>
            <a:chOff x="5249540" y="2432942"/>
            <a:chExt cx="351639" cy="370184"/>
          </a:xfrm>
        </p:grpSpPr>
        <p:sp>
          <p:nvSpPr>
            <p:cNvPr id="15521" name="Google Shape;15521;p69"/>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9"/>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9"/>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9"/>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9"/>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9"/>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9"/>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69"/>
          <p:cNvGrpSpPr/>
          <p:nvPr/>
        </p:nvGrpSpPr>
        <p:grpSpPr>
          <a:xfrm>
            <a:off x="4137047" y="2482176"/>
            <a:ext cx="371102" cy="271585"/>
            <a:chOff x="4137047" y="2482176"/>
            <a:chExt cx="371102" cy="271585"/>
          </a:xfrm>
        </p:grpSpPr>
        <p:sp>
          <p:nvSpPr>
            <p:cNvPr id="15529" name="Google Shape;15529;p69"/>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9"/>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9"/>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9"/>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9"/>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9"/>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9"/>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9"/>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9"/>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9"/>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9"/>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0" name="Google Shape;15540;p69"/>
          <p:cNvGrpSpPr/>
          <p:nvPr/>
        </p:nvGrpSpPr>
        <p:grpSpPr>
          <a:xfrm>
            <a:off x="4686434" y="2432916"/>
            <a:ext cx="367377" cy="370079"/>
            <a:chOff x="4686434" y="2432916"/>
            <a:chExt cx="367377" cy="370079"/>
          </a:xfrm>
        </p:grpSpPr>
        <p:sp>
          <p:nvSpPr>
            <p:cNvPr id="15541" name="Google Shape;15541;p69"/>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9"/>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9"/>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9"/>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9"/>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9"/>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9"/>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9"/>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9"/>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9"/>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9"/>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2" name="Google Shape;15552;p69"/>
          <p:cNvGrpSpPr/>
          <p:nvPr/>
        </p:nvGrpSpPr>
        <p:grpSpPr>
          <a:xfrm>
            <a:off x="6328222" y="2056306"/>
            <a:ext cx="372099" cy="293986"/>
            <a:chOff x="6328222" y="2056306"/>
            <a:chExt cx="372099" cy="293986"/>
          </a:xfrm>
        </p:grpSpPr>
        <p:sp>
          <p:nvSpPr>
            <p:cNvPr id="15553" name="Google Shape;15553;p69"/>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9"/>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9"/>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9"/>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9"/>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9"/>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9"/>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9"/>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9"/>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2" name="Google Shape;15562;p69"/>
          <p:cNvGrpSpPr/>
          <p:nvPr/>
        </p:nvGrpSpPr>
        <p:grpSpPr>
          <a:xfrm>
            <a:off x="5789327" y="2432968"/>
            <a:ext cx="352531" cy="370132"/>
            <a:chOff x="5789327" y="2432968"/>
            <a:chExt cx="352531" cy="370132"/>
          </a:xfrm>
        </p:grpSpPr>
        <p:sp>
          <p:nvSpPr>
            <p:cNvPr id="15563" name="Google Shape;15563;p69"/>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9"/>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9"/>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9"/>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9"/>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9"/>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9"/>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9"/>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9"/>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9"/>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3" name="Google Shape;15573;p69"/>
          <p:cNvGrpSpPr/>
          <p:nvPr/>
        </p:nvGrpSpPr>
        <p:grpSpPr>
          <a:xfrm>
            <a:off x="874612" y="1980134"/>
            <a:ext cx="322314" cy="370158"/>
            <a:chOff x="874612" y="1980134"/>
            <a:chExt cx="322314" cy="370158"/>
          </a:xfrm>
        </p:grpSpPr>
        <p:sp>
          <p:nvSpPr>
            <p:cNvPr id="15574" name="Google Shape;15574;p69"/>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9"/>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9"/>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9"/>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9"/>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9"/>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9"/>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9"/>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9"/>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9"/>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9"/>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9"/>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9"/>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9"/>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9"/>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9"/>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9"/>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1" name="Google Shape;15591;p69"/>
          <p:cNvGrpSpPr/>
          <p:nvPr/>
        </p:nvGrpSpPr>
        <p:grpSpPr>
          <a:xfrm>
            <a:off x="3039662" y="2514780"/>
            <a:ext cx="374223" cy="329764"/>
            <a:chOff x="3039662" y="2514780"/>
            <a:chExt cx="374223" cy="329764"/>
          </a:xfrm>
        </p:grpSpPr>
        <p:sp>
          <p:nvSpPr>
            <p:cNvPr id="15592" name="Google Shape;15592;p69"/>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9"/>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9"/>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9"/>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9"/>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9"/>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9"/>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9"/>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9"/>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9"/>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9"/>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9"/>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9"/>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9"/>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9"/>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9"/>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9"/>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9"/>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0" name="Google Shape;15610;p69"/>
          <p:cNvGrpSpPr/>
          <p:nvPr/>
        </p:nvGrpSpPr>
        <p:grpSpPr>
          <a:xfrm>
            <a:off x="1946369" y="2563122"/>
            <a:ext cx="374066" cy="233395"/>
            <a:chOff x="1946369" y="2563122"/>
            <a:chExt cx="374066" cy="233395"/>
          </a:xfrm>
        </p:grpSpPr>
        <p:sp>
          <p:nvSpPr>
            <p:cNvPr id="15611" name="Google Shape;15611;p69"/>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9"/>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9"/>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9"/>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9"/>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9"/>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9"/>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9"/>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69"/>
          <p:cNvGrpSpPr/>
          <p:nvPr/>
        </p:nvGrpSpPr>
        <p:grpSpPr>
          <a:xfrm>
            <a:off x="4135263" y="2906184"/>
            <a:ext cx="374040" cy="370184"/>
            <a:chOff x="4135263" y="2906184"/>
            <a:chExt cx="374040" cy="370184"/>
          </a:xfrm>
        </p:grpSpPr>
        <p:sp>
          <p:nvSpPr>
            <p:cNvPr id="15620" name="Google Shape;15620;p69"/>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9"/>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9"/>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69"/>
          <p:cNvGrpSpPr/>
          <p:nvPr/>
        </p:nvGrpSpPr>
        <p:grpSpPr>
          <a:xfrm>
            <a:off x="4683601" y="2906184"/>
            <a:ext cx="372676" cy="370184"/>
            <a:chOff x="4683601" y="2906184"/>
            <a:chExt cx="372676" cy="370184"/>
          </a:xfrm>
        </p:grpSpPr>
        <p:sp>
          <p:nvSpPr>
            <p:cNvPr id="15624" name="Google Shape;15624;p69"/>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9"/>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9"/>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9"/>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9"/>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9"/>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0" name="Google Shape;15630;p69"/>
          <p:cNvGrpSpPr/>
          <p:nvPr/>
        </p:nvGrpSpPr>
        <p:grpSpPr>
          <a:xfrm>
            <a:off x="870808" y="2906053"/>
            <a:ext cx="329134" cy="370132"/>
            <a:chOff x="870808" y="2906053"/>
            <a:chExt cx="329134" cy="370132"/>
          </a:xfrm>
        </p:grpSpPr>
        <p:sp>
          <p:nvSpPr>
            <p:cNvPr id="15631" name="Google Shape;15631;p69"/>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9"/>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9"/>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9"/>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9"/>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9"/>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9"/>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9"/>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9"/>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9"/>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9"/>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9"/>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9"/>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9"/>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9"/>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9"/>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9"/>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9"/>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9"/>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0" name="Google Shape;15650;p69"/>
          <p:cNvGrpSpPr/>
          <p:nvPr/>
        </p:nvGrpSpPr>
        <p:grpSpPr>
          <a:xfrm>
            <a:off x="1943878" y="2909069"/>
            <a:ext cx="374774" cy="364282"/>
            <a:chOff x="1943878" y="2909069"/>
            <a:chExt cx="374774" cy="364282"/>
          </a:xfrm>
        </p:grpSpPr>
        <p:sp>
          <p:nvSpPr>
            <p:cNvPr id="15651" name="Google Shape;15651;p69"/>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9"/>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9"/>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9"/>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9"/>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9"/>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9"/>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9"/>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9"/>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9"/>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9"/>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9"/>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9"/>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9"/>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9"/>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9"/>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9"/>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9"/>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9"/>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9"/>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9"/>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2" name="Google Shape;15672;p69"/>
          <p:cNvGrpSpPr/>
          <p:nvPr/>
        </p:nvGrpSpPr>
        <p:grpSpPr>
          <a:xfrm>
            <a:off x="1128072" y="3365261"/>
            <a:ext cx="328872" cy="370158"/>
            <a:chOff x="1128072" y="3365261"/>
            <a:chExt cx="328872" cy="370158"/>
          </a:xfrm>
        </p:grpSpPr>
        <p:sp>
          <p:nvSpPr>
            <p:cNvPr id="15673" name="Google Shape;15673;p69"/>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9"/>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9"/>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9"/>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9"/>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9"/>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9"/>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9"/>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9"/>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9"/>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9"/>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9"/>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9"/>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9"/>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9"/>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9"/>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9"/>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9"/>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9"/>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9"/>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9"/>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9"/>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9"/>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9"/>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9"/>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9"/>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9"/>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9"/>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9"/>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9"/>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9"/>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9"/>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9"/>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9"/>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9"/>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9"/>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9"/>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9"/>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9"/>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9"/>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9"/>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9"/>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9"/>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9"/>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7" name="Google Shape;15717;p69"/>
          <p:cNvGrpSpPr/>
          <p:nvPr/>
        </p:nvGrpSpPr>
        <p:grpSpPr>
          <a:xfrm>
            <a:off x="5776868" y="1515181"/>
            <a:ext cx="370866" cy="364151"/>
            <a:chOff x="5776868" y="1515181"/>
            <a:chExt cx="370866" cy="364151"/>
          </a:xfrm>
        </p:grpSpPr>
        <p:sp>
          <p:nvSpPr>
            <p:cNvPr id="15718" name="Google Shape;15718;p69"/>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9"/>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9"/>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9"/>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9"/>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9"/>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9"/>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9"/>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9"/>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9"/>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9"/>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9"/>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9"/>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9"/>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9"/>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9"/>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9"/>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5" name="Google Shape;15735;p69"/>
          <p:cNvGrpSpPr/>
          <p:nvPr/>
        </p:nvGrpSpPr>
        <p:grpSpPr>
          <a:xfrm>
            <a:off x="3577849" y="2432942"/>
            <a:ext cx="393660" cy="370079"/>
            <a:chOff x="3577849" y="2432942"/>
            <a:chExt cx="393660" cy="370079"/>
          </a:xfrm>
        </p:grpSpPr>
        <p:sp>
          <p:nvSpPr>
            <p:cNvPr id="15736" name="Google Shape;15736;p69"/>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9"/>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9"/>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9"/>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9"/>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9"/>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9"/>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9"/>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9"/>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9"/>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69"/>
          <p:cNvGrpSpPr/>
          <p:nvPr/>
        </p:nvGrpSpPr>
        <p:grpSpPr>
          <a:xfrm>
            <a:off x="2493999" y="2927037"/>
            <a:ext cx="370132" cy="328164"/>
            <a:chOff x="2493999" y="2927037"/>
            <a:chExt cx="370132" cy="328164"/>
          </a:xfrm>
        </p:grpSpPr>
        <p:sp>
          <p:nvSpPr>
            <p:cNvPr id="15747" name="Google Shape;15747;p69"/>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9"/>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9"/>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9"/>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9"/>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9"/>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9"/>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9"/>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9"/>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9"/>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9"/>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9"/>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9" name="Google Shape;15759;p69"/>
          <p:cNvGrpSpPr/>
          <p:nvPr/>
        </p:nvGrpSpPr>
        <p:grpSpPr>
          <a:xfrm>
            <a:off x="3589417" y="2950696"/>
            <a:ext cx="370315" cy="281028"/>
            <a:chOff x="3589417" y="2950696"/>
            <a:chExt cx="370315" cy="281028"/>
          </a:xfrm>
        </p:grpSpPr>
        <p:sp>
          <p:nvSpPr>
            <p:cNvPr id="15760" name="Google Shape;15760;p69"/>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9"/>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9"/>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9"/>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9"/>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9"/>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9"/>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9"/>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9"/>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9"/>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9"/>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9"/>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9"/>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9"/>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9"/>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9"/>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9"/>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9"/>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9"/>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9"/>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0" name="Google Shape;15780;p69"/>
          <p:cNvGrpSpPr/>
          <p:nvPr/>
        </p:nvGrpSpPr>
        <p:grpSpPr>
          <a:xfrm>
            <a:off x="3032711" y="2911718"/>
            <a:ext cx="396125" cy="359062"/>
            <a:chOff x="3032711" y="2911718"/>
            <a:chExt cx="396125" cy="359062"/>
          </a:xfrm>
        </p:grpSpPr>
        <p:sp>
          <p:nvSpPr>
            <p:cNvPr id="15781" name="Google Shape;15781;p69"/>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9"/>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9"/>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9"/>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9"/>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9"/>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9"/>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9"/>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9"/>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9"/>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9"/>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9"/>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3" name="Google Shape;15793;p69"/>
          <p:cNvGrpSpPr/>
          <p:nvPr/>
        </p:nvGrpSpPr>
        <p:grpSpPr>
          <a:xfrm>
            <a:off x="7417764" y="1513397"/>
            <a:ext cx="373174" cy="367692"/>
            <a:chOff x="7417764" y="1513397"/>
            <a:chExt cx="373174" cy="367692"/>
          </a:xfrm>
        </p:grpSpPr>
        <p:sp>
          <p:nvSpPr>
            <p:cNvPr id="15794" name="Google Shape;15794;p69"/>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9"/>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9"/>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9"/>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9"/>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9"/>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9"/>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9"/>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9"/>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9"/>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9"/>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9"/>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9"/>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9"/>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9"/>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9"/>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9"/>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9"/>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9"/>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3" name="Google Shape;15813;p69"/>
          <p:cNvGrpSpPr/>
          <p:nvPr/>
        </p:nvGrpSpPr>
        <p:grpSpPr>
          <a:xfrm>
            <a:off x="6871944" y="1514368"/>
            <a:ext cx="370132" cy="365672"/>
            <a:chOff x="6871944" y="1514368"/>
            <a:chExt cx="370132" cy="365672"/>
          </a:xfrm>
        </p:grpSpPr>
        <p:sp>
          <p:nvSpPr>
            <p:cNvPr id="15814" name="Google Shape;15814;p69"/>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9"/>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9"/>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9"/>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9"/>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9"/>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9"/>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9"/>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9"/>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9"/>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9"/>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9"/>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9"/>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9"/>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9"/>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9"/>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9"/>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9"/>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2" name="Google Shape;15832;p69"/>
          <p:cNvGrpSpPr/>
          <p:nvPr/>
        </p:nvGrpSpPr>
        <p:grpSpPr>
          <a:xfrm>
            <a:off x="6561931" y="3365261"/>
            <a:ext cx="400375" cy="370184"/>
            <a:chOff x="6561931" y="3365261"/>
            <a:chExt cx="400375" cy="370184"/>
          </a:xfrm>
        </p:grpSpPr>
        <p:sp>
          <p:nvSpPr>
            <p:cNvPr id="15833" name="Google Shape;15833;p69"/>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9"/>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9"/>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9"/>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9"/>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9"/>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9"/>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9"/>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9"/>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9"/>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9"/>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9"/>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5" name="Google Shape;15845;p69"/>
          <p:cNvGrpSpPr/>
          <p:nvPr/>
        </p:nvGrpSpPr>
        <p:grpSpPr>
          <a:xfrm>
            <a:off x="1942120" y="1985852"/>
            <a:ext cx="378315" cy="358695"/>
            <a:chOff x="1942120" y="1985852"/>
            <a:chExt cx="378315" cy="358695"/>
          </a:xfrm>
        </p:grpSpPr>
        <p:sp>
          <p:nvSpPr>
            <p:cNvPr id="15846" name="Google Shape;15846;p69"/>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9"/>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9"/>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9"/>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9"/>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9"/>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9"/>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9"/>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9"/>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9"/>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9"/>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9"/>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9"/>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9"/>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9"/>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9"/>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9"/>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9"/>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9"/>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9"/>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6" name="Google Shape;15866;p69"/>
          <p:cNvGrpSpPr/>
          <p:nvPr/>
        </p:nvGrpSpPr>
        <p:grpSpPr>
          <a:xfrm>
            <a:off x="1401415" y="2429218"/>
            <a:ext cx="364282" cy="374197"/>
            <a:chOff x="1401415" y="2429218"/>
            <a:chExt cx="364282" cy="374197"/>
          </a:xfrm>
        </p:grpSpPr>
        <p:sp>
          <p:nvSpPr>
            <p:cNvPr id="15867" name="Google Shape;15867;p69"/>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9"/>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9"/>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9"/>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9"/>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9"/>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9"/>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9"/>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9"/>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9"/>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9"/>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9"/>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9"/>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9"/>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9"/>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2" name="Google Shape;15882;p69"/>
          <p:cNvGrpSpPr/>
          <p:nvPr/>
        </p:nvGrpSpPr>
        <p:grpSpPr>
          <a:xfrm>
            <a:off x="7110427" y="3365261"/>
            <a:ext cx="400401" cy="370184"/>
            <a:chOff x="7110427" y="3365261"/>
            <a:chExt cx="400401" cy="370184"/>
          </a:xfrm>
        </p:grpSpPr>
        <p:sp>
          <p:nvSpPr>
            <p:cNvPr id="15883" name="Google Shape;15883;p69"/>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9"/>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9"/>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9"/>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9"/>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9"/>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9"/>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0" name="Google Shape;15890;p69"/>
          <p:cNvGrpSpPr/>
          <p:nvPr/>
        </p:nvGrpSpPr>
        <p:grpSpPr>
          <a:xfrm>
            <a:off x="7658949" y="3363137"/>
            <a:ext cx="400375" cy="370132"/>
            <a:chOff x="7658949" y="3363137"/>
            <a:chExt cx="400375" cy="370132"/>
          </a:xfrm>
        </p:grpSpPr>
        <p:sp>
          <p:nvSpPr>
            <p:cNvPr id="15891" name="Google Shape;15891;p69"/>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9"/>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9"/>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9"/>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9"/>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6" name="Google Shape;15896;p69"/>
          <p:cNvGrpSpPr/>
          <p:nvPr/>
        </p:nvGrpSpPr>
        <p:grpSpPr>
          <a:xfrm>
            <a:off x="3304481" y="3379389"/>
            <a:ext cx="356623" cy="370105"/>
            <a:chOff x="3307156" y="3365314"/>
            <a:chExt cx="356623" cy="370105"/>
          </a:xfrm>
        </p:grpSpPr>
        <p:sp>
          <p:nvSpPr>
            <p:cNvPr id="15897" name="Google Shape;15897;p69"/>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9"/>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9"/>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9"/>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9"/>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9"/>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9"/>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9"/>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9"/>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9"/>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9"/>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9"/>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9"/>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9"/>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9"/>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69"/>
          <p:cNvGrpSpPr/>
          <p:nvPr/>
        </p:nvGrpSpPr>
        <p:grpSpPr>
          <a:xfrm>
            <a:off x="7422407" y="1980107"/>
            <a:ext cx="372807" cy="370079"/>
            <a:chOff x="7422407" y="1980107"/>
            <a:chExt cx="372807" cy="370079"/>
          </a:xfrm>
        </p:grpSpPr>
        <p:sp>
          <p:nvSpPr>
            <p:cNvPr id="15913" name="Google Shape;15913;p69"/>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9"/>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9"/>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9"/>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9"/>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9"/>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9"/>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9"/>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9"/>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9"/>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9"/>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9"/>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9"/>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6" name="Google Shape;15926;p69"/>
          <p:cNvGrpSpPr/>
          <p:nvPr/>
        </p:nvGrpSpPr>
        <p:grpSpPr>
          <a:xfrm>
            <a:off x="6916141" y="2906184"/>
            <a:ext cx="289737" cy="370394"/>
            <a:chOff x="6916141" y="2906184"/>
            <a:chExt cx="289737" cy="370394"/>
          </a:xfrm>
        </p:grpSpPr>
        <p:sp>
          <p:nvSpPr>
            <p:cNvPr id="15927" name="Google Shape;15927;p69"/>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9"/>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9"/>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9"/>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9"/>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9"/>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9"/>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9"/>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9"/>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9"/>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9"/>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9"/>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9"/>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9"/>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9"/>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9"/>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9"/>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9"/>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9"/>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9"/>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9"/>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69"/>
          <p:cNvGrpSpPr/>
          <p:nvPr/>
        </p:nvGrpSpPr>
        <p:grpSpPr>
          <a:xfrm>
            <a:off x="7970194" y="2013577"/>
            <a:ext cx="372676" cy="331731"/>
            <a:chOff x="7970194" y="2013577"/>
            <a:chExt cx="372676" cy="331731"/>
          </a:xfrm>
        </p:grpSpPr>
        <p:sp>
          <p:nvSpPr>
            <p:cNvPr id="15949" name="Google Shape;15949;p69"/>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9"/>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9"/>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9"/>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9"/>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9"/>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9"/>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9"/>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9"/>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9"/>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69"/>
          <p:cNvGrpSpPr/>
          <p:nvPr/>
        </p:nvGrpSpPr>
        <p:grpSpPr>
          <a:xfrm>
            <a:off x="1416733" y="1512190"/>
            <a:ext cx="332964" cy="370158"/>
            <a:chOff x="1416733" y="1512190"/>
            <a:chExt cx="332964" cy="370158"/>
          </a:xfrm>
        </p:grpSpPr>
        <p:sp>
          <p:nvSpPr>
            <p:cNvPr id="15960" name="Google Shape;15960;p69"/>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9"/>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9"/>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9"/>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9"/>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9"/>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9"/>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9"/>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9"/>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9"/>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9"/>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9"/>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9"/>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9"/>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9"/>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9"/>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9"/>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9"/>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9"/>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69"/>
          <p:cNvGrpSpPr/>
          <p:nvPr/>
        </p:nvGrpSpPr>
        <p:grpSpPr>
          <a:xfrm>
            <a:off x="5246366" y="2906105"/>
            <a:ext cx="342852" cy="370079"/>
            <a:chOff x="5246366" y="2906105"/>
            <a:chExt cx="342852" cy="370079"/>
          </a:xfrm>
        </p:grpSpPr>
        <p:sp>
          <p:nvSpPr>
            <p:cNvPr id="15980" name="Google Shape;15980;p69"/>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9"/>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9"/>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9"/>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9"/>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9"/>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6" name="Google Shape;15986;p69"/>
          <p:cNvGrpSpPr/>
          <p:nvPr/>
        </p:nvGrpSpPr>
        <p:grpSpPr>
          <a:xfrm>
            <a:off x="849667" y="2434883"/>
            <a:ext cx="371259" cy="366249"/>
            <a:chOff x="849667" y="2434883"/>
            <a:chExt cx="371259" cy="366249"/>
          </a:xfrm>
        </p:grpSpPr>
        <p:sp>
          <p:nvSpPr>
            <p:cNvPr id="15987" name="Google Shape;15987;p69"/>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9"/>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9"/>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9"/>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9"/>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9"/>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9"/>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9"/>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9"/>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9"/>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9"/>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9"/>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9"/>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0" name="Google Shape;16000;p69"/>
          <p:cNvGrpSpPr/>
          <p:nvPr/>
        </p:nvGrpSpPr>
        <p:grpSpPr>
          <a:xfrm>
            <a:off x="4417026" y="3365366"/>
            <a:ext cx="332728" cy="370053"/>
            <a:chOff x="4417026" y="3365366"/>
            <a:chExt cx="332728" cy="370053"/>
          </a:xfrm>
        </p:grpSpPr>
        <p:sp>
          <p:nvSpPr>
            <p:cNvPr id="16001" name="Google Shape;16001;p69"/>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9"/>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9"/>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9"/>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9"/>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9"/>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9"/>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9"/>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9"/>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9"/>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9"/>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9"/>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9"/>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9"/>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9"/>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9"/>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9"/>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9"/>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9" name="Google Shape;16019;p69"/>
          <p:cNvGrpSpPr/>
          <p:nvPr/>
        </p:nvGrpSpPr>
        <p:grpSpPr>
          <a:xfrm>
            <a:off x="2497068" y="1980186"/>
            <a:ext cx="363994" cy="370105"/>
            <a:chOff x="2497068" y="1980186"/>
            <a:chExt cx="363994" cy="370105"/>
          </a:xfrm>
        </p:grpSpPr>
        <p:sp>
          <p:nvSpPr>
            <p:cNvPr id="16020" name="Google Shape;16020;p69"/>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9"/>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9"/>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9"/>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9"/>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9"/>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9"/>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9"/>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9"/>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9"/>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9"/>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9"/>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9"/>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9"/>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9"/>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9"/>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9"/>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9"/>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9"/>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9"/>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9"/>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1" name="Google Shape;16041;p69"/>
          <p:cNvGrpSpPr/>
          <p:nvPr/>
        </p:nvGrpSpPr>
        <p:grpSpPr>
          <a:xfrm>
            <a:off x="5820278" y="2906158"/>
            <a:ext cx="294904" cy="370027"/>
            <a:chOff x="5820278" y="2906158"/>
            <a:chExt cx="294904" cy="370027"/>
          </a:xfrm>
        </p:grpSpPr>
        <p:sp>
          <p:nvSpPr>
            <p:cNvPr id="16042" name="Google Shape;16042;p69"/>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9"/>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9"/>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9"/>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9"/>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9"/>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9"/>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9" name="Google Shape;16049;p69"/>
          <p:cNvGrpSpPr/>
          <p:nvPr/>
        </p:nvGrpSpPr>
        <p:grpSpPr>
          <a:xfrm>
            <a:off x="4946819" y="3383229"/>
            <a:ext cx="370132" cy="334223"/>
            <a:chOff x="4946819" y="3383229"/>
            <a:chExt cx="370132" cy="334223"/>
          </a:xfrm>
        </p:grpSpPr>
        <p:sp>
          <p:nvSpPr>
            <p:cNvPr id="16050" name="Google Shape;16050;p69"/>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9"/>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9"/>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9"/>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9"/>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9"/>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9"/>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9"/>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9"/>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9" name="Google Shape;16059;p69"/>
          <p:cNvGrpSpPr/>
          <p:nvPr/>
        </p:nvGrpSpPr>
        <p:grpSpPr>
          <a:xfrm>
            <a:off x="3038403" y="1539234"/>
            <a:ext cx="375482" cy="316072"/>
            <a:chOff x="3038403" y="1539234"/>
            <a:chExt cx="375482" cy="316072"/>
          </a:xfrm>
        </p:grpSpPr>
        <p:sp>
          <p:nvSpPr>
            <p:cNvPr id="16060" name="Google Shape;16060;p6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61" name="Google Shape;16061;p69"/>
            <p:cNvGrpSpPr/>
            <p:nvPr/>
          </p:nvGrpSpPr>
          <p:grpSpPr>
            <a:xfrm>
              <a:off x="3038403" y="1539234"/>
              <a:ext cx="375482" cy="316072"/>
              <a:chOff x="3038403" y="1539234"/>
              <a:chExt cx="375482" cy="316072"/>
            </a:xfrm>
          </p:grpSpPr>
          <p:sp>
            <p:nvSpPr>
              <p:cNvPr id="16062" name="Google Shape;16062;p69"/>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9"/>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9"/>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9"/>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9"/>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9"/>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9"/>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9"/>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9"/>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71" name="Google Shape;16071;p69"/>
          <p:cNvGrpSpPr/>
          <p:nvPr/>
        </p:nvGrpSpPr>
        <p:grpSpPr>
          <a:xfrm>
            <a:off x="6332865" y="2906131"/>
            <a:ext cx="360846" cy="370184"/>
            <a:chOff x="6332865" y="2906131"/>
            <a:chExt cx="360846" cy="370184"/>
          </a:xfrm>
        </p:grpSpPr>
        <p:sp>
          <p:nvSpPr>
            <p:cNvPr id="16072" name="Google Shape;16072;p69"/>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9"/>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9"/>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9"/>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9"/>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9"/>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9"/>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9"/>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9"/>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9"/>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9"/>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3" name="Google Shape;16083;p69"/>
          <p:cNvGrpSpPr/>
          <p:nvPr/>
        </p:nvGrpSpPr>
        <p:grpSpPr>
          <a:xfrm>
            <a:off x="4135079" y="1518066"/>
            <a:ext cx="370132" cy="358223"/>
            <a:chOff x="4135079" y="1518066"/>
            <a:chExt cx="370132" cy="358223"/>
          </a:xfrm>
        </p:grpSpPr>
        <p:sp>
          <p:nvSpPr>
            <p:cNvPr id="16084" name="Google Shape;16084;p69"/>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9"/>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9"/>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9"/>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9"/>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9"/>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9"/>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9"/>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9"/>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9"/>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9"/>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9"/>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9"/>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9"/>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9"/>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9"/>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9"/>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9"/>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9"/>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3" name="Google Shape;16103;p69"/>
          <p:cNvGrpSpPr/>
          <p:nvPr/>
        </p:nvGrpSpPr>
        <p:grpSpPr>
          <a:xfrm>
            <a:off x="6878869" y="1980134"/>
            <a:ext cx="361240" cy="370158"/>
            <a:chOff x="6878869" y="1980134"/>
            <a:chExt cx="361240" cy="370158"/>
          </a:xfrm>
        </p:grpSpPr>
        <p:sp>
          <p:nvSpPr>
            <p:cNvPr id="16104" name="Google Shape;16104;p69"/>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9"/>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9"/>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9"/>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9"/>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9"/>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9"/>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9"/>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9"/>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9"/>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9"/>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9"/>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9"/>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7" name="Google Shape;16117;p69"/>
          <p:cNvGrpSpPr/>
          <p:nvPr/>
        </p:nvGrpSpPr>
        <p:grpSpPr>
          <a:xfrm>
            <a:off x="2493999" y="2550033"/>
            <a:ext cx="370132" cy="259467"/>
            <a:chOff x="2493999" y="2550033"/>
            <a:chExt cx="370132" cy="259467"/>
          </a:xfrm>
        </p:grpSpPr>
        <p:sp>
          <p:nvSpPr>
            <p:cNvPr id="16118" name="Google Shape;16118;p69"/>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9"/>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9"/>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9"/>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9"/>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9"/>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9"/>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9"/>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9"/>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9"/>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9"/>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9"/>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9"/>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9"/>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9"/>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9"/>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9"/>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9"/>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9"/>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7" name="Google Shape;16137;p69"/>
          <p:cNvGrpSpPr/>
          <p:nvPr/>
        </p:nvGrpSpPr>
        <p:grpSpPr>
          <a:xfrm>
            <a:off x="1699703" y="3365261"/>
            <a:ext cx="281054" cy="370158"/>
            <a:chOff x="1699703" y="3365261"/>
            <a:chExt cx="281054" cy="370158"/>
          </a:xfrm>
        </p:grpSpPr>
        <p:sp>
          <p:nvSpPr>
            <p:cNvPr id="16138" name="Google Shape;16138;p69"/>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9"/>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9"/>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9"/>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9"/>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9"/>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9"/>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9"/>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9"/>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9"/>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9"/>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9"/>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9"/>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1" name="Google Shape;16151;p69"/>
          <p:cNvGrpSpPr/>
          <p:nvPr/>
        </p:nvGrpSpPr>
        <p:grpSpPr>
          <a:xfrm>
            <a:off x="7966810" y="1519430"/>
            <a:ext cx="369974" cy="355626"/>
            <a:chOff x="7966810" y="1519430"/>
            <a:chExt cx="369974" cy="355626"/>
          </a:xfrm>
        </p:grpSpPr>
        <p:sp>
          <p:nvSpPr>
            <p:cNvPr id="16152" name="Google Shape;16152;p69"/>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9"/>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9"/>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9"/>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9"/>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9"/>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9"/>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9"/>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9"/>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9"/>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9"/>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9"/>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9"/>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9"/>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9"/>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9"/>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8" name="Google Shape;16168;p69"/>
          <p:cNvGrpSpPr/>
          <p:nvPr/>
        </p:nvGrpSpPr>
        <p:grpSpPr>
          <a:xfrm>
            <a:off x="2792628" y="3365340"/>
            <a:ext cx="290445" cy="370079"/>
            <a:chOff x="2792628" y="3365340"/>
            <a:chExt cx="290445" cy="370079"/>
          </a:xfrm>
        </p:grpSpPr>
        <p:sp>
          <p:nvSpPr>
            <p:cNvPr id="16169" name="Google Shape;16169;p69"/>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9"/>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9"/>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9"/>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9"/>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9"/>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9"/>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9"/>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9"/>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9"/>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9"/>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9"/>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9"/>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9"/>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3" name="Google Shape;16183;p69"/>
          <p:cNvGrpSpPr/>
          <p:nvPr/>
        </p:nvGrpSpPr>
        <p:grpSpPr>
          <a:xfrm>
            <a:off x="1389585" y="1988317"/>
            <a:ext cx="388125" cy="353790"/>
            <a:chOff x="1389585" y="1988317"/>
            <a:chExt cx="388125" cy="353790"/>
          </a:xfrm>
        </p:grpSpPr>
        <p:sp>
          <p:nvSpPr>
            <p:cNvPr id="16184" name="Google Shape;16184;p69"/>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9"/>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9"/>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9"/>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9"/>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9"/>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9"/>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9"/>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9"/>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9"/>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9"/>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9"/>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9"/>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9"/>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9"/>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9"/>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9"/>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9"/>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9"/>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9"/>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9"/>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9"/>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6" name="Google Shape;16206;p69"/>
          <p:cNvGrpSpPr/>
          <p:nvPr/>
        </p:nvGrpSpPr>
        <p:grpSpPr>
          <a:xfrm>
            <a:off x="2492924" y="1512190"/>
            <a:ext cx="370158" cy="370158"/>
            <a:chOff x="2492924" y="1512190"/>
            <a:chExt cx="370158" cy="370158"/>
          </a:xfrm>
        </p:grpSpPr>
        <p:sp>
          <p:nvSpPr>
            <p:cNvPr id="16207" name="Google Shape;16207;p69"/>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9"/>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9"/>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9"/>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9"/>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9"/>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9"/>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9"/>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9"/>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9"/>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9"/>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9"/>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9"/>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9"/>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9"/>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9"/>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9"/>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9"/>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9"/>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9"/>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9"/>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9"/>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69"/>
          <p:cNvGrpSpPr/>
          <p:nvPr/>
        </p:nvGrpSpPr>
        <p:grpSpPr>
          <a:xfrm>
            <a:off x="1933569" y="1512243"/>
            <a:ext cx="393975" cy="370105"/>
            <a:chOff x="1933569" y="1512243"/>
            <a:chExt cx="393975" cy="370105"/>
          </a:xfrm>
        </p:grpSpPr>
        <p:sp>
          <p:nvSpPr>
            <p:cNvPr id="16230" name="Google Shape;16230;p69"/>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9"/>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9"/>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9"/>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9"/>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9"/>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9"/>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9"/>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9"/>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9"/>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9"/>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9"/>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9"/>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9"/>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9"/>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9"/>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9"/>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9"/>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9"/>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9"/>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9"/>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9"/>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9"/>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9"/>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9"/>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9"/>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9"/>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9"/>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8" name="Google Shape;16258;p69"/>
          <p:cNvGrpSpPr/>
          <p:nvPr/>
        </p:nvGrpSpPr>
        <p:grpSpPr>
          <a:xfrm>
            <a:off x="2236106" y="3365392"/>
            <a:ext cx="306471" cy="370000"/>
            <a:chOff x="2236106" y="3365392"/>
            <a:chExt cx="306471" cy="370000"/>
          </a:xfrm>
        </p:grpSpPr>
        <p:sp>
          <p:nvSpPr>
            <p:cNvPr id="16259" name="Google Shape;16259;p69"/>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9"/>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9"/>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9"/>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9"/>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9"/>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9"/>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9"/>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9"/>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9"/>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9"/>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9"/>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9"/>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9"/>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69"/>
          <p:cNvGrpSpPr/>
          <p:nvPr/>
        </p:nvGrpSpPr>
        <p:grpSpPr>
          <a:xfrm>
            <a:off x="5492823" y="3385563"/>
            <a:ext cx="375325" cy="329606"/>
            <a:chOff x="5492823" y="3385563"/>
            <a:chExt cx="375325" cy="329606"/>
          </a:xfrm>
        </p:grpSpPr>
        <p:sp>
          <p:nvSpPr>
            <p:cNvPr id="16274" name="Google Shape;16274;p69"/>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9"/>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9"/>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9"/>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9"/>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9"/>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9"/>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9"/>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9"/>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9"/>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9"/>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9"/>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9"/>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9"/>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9"/>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9"/>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9"/>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9"/>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9"/>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9"/>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4" name="Google Shape;16294;p69"/>
          <p:cNvGrpSpPr/>
          <p:nvPr/>
        </p:nvGrpSpPr>
        <p:grpSpPr>
          <a:xfrm>
            <a:off x="3041787" y="2001118"/>
            <a:ext cx="370158" cy="328164"/>
            <a:chOff x="3041787" y="2001118"/>
            <a:chExt cx="370158" cy="328164"/>
          </a:xfrm>
        </p:grpSpPr>
        <p:sp>
          <p:nvSpPr>
            <p:cNvPr id="16295" name="Google Shape;16295;p69"/>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9"/>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9"/>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9"/>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9"/>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9"/>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9"/>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9"/>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9"/>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9"/>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9"/>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9"/>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9"/>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9"/>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9"/>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9"/>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9"/>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9"/>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3" name="Google Shape;16313;p69"/>
          <p:cNvGrpSpPr/>
          <p:nvPr/>
        </p:nvGrpSpPr>
        <p:grpSpPr>
          <a:xfrm>
            <a:off x="5779884" y="2039125"/>
            <a:ext cx="372309" cy="328216"/>
            <a:chOff x="5779884" y="2039125"/>
            <a:chExt cx="372309" cy="328216"/>
          </a:xfrm>
        </p:grpSpPr>
        <p:sp>
          <p:nvSpPr>
            <p:cNvPr id="16314" name="Google Shape;16314;p69"/>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9"/>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9"/>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9"/>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9"/>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9"/>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9"/>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9"/>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9"/>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9"/>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9"/>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9"/>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9"/>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30" name="Shape 16330"/>
        <p:cNvGrpSpPr/>
        <p:nvPr/>
      </p:nvGrpSpPr>
      <p:grpSpPr>
        <a:xfrm>
          <a:off x="0" y="0"/>
          <a:ext cx="0" cy="0"/>
          <a:chOff x="0" y="0"/>
          <a:chExt cx="0" cy="0"/>
        </a:xfrm>
      </p:grpSpPr>
      <p:sp>
        <p:nvSpPr>
          <p:cNvPr id="16331" name="Google Shape;16331;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6332" name="Google Shape;16332;p70"/>
          <p:cNvGrpSpPr/>
          <p:nvPr/>
        </p:nvGrpSpPr>
        <p:grpSpPr>
          <a:xfrm>
            <a:off x="878066" y="1981993"/>
            <a:ext cx="354610" cy="372358"/>
            <a:chOff x="878066" y="1981993"/>
            <a:chExt cx="354610" cy="372358"/>
          </a:xfrm>
        </p:grpSpPr>
        <p:sp>
          <p:nvSpPr>
            <p:cNvPr id="16333" name="Google Shape;16333;p70"/>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0"/>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0"/>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0"/>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0"/>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0"/>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0"/>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0"/>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0"/>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0"/>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0"/>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0"/>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0"/>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0"/>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7" name="Google Shape;16347;p70"/>
          <p:cNvGrpSpPr/>
          <p:nvPr/>
        </p:nvGrpSpPr>
        <p:grpSpPr>
          <a:xfrm>
            <a:off x="1345794" y="1982386"/>
            <a:ext cx="371650" cy="371624"/>
            <a:chOff x="1345794" y="1982386"/>
            <a:chExt cx="371650" cy="371624"/>
          </a:xfrm>
        </p:grpSpPr>
        <p:sp>
          <p:nvSpPr>
            <p:cNvPr id="16348" name="Google Shape;16348;p70"/>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0"/>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0"/>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0"/>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0"/>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0"/>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0"/>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0"/>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0"/>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0"/>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0"/>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0"/>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0"/>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0"/>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0"/>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0"/>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0"/>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0"/>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0"/>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0"/>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0"/>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0"/>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0"/>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0"/>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0"/>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0"/>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0"/>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0"/>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0"/>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0"/>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0"/>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0"/>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0"/>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0"/>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0"/>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0"/>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0"/>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5" name="Google Shape;16385;p70"/>
          <p:cNvGrpSpPr/>
          <p:nvPr/>
        </p:nvGrpSpPr>
        <p:grpSpPr>
          <a:xfrm>
            <a:off x="1821465" y="1981993"/>
            <a:ext cx="372410" cy="372410"/>
            <a:chOff x="1821465" y="1981993"/>
            <a:chExt cx="372410" cy="372410"/>
          </a:xfrm>
        </p:grpSpPr>
        <p:sp>
          <p:nvSpPr>
            <p:cNvPr id="16386" name="Google Shape;16386;p70"/>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0"/>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0"/>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0"/>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0"/>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0"/>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0"/>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0"/>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0"/>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0"/>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0"/>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0"/>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0"/>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0"/>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0" name="Google Shape;16400;p70"/>
          <p:cNvGrpSpPr/>
          <p:nvPr/>
        </p:nvGrpSpPr>
        <p:grpSpPr>
          <a:xfrm>
            <a:off x="2276348" y="1981809"/>
            <a:ext cx="415901" cy="372699"/>
            <a:chOff x="2276348" y="1981809"/>
            <a:chExt cx="415901" cy="372699"/>
          </a:xfrm>
        </p:grpSpPr>
        <p:sp>
          <p:nvSpPr>
            <p:cNvPr id="16401" name="Google Shape;16401;p70"/>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0"/>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0"/>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0"/>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0"/>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0"/>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0"/>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8" name="Google Shape;16408;p70"/>
          <p:cNvGrpSpPr/>
          <p:nvPr/>
        </p:nvGrpSpPr>
        <p:grpSpPr>
          <a:xfrm>
            <a:off x="2774354" y="2009990"/>
            <a:ext cx="372017" cy="316310"/>
            <a:chOff x="2774354" y="2009990"/>
            <a:chExt cx="372017" cy="316310"/>
          </a:xfrm>
        </p:grpSpPr>
        <p:sp>
          <p:nvSpPr>
            <p:cNvPr id="16409" name="Google Shape;16409;p70"/>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0"/>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0"/>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0"/>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0"/>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0"/>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0"/>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0"/>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0"/>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0"/>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0"/>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0"/>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0"/>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0"/>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0"/>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0"/>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0"/>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0"/>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0"/>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0"/>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0"/>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0"/>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0"/>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0"/>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0"/>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0"/>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70"/>
          <p:cNvGrpSpPr/>
          <p:nvPr/>
        </p:nvGrpSpPr>
        <p:grpSpPr>
          <a:xfrm>
            <a:off x="3722682" y="1981993"/>
            <a:ext cx="375818" cy="372043"/>
            <a:chOff x="3722682" y="1981993"/>
            <a:chExt cx="375818" cy="372043"/>
          </a:xfrm>
        </p:grpSpPr>
        <p:sp>
          <p:nvSpPr>
            <p:cNvPr id="16436" name="Google Shape;16436;p70"/>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0"/>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0"/>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0"/>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0"/>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0"/>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0"/>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0"/>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0"/>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0"/>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0"/>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0"/>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0"/>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0"/>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0"/>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1" name="Google Shape;16451;p70"/>
          <p:cNvGrpSpPr/>
          <p:nvPr/>
        </p:nvGrpSpPr>
        <p:grpSpPr>
          <a:xfrm>
            <a:off x="4201394" y="1981809"/>
            <a:ext cx="373538" cy="372305"/>
            <a:chOff x="4201394" y="1981809"/>
            <a:chExt cx="373538" cy="372305"/>
          </a:xfrm>
        </p:grpSpPr>
        <p:sp>
          <p:nvSpPr>
            <p:cNvPr id="16452" name="Google Shape;16452;p70"/>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0"/>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0"/>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0"/>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0"/>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0"/>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0"/>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0"/>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0"/>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0"/>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0"/>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0"/>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0"/>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0"/>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0"/>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0"/>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8" name="Google Shape;16468;p70"/>
          <p:cNvGrpSpPr/>
          <p:nvPr/>
        </p:nvGrpSpPr>
        <p:grpSpPr>
          <a:xfrm>
            <a:off x="4659658" y="1500266"/>
            <a:ext cx="422743" cy="377784"/>
            <a:chOff x="4659658" y="1500266"/>
            <a:chExt cx="422743" cy="377784"/>
          </a:xfrm>
        </p:grpSpPr>
        <p:sp>
          <p:nvSpPr>
            <p:cNvPr id="16469" name="Google Shape;16469;p70"/>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0"/>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0"/>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0"/>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0"/>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0"/>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0"/>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0"/>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0"/>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0"/>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0"/>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0"/>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0"/>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0"/>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0"/>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0"/>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0"/>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6" name="Google Shape;16486;p70"/>
          <p:cNvGrpSpPr/>
          <p:nvPr/>
        </p:nvGrpSpPr>
        <p:grpSpPr>
          <a:xfrm>
            <a:off x="5211406" y="1513504"/>
            <a:ext cx="260394" cy="351202"/>
            <a:chOff x="5211406" y="1513504"/>
            <a:chExt cx="260394" cy="351202"/>
          </a:xfrm>
        </p:grpSpPr>
        <p:sp>
          <p:nvSpPr>
            <p:cNvPr id="16487" name="Google Shape;16487;p70"/>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0"/>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0"/>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0"/>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0"/>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0"/>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0"/>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0"/>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0"/>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0"/>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0"/>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0"/>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0"/>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0" name="Google Shape;16500;p70"/>
          <p:cNvGrpSpPr/>
          <p:nvPr/>
        </p:nvGrpSpPr>
        <p:grpSpPr>
          <a:xfrm>
            <a:off x="5632602" y="1513216"/>
            <a:ext cx="366722" cy="351779"/>
            <a:chOff x="5632602" y="1513216"/>
            <a:chExt cx="366722" cy="351779"/>
          </a:xfrm>
        </p:grpSpPr>
        <p:sp>
          <p:nvSpPr>
            <p:cNvPr id="16501" name="Google Shape;16501;p70"/>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0"/>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0"/>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0"/>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0"/>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0"/>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0"/>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0"/>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9" name="Google Shape;16509;p70"/>
          <p:cNvGrpSpPr/>
          <p:nvPr/>
        </p:nvGrpSpPr>
        <p:grpSpPr>
          <a:xfrm>
            <a:off x="6089372" y="1527136"/>
            <a:ext cx="401902" cy="323965"/>
            <a:chOff x="6089372" y="1527136"/>
            <a:chExt cx="401902" cy="323965"/>
          </a:xfrm>
        </p:grpSpPr>
        <p:sp>
          <p:nvSpPr>
            <p:cNvPr id="16510" name="Google Shape;16510;p70"/>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0"/>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0"/>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0"/>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0"/>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0"/>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0"/>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0"/>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0"/>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0"/>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0"/>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0"/>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0"/>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0"/>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0"/>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0"/>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0"/>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0"/>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0"/>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0"/>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0"/>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0"/>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0"/>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0"/>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0"/>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0"/>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0"/>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0"/>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0"/>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0"/>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0" name="Google Shape;16540;p70"/>
          <p:cNvGrpSpPr/>
          <p:nvPr/>
        </p:nvGrpSpPr>
        <p:grpSpPr>
          <a:xfrm>
            <a:off x="6579435" y="1527897"/>
            <a:ext cx="370103" cy="322445"/>
            <a:chOff x="6579435" y="1527897"/>
            <a:chExt cx="370103" cy="322445"/>
          </a:xfrm>
        </p:grpSpPr>
        <p:sp>
          <p:nvSpPr>
            <p:cNvPr id="16541" name="Google Shape;16541;p70"/>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0"/>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0"/>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0"/>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0"/>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0"/>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0"/>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0"/>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0"/>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0"/>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0"/>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0"/>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0"/>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0"/>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0"/>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0"/>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0"/>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0"/>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0"/>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0"/>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0"/>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2" name="Google Shape;16562;p70"/>
          <p:cNvGrpSpPr/>
          <p:nvPr/>
        </p:nvGrpSpPr>
        <p:grpSpPr>
          <a:xfrm>
            <a:off x="6988887" y="1538854"/>
            <a:ext cx="499920" cy="300136"/>
            <a:chOff x="6988887" y="1538854"/>
            <a:chExt cx="499920" cy="300136"/>
          </a:xfrm>
        </p:grpSpPr>
        <p:sp>
          <p:nvSpPr>
            <p:cNvPr id="16563" name="Google Shape;16563;p70"/>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0"/>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0"/>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0"/>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0"/>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0"/>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0"/>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0"/>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0"/>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0"/>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0"/>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0"/>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0"/>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70"/>
          <p:cNvGrpSpPr/>
          <p:nvPr/>
        </p:nvGrpSpPr>
        <p:grpSpPr>
          <a:xfrm>
            <a:off x="8050359" y="1520687"/>
            <a:ext cx="279321" cy="336837"/>
            <a:chOff x="8050359" y="1520687"/>
            <a:chExt cx="279321" cy="336837"/>
          </a:xfrm>
        </p:grpSpPr>
        <p:sp>
          <p:nvSpPr>
            <p:cNvPr id="16577" name="Google Shape;16577;p70"/>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0"/>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0"/>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0"/>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0"/>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0"/>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0"/>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0"/>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0"/>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0"/>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0"/>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0"/>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0"/>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0" name="Google Shape;16590;p70"/>
          <p:cNvGrpSpPr/>
          <p:nvPr/>
        </p:nvGrpSpPr>
        <p:grpSpPr>
          <a:xfrm>
            <a:off x="6093907" y="2461832"/>
            <a:ext cx="364441" cy="339091"/>
            <a:chOff x="6093907" y="2461832"/>
            <a:chExt cx="364441" cy="339091"/>
          </a:xfrm>
        </p:grpSpPr>
        <p:sp>
          <p:nvSpPr>
            <p:cNvPr id="16591" name="Google Shape;16591;p70"/>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0"/>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0"/>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0"/>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0"/>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0"/>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0"/>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0"/>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0"/>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0"/>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1" name="Google Shape;16601;p70"/>
          <p:cNvGrpSpPr/>
          <p:nvPr/>
        </p:nvGrpSpPr>
        <p:grpSpPr>
          <a:xfrm>
            <a:off x="4676331" y="1980866"/>
            <a:ext cx="377680" cy="377680"/>
            <a:chOff x="4676331" y="1980866"/>
            <a:chExt cx="377680" cy="377680"/>
          </a:xfrm>
        </p:grpSpPr>
        <p:sp>
          <p:nvSpPr>
            <p:cNvPr id="16602" name="Google Shape;16602;p70"/>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0"/>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0"/>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0"/>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0"/>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0"/>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0"/>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0"/>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0"/>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0"/>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0"/>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0"/>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0"/>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0"/>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0"/>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0"/>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0"/>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0"/>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0"/>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1" name="Google Shape;16621;p70"/>
          <p:cNvGrpSpPr/>
          <p:nvPr/>
        </p:nvGrpSpPr>
        <p:grpSpPr>
          <a:xfrm>
            <a:off x="7526242" y="1522968"/>
            <a:ext cx="357651" cy="332275"/>
            <a:chOff x="7526242" y="1522968"/>
            <a:chExt cx="357651" cy="332275"/>
          </a:xfrm>
        </p:grpSpPr>
        <p:sp>
          <p:nvSpPr>
            <p:cNvPr id="16622" name="Google Shape;16622;p70"/>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0"/>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0"/>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0"/>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0"/>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0"/>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0"/>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0"/>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0"/>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0"/>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0"/>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0"/>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0"/>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0"/>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0"/>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0"/>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8" name="Google Shape;16638;p70"/>
          <p:cNvGrpSpPr/>
          <p:nvPr/>
        </p:nvGrpSpPr>
        <p:grpSpPr>
          <a:xfrm>
            <a:off x="3250786" y="1982386"/>
            <a:ext cx="371650" cy="371624"/>
            <a:chOff x="3250786" y="1982386"/>
            <a:chExt cx="371650" cy="371624"/>
          </a:xfrm>
        </p:grpSpPr>
        <p:sp>
          <p:nvSpPr>
            <p:cNvPr id="16639" name="Google Shape;16639;p70"/>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0"/>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0"/>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0"/>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0"/>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0"/>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0"/>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0"/>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0"/>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0"/>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0"/>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0"/>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0"/>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0"/>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0"/>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0"/>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0"/>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0"/>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0"/>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0"/>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0"/>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0"/>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0"/>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0"/>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0"/>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0"/>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0"/>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0"/>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0"/>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0"/>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9" name="Google Shape;16669;p70"/>
          <p:cNvGrpSpPr/>
          <p:nvPr/>
        </p:nvGrpSpPr>
        <p:grpSpPr>
          <a:xfrm>
            <a:off x="1342386" y="2916322"/>
            <a:ext cx="373538" cy="331515"/>
            <a:chOff x="1342386" y="2916322"/>
            <a:chExt cx="373538" cy="331515"/>
          </a:xfrm>
        </p:grpSpPr>
        <p:sp>
          <p:nvSpPr>
            <p:cNvPr id="16670" name="Google Shape;16670;p70"/>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0"/>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0"/>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0"/>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0"/>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0"/>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0"/>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0"/>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0"/>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0"/>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0"/>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1" name="Google Shape;16681;p70"/>
          <p:cNvGrpSpPr/>
          <p:nvPr/>
        </p:nvGrpSpPr>
        <p:grpSpPr>
          <a:xfrm>
            <a:off x="2294122" y="2946600"/>
            <a:ext cx="373931" cy="271351"/>
            <a:chOff x="2294122" y="2946600"/>
            <a:chExt cx="373931" cy="271351"/>
          </a:xfrm>
        </p:grpSpPr>
        <p:sp>
          <p:nvSpPr>
            <p:cNvPr id="16682" name="Google Shape;16682;p70"/>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0"/>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0"/>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0"/>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0"/>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0"/>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0"/>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0"/>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0"/>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0"/>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0"/>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0"/>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0"/>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0"/>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0"/>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0"/>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0"/>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0"/>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0"/>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0"/>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0"/>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0"/>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0"/>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0"/>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0"/>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0"/>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0"/>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0"/>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0"/>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0"/>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2" name="Google Shape;16712;p70"/>
          <p:cNvGrpSpPr/>
          <p:nvPr/>
        </p:nvGrpSpPr>
        <p:grpSpPr>
          <a:xfrm>
            <a:off x="2769819" y="2907251"/>
            <a:ext cx="373905" cy="349682"/>
            <a:chOff x="2769819" y="2907251"/>
            <a:chExt cx="373905" cy="349682"/>
          </a:xfrm>
        </p:grpSpPr>
        <p:sp>
          <p:nvSpPr>
            <p:cNvPr id="16713" name="Google Shape;16713;p70"/>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0"/>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0"/>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0"/>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0"/>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0"/>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0"/>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0"/>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0"/>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0"/>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0"/>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0"/>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0"/>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0"/>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0"/>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0"/>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0"/>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70"/>
          <p:cNvGrpSpPr/>
          <p:nvPr/>
        </p:nvGrpSpPr>
        <p:grpSpPr>
          <a:xfrm>
            <a:off x="3246251" y="2895245"/>
            <a:ext cx="375792" cy="373800"/>
            <a:chOff x="3246251" y="2895245"/>
            <a:chExt cx="375792" cy="373800"/>
          </a:xfrm>
        </p:grpSpPr>
        <p:sp>
          <p:nvSpPr>
            <p:cNvPr id="16731" name="Google Shape;16731;p70"/>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0"/>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0"/>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0"/>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0"/>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0"/>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0"/>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0"/>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0"/>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0"/>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0"/>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0"/>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0"/>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0"/>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5" name="Google Shape;16745;p70"/>
          <p:cNvGrpSpPr/>
          <p:nvPr/>
        </p:nvGrpSpPr>
        <p:grpSpPr>
          <a:xfrm>
            <a:off x="3791182" y="2895454"/>
            <a:ext cx="234650" cy="373590"/>
            <a:chOff x="3791182" y="2895454"/>
            <a:chExt cx="234650" cy="373590"/>
          </a:xfrm>
        </p:grpSpPr>
        <p:sp>
          <p:nvSpPr>
            <p:cNvPr id="16746" name="Google Shape;16746;p70"/>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0"/>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0"/>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0"/>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0"/>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0"/>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0"/>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0"/>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0"/>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5" name="Google Shape;16755;p70"/>
          <p:cNvGrpSpPr/>
          <p:nvPr/>
        </p:nvGrpSpPr>
        <p:grpSpPr>
          <a:xfrm>
            <a:off x="7042995" y="2489463"/>
            <a:ext cx="364441" cy="256225"/>
            <a:chOff x="7042995" y="2489463"/>
            <a:chExt cx="364441" cy="256225"/>
          </a:xfrm>
        </p:grpSpPr>
        <p:sp>
          <p:nvSpPr>
            <p:cNvPr id="16756" name="Google Shape;16756;p70"/>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0"/>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0"/>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0"/>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0"/>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0"/>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0"/>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0"/>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0"/>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5" name="Google Shape;16765;p70"/>
          <p:cNvGrpSpPr/>
          <p:nvPr/>
        </p:nvGrpSpPr>
        <p:grpSpPr>
          <a:xfrm>
            <a:off x="7517172" y="2437007"/>
            <a:ext cx="364284" cy="361243"/>
            <a:chOff x="7517172" y="2437007"/>
            <a:chExt cx="364284" cy="361243"/>
          </a:xfrm>
        </p:grpSpPr>
        <p:sp>
          <p:nvSpPr>
            <p:cNvPr id="16766" name="Google Shape;16766;p70"/>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0"/>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0"/>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0"/>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0"/>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0"/>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0"/>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0"/>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0"/>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0"/>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0"/>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0"/>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0"/>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0"/>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0"/>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0"/>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0"/>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0"/>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0"/>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0"/>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0"/>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7" name="Google Shape;16787;p70"/>
          <p:cNvGrpSpPr/>
          <p:nvPr/>
        </p:nvGrpSpPr>
        <p:grpSpPr>
          <a:xfrm>
            <a:off x="8006475" y="2436954"/>
            <a:ext cx="335290" cy="361321"/>
            <a:chOff x="8006475" y="2436954"/>
            <a:chExt cx="335290" cy="361321"/>
          </a:xfrm>
        </p:grpSpPr>
        <p:sp>
          <p:nvSpPr>
            <p:cNvPr id="16788" name="Google Shape;16788;p70"/>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0"/>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0"/>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0"/>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0"/>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0"/>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0"/>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0"/>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0"/>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0"/>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0"/>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0"/>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0"/>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0"/>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0"/>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0"/>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0"/>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0"/>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0"/>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7" name="Google Shape;16807;p70"/>
          <p:cNvGrpSpPr/>
          <p:nvPr/>
        </p:nvGrpSpPr>
        <p:grpSpPr>
          <a:xfrm>
            <a:off x="5596661" y="2909139"/>
            <a:ext cx="394326" cy="349682"/>
            <a:chOff x="5596661" y="2909139"/>
            <a:chExt cx="394326" cy="349682"/>
          </a:xfrm>
        </p:grpSpPr>
        <p:sp>
          <p:nvSpPr>
            <p:cNvPr id="16808" name="Google Shape;16808;p70"/>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0"/>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0"/>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0"/>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0"/>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0"/>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0"/>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0"/>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0"/>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0"/>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0"/>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0"/>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0"/>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0"/>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0"/>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0"/>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4" name="Google Shape;16824;p70"/>
          <p:cNvGrpSpPr/>
          <p:nvPr/>
        </p:nvGrpSpPr>
        <p:grpSpPr>
          <a:xfrm>
            <a:off x="874658" y="2914408"/>
            <a:ext cx="356891" cy="335709"/>
            <a:chOff x="874658" y="2914408"/>
            <a:chExt cx="356891" cy="335709"/>
          </a:xfrm>
        </p:grpSpPr>
        <p:sp>
          <p:nvSpPr>
            <p:cNvPr id="16825" name="Google Shape;16825;p70"/>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0"/>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0"/>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0"/>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0"/>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0"/>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0"/>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0"/>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0"/>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0"/>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0"/>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0"/>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0"/>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0"/>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0"/>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0"/>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0"/>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0"/>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0"/>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0"/>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5" name="Google Shape;16845;p70"/>
          <p:cNvGrpSpPr/>
          <p:nvPr/>
        </p:nvGrpSpPr>
        <p:grpSpPr>
          <a:xfrm>
            <a:off x="4230912" y="2929193"/>
            <a:ext cx="308813" cy="306165"/>
            <a:chOff x="4230912" y="2929193"/>
            <a:chExt cx="308813" cy="306165"/>
          </a:xfrm>
        </p:grpSpPr>
        <p:sp>
          <p:nvSpPr>
            <p:cNvPr id="16846" name="Google Shape;16846;p70"/>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0"/>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0"/>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0"/>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0"/>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0"/>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0"/>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0"/>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0"/>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0"/>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0"/>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0"/>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0"/>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0"/>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0"/>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1" name="Google Shape;16861;p70"/>
          <p:cNvGrpSpPr/>
          <p:nvPr/>
        </p:nvGrpSpPr>
        <p:grpSpPr>
          <a:xfrm>
            <a:off x="4627886" y="3401089"/>
            <a:ext cx="409111" cy="267944"/>
            <a:chOff x="4627886" y="3401089"/>
            <a:chExt cx="409111" cy="267944"/>
          </a:xfrm>
        </p:grpSpPr>
        <p:sp>
          <p:nvSpPr>
            <p:cNvPr id="16862" name="Google Shape;16862;p70"/>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0"/>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0"/>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0"/>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0"/>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0"/>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0"/>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0"/>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0"/>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0"/>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0"/>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3" name="Google Shape;16873;p70"/>
          <p:cNvGrpSpPr/>
          <p:nvPr/>
        </p:nvGrpSpPr>
        <p:grpSpPr>
          <a:xfrm>
            <a:off x="4652476" y="2898915"/>
            <a:ext cx="386016" cy="384495"/>
            <a:chOff x="4652476" y="2898915"/>
            <a:chExt cx="386016" cy="384495"/>
          </a:xfrm>
        </p:grpSpPr>
        <p:sp>
          <p:nvSpPr>
            <p:cNvPr id="16874" name="Google Shape;16874;p70"/>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0"/>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0"/>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0"/>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0"/>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0"/>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0"/>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0"/>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0"/>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3" name="Google Shape;16883;p70"/>
          <p:cNvGrpSpPr/>
          <p:nvPr/>
        </p:nvGrpSpPr>
        <p:grpSpPr>
          <a:xfrm>
            <a:off x="5156931" y="2922194"/>
            <a:ext cx="324699" cy="347611"/>
            <a:chOff x="5156931" y="2922194"/>
            <a:chExt cx="324699" cy="347611"/>
          </a:xfrm>
        </p:grpSpPr>
        <p:sp>
          <p:nvSpPr>
            <p:cNvPr id="16884" name="Google Shape;16884;p70"/>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0"/>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0"/>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0"/>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0"/>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0"/>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0"/>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0"/>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0"/>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0"/>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0"/>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0"/>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0"/>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0"/>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0"/>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0"/>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0" name="Google Shape;16900;p70"/>
          <p:cNvGrpSpPr/>
          <p:nvPr/>
        </p:nvGrpSpPr>
        <p:grpSpPr>
          <a:xfrm>
            <a:off x="6086331" y="2905337"/>
            <a:ext cx="364441" cy="364834"/>
            <a:chOff x="6086331" y="2905337"/>
            <a:chExt cx="364441" cy="364834"/>
          </a:xfrm>
        </p:grpSpPr>
        <p:sp>
          <p:nvSpPr>
            <p:cNvPr id="16901" name="Google Shape;16901;p70"/>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0"/>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0"/>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0"/>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0"/>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0"/>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7" name="Google Shape;16907;p70"/>
          <p:cNvGrpSpPr/>
          <p:nvPr/>
        </p:nvGrpSpPr>
        <p:grpSpPr>
          <a:xfrm>
            <a:off x="6554059" y="2907251"/>
            <a:ext cx="377706" cy="377680"/>
            <a:chOff x="6554059" y="2907251"/>
            <a:chExt cx="377706" cy="377680"/>
          </a:xfrm>
        </p:grpSpPr>
        <p:sp>
          <p:nvSpPr>
            <p:cNvPr id="16908" name="Google Shape;16908;p70"/>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0"/>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0"/>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0"/>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0"/>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0"/>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0"/>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0"/>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0"/>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0"/>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0"/>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0"/>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0"/>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0"/>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0"/>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0"/>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0"/>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0"/>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0"/>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0"/>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0"/>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9" name="Google Shape;16929;p70"/>
          <p:cNvGrpSpPr/>
          <p:nvPr/>
        </p:nvGrpSpPr>
        <p:grpSpPr>
          <a:xfrm>
            <a:off x="7491796" y="2945446"/>
            <a:ext cx="400801" cy="317542"/>
            <a:chOff x="7491796" y="2945446"/>
            <a:chExt cx="400801" cy="317542"/>
          </a:xfrm>
        </p:grpSpPr>
        <p:sp>
          <p:nvSpPr>
            <p:cNvPr id="16930" name="Google Shape;16930;p70"/>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0"/>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0"/>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0"/>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0"/>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0"/>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0"/>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0"/>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0"/>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0"/>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0"/>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0"/>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0"/>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0"/>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0"/>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0"/>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0"/>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0"/>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0"/>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0"/>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0"/>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0"/>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2" name="Google Shape;16952;p70"/>
          <p:cNvGrpSpPr/>
          <p:nvPr/>
        </p:nvGrpSpPr>
        <p:grpSpPr>
          <a:xfrm>
            <a:off x="7045643" y="2907723"/>
            <a:ext cx="345304" cy="365857"/>
            <a:chOff x="7045643" y="2907723"/>
            <a:chExt cx="345304" cy="365857"/>
          </a:xfrm>
        </p:grpSpPr>
        <p:sp>
          <p:nvSpPr>
            <p:cNvPr id="16953" name="Google Shape;16953;p70"/>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0"/>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0"/>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0"/>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0"/>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0"/>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0"/>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0"/>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0"/>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0"/>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0"/>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0"/>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0"/>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0"/>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0"/>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0"/>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0"/>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0"/>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0"/>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2" name="Google Shape;16972;p70"/>
          <p:cNvGrpSpPr/>
          <p:nvPr/>
        </p:nvGrpSpPr>
        <p:grpSpPr>
          <a:xfrm>
            <a:off x="7992843" y="2907251"/>
            <a:ext cx="347794" cy="366328"/>
            <a:chOff x="7992843" y="2907251"/>
            <a:chExt cx="347794" cy="366328"/>
          </a:xfrm>
        </p:grpSpPr>
        <p:sp>
          <p:nvSpPr>
            <p:cNvPr id="16973" name="Google Shape;16973;p70"/>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0"/>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0"/>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0"/>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0"/>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0"/>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0"/>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0"/>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0"/>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0"/>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0"/>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0"/>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0"/>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0"/>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0"/>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0"/>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0"/>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0"/>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0"/>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0"/>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0"/>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0"/>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0"/>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0"/>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0"/>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0"/>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0"/>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0"/>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0"/>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0"/>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0"/>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0"/>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0"/>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6" name="Google Shape;17006;p70"/>
          <p:cNvGrpSpPr/>
          <p:nvPr/>
        </p:nvGrpSpPr>
        <p:grpSpPr>
          <a:xfrm>
            <a:off x="873898" y="1512377"/>
            <a:ext cx="398127" cy="353457"/>
            <a:chOff x="873898" y="1512377"/>
            <a:chExt cx="398127" cy="353457"/>
          </a:xfrm>
        </p:grpSpPr>
        <p:sp>
          <p:nvSpPr>
            <p:cNvPr id="17007" name="Google Shape;17007;p70"/>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0"/>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0"/>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0"/>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0"/>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0"/>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0"/>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0"/>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0"/>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0"/>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0"/>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0"/>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0"/>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0"/>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0"/>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0"/>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0"/>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0"/>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0"/>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6" name="Google Shape;17026;p70"/>
          <p:cNvGrpSpPr/>
          <p:nvPr/>
        </p:nvGrpSpPr>
        <p:grpSpPr>
          <a:xfrm>
            <a:off x="1424125" y="1515680"/>
            <a:ext cx="246762" cy="347139"/>
            <a:chOff x="1424125" y="1515680"/>
            <a:chExt cx="246762" cy="347139"/>
          </a:xfrm>
        </p:grpSpPr>
        <p:sp>
          <p:nvSpPr>
            <p:cNvPr id="17027" name="Google Shape;17027;p70"/>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0"/>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0"/>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0"/>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0"/>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0"/>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0"/>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0"/>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0"/>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0"/>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0"/>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0"/>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0"/>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0"/>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0"/>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0"/>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0"/>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0"/>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0"/>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0"/>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70"/>
          <p:cNvGrpSpPr/>
          <p:nvPr/>
        </p:nvGrpSpPr>
        <p:grpSpPr>
          <a:xfrm>
            <a:off x="2319498" y="1512744"/>
            <a:ext cx="352697" cy="352723"/>
            <a:chOff x="2319498" y="1512744"/>
            <a:chExt cx="352697" cy="352723"/>
          </a:xfrm>
        </p:grpSpPr>
        <p:sp>
          <p:nvSpPr>
            <p:cNvPr id="17048" name="Google Shape;17048;p70"/>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0"/>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0"/>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0"/>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0"/>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0"/>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0"/>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0"/>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0"/>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0"/>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0"/>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0"/>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0"/>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0"/>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0"/>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0"/>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0"/>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0"/>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0"/>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7" name="Google Shape;17067;p70"/>
          <p:cNvGrpSpPr/>
          <p:nvPr/>
        </p:nvGrpSpPr>
        <p:grpSpPr>
          <a:xfrm>
            <a:off x="4236601" y="1512666"/>
            <a:ext cx="312981" cy="352697"/>
            <a:chOff x="4236601" y="1512666"/>
            <a:chExt cx="312981" cy="352697"/>
          </a:xfrm>
        </p:grpSpPr>
        <p:sp>
          <p:nvSpPr>
            <p:cNvPr id="17068" name="Google Shape;17068;p70"/>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0"/>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0"/>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0"/>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0"/>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0"/>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0"/>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0"/>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0"/>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0"/>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0"/>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0"/>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0"/>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0"/>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2" name="Google Shape;17082;p70"/>
          <p:cNvGrpSpPr/>
          <p:nvPr/>
        </p:nvGrpSpPr>
        <p:grpSpPr>
          <a:xfrm>
            <a:off x="849675" y="3347716"/>
            <a:ext cx="346300" cy="375818"/>
            <a:chOff x="849675" y="3347716"/>
            <a:chExt cx="346300" cy="375818"/>
          </a:xfrm>
        </p:grpSpPr>
        <p:sp>
          <p:nvSpPr>
            <p:cNvPr id="17083" name="Google Shape;17083;p70"/>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0"/>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0"/>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0"/>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0"/>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0"/>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0"/>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0"/>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0"/>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0"/>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0"/>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0"/>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0"/>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0"/>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0"/>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0"/>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0"/>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0" name="Google Shape;17100;p70"/>
          <p:cNvGrpSpPr/>
          <p:nvPr/>
        </p:nvGrpSpPr>
        <p:grpSpPr>
          <a:xfrm>
            <a:off x="1324219" y="3399202"/>
            <a:ext cx="376578" cy="272846"/>
            <a:chOff x="1324219" y="3399202"/>
            <a:chExt cx="376578" cy="272846"/>
          </a:xfrm>
        </p:grpSpPr>
        <p:sp>
          <p:nvSpPr>
            <p:cNvPr id="17101" name="Google Shape;17101;p70"/>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0"/>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0"/>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0"/>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0"/>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0"/>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0"/>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0"/>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0"/>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0"/>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0"/>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0"/>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0"/>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0"/>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0"/>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0"/>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0"/>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0"/>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0"/>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0"/>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0"/>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0"/>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0"/>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0"/>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0"/>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0"/>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0"/>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0"/>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0"/>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0"/>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0"/>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0"/>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0"/>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4" name="Google Shape;17134;p70"/>
          <p:cNvGrpSpPr/>
          <p:nvPr/>
        </p:nvGrpSpPr>
        <p:grpSpPr>
          <a:xfrm>
            <a:off x="1798763" y="3395401"/>
            <a:ext cx="376185" cy="280448"/>
            <a:chOff x="1798763" y="3395401"/>
            <a:chExt cx="376185" cy="280448"/>
          </a:xfrm>
        </p:grpSpPr>
        <p:sp>
          <p:nvSpPr>
            <p:cNvPr id="17135" name="Google Shape;17135;p70"/>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0"/>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0"/>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0"/>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0"/>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0"/>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0"/>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0"/>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0"/>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0"/>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0"/>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0"/>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0"/>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0"/>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0"/>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0"/>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0"/>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0"/>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0"/>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0"/>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0"/>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0"/>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0"/>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0"/>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0"/>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0"/>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0"/>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0"/>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0"/>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0"/>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0"/>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6" name="Google Shape;17166;p70"/>
          <p:cNvGrpSpPr/>
          <p:nvPr/>
        </p:nvGrpSpPr>
        <p:grpSpPr>
          <a:xfrm>
            <a:off x="2273307" y="3378754"/>
            <a:ext cx="375818" cy="313374"/>
            <a:chOff x="2273307" y="3378754"/>
            <a:chExt cx="375818" cy="313374"/>
          </a:xfrm>
        </p:grpSpPr>
        <p:sp>
          <p:nvSpPr>
            <p:cNvPr id="17167" name="Google Shape;17167;p70"/>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0"/>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0"/>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0"/>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0"/>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0"/>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0"/>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0"/>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0"/>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0"/>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0"/>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0"/>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0"/>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0"/>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0"/>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0"/>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0"/>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0"/>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0"/>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0"/>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0"/>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0"/>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0"/>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0"/>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0"/>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0"/>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0"/>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0"/>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0"/>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0"/>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0"/>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0"/>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0"/>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0"/>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0"/>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0"/>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0"/>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0"/>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0"/>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0"/>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0"/>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0"/>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0"/>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0"/>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0"/>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0"/>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0"/>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0"/>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0"/>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0"/>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0"/>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0"/>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0"/>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0"/>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0"/>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0"/>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0"/>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0"/>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0"/>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0"/>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0"/>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0"/>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0"/>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0"/>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0"/>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0"/>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0"/>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0"/>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0"/>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0"/>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0"/>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0"/>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0"/>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0"/>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0"/>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0"/>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0"/>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0"/>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0"/>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0"/>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0"/>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0"/>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0"/>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0"/>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1" name="Google Shape;17251;p70"/>
          <p:cNvGrpSpPr/>
          <p:nvPr/>
        </p:nvGrpSpPr>
        <p:grpSpPr>
          <a:xfrm>
            <a:off x="2747484" y="3359460"/>
            <a:ext cx="377706" cy="352330"/>
            <a:chOff x="2747484" y="3359460"/>
            <a:chExt cx="377706" cy="352330"/>
          </a:xfrm>
        </p:grpSpPr>
        <p:sp>
          <p:nvSpPr>
            <p:cNvPr id="17252" name="Google Shape;17252;p70"/>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0"/>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0"/>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0"/>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0"/>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0"/>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0"/>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0"/>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0"/>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0"/>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0"/>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0"/>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0"/>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0"/>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0"/>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7" name="Google Shape;17267;p70"/>
          <p:cNvGrpSpPr/>
          <p:nvPr/>
        </p:nvGrpSpPr>
        <p:grpSpPr>
          <a:xfrm>
            <a:off x="3696205" y="3371938"/>
            <a:ext cx="375792" cy="327373"/>
            <a:chOff x="3696205" y="3371938"/>
            <a:chExt cx="375792" cy="327373"/>
          </a:xfrm>
        </p:grpSpPr>
        <p:sp>
          <p:nvSpPr>
            <p:cNvPr id="17268" name="Google Shape;17268;p70"/>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0"/>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0"/>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0"/>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0"/>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0"/>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0"/>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0"/>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0"/>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0"/>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0"/>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0"/>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0"/>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0"/>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0"/>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0"/>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0"/>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0"/>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0"/>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0"/>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0"/>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0"/>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0"/>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1" name="Google Shape;17291;p70"/>
          <p:cNvGrpSpPr/>
          <p:nvPr/>
        </p:nvGrpSpPr>
        <p:grpSpPr>
          <a:xfrm>
            <a:off x="6567324" y="2436849"/>
            <a:ext cx="366722" cy="342892"/>
            <a:chOff x="6567324" y="2436849"/>
            <a:chExt cx="366722" cy="342892"/>
          </a:xfrm>
        </p:grpSpPr>
        <p:sp>
          <p:nvSpPr>
            <p:cNvPr id="17292" name="Google Shape;17292;p70"/>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0"/>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0"/>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0"/>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0"/>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0"/>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0"/>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0"/>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0"/>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0"/>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0"/>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0"/>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4" name="Google Shape;17304;p70"/>
          <p:cNvGrpSpPr/>
          <p:nvPr/>
        </p:nvGrpSpPr>
        <p:grpSpPr>
          <a:xfrm>
            <a:off x="4208970" y="3361347"/>
            <a:ext cx="299349" cy="348188"/>
            <a:chOff x="4208970" y="3361347"/>
            <a:chExt cx="299349" cy="348188"/>
          </a:xfrm>
        </p:grpSpPr>
        <p:sp>
          <p:nvSpPr>
            <p:cNvPr id="17305" name="Google Shape;17305;p70"/>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0"/>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0"/>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0"/>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0"/>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0"/>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0"/>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0"/>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0"/>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0"/>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0"/>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0"/>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0"/>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0"/>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9" name="Google Shape;17319;p70"/>
          <p:cNvGrpSpPr/>
          <p:nvPr/>
        </p:nvGrpSpPr>
        <p:grpSpPr>
          <a:xfrm>
            <a:off x="2786833" y="1512351"/>
            <a:ext cx="366722" cy="353667"/>
            <a:chOff x="2786833" y="1512351"/>
            <a:chExt cx="366722" cy="353667"/>
          </a:xfrm>
        </p:grpSpPr>
        <p:sp>
          <p:nvSpPr>
            <p:cNvPr id="17320" name="Google Shape;17320;p70"/>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0"/>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0"/>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0"/>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0"/>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0"/>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0"/>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0"/>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0"/>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0"/>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0"/>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0"/>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0"/>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0"/>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0"/>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0"/>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0"/>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0"/>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0"/>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0"/>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0" name="Google Shape;17340;p70"/>
          <p:cNvGrpSpPr/>
          <p:nvPr/>
        </p:nvGrpSpPr>
        <p:grpSpPr>
          <a:xfrm>
            <a:off x="1845321" y="1512744"/>
            <a:ext cx="352723" cy="353090"/>
            <a:chOff x="1845321" y="1512744"/>
            <a:chExt cx="352723" cy="353090"/>
          </a:xfrm>
        </p:grpSpPr>
        <p:sp>
          <p:nvSpPr>
            <p:cNvPr id="17341" name="Google Shape;17341;p70"/>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0"/>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0"/>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0"/>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0"/>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0"/>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0"/>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0"/>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0"/>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0"/>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0"/>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2" name="Google Shape;17352;p70"/>
          <p:cNvGrpSpPr/>
          <p:nvPr/>
        </p:nvGrpSpPr>
        <p:grpSpPr>
          <a:xfrm>
            <a:off x="3214452" y="3340533"/>
            <a:ext cx="392465" cy="389896"/>
            <a:chOff x="3214452" y="3340533"/>
            <a:chExt cx="392465" cy="389896"/>
          </a:xfrm>
        </p:grpSpPr>
        <p:sp>
          <p:nvSpPr>
            <p:cNvPr id="17353" name="Google Shape;17353;p70"/>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0"/>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0"/>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0"/>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0"/>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0"/>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0"/>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0"/>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0"/>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0"/>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0"/>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0"/>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0"/>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0"/>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0"/>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0"/>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0"/>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0"/>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0"/>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0"/>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0"/>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0"/>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0"/>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0"/>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0"/>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8" name="Google Shape;17378;p70"/>
          <p:cNvGrpSpPr/>
          <p:nvPr/>
        </p:nvGrpSpPr>
        <p:grpSpPr>
          <a:xfrm>
            <a:off x="3327229" y="1499899"/>
            <a:ext cx="234650" cy="378440"/>
            <a:chOff x="3327229" y="1499899"/>
            <a:chExt cx="234650" cy="378440"/>
          </a:xfrm>
        </p:grpSpPr>
        <p:sp>
          <p:nvSpPr>
            <p:cNvPr id="17379" name="Google Shape;17379;p70"/>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0"/>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0"/>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0"/>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0"/>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0"/>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0"/>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0"/>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0"/>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0"/>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0"/>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0"/>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0"/>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0"/>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0"/>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0"/>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0"/>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0"/>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0"/>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0"/>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0"/>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0" name="Google Shape;17400;p70"/>
          <p:cNvGrpSpPr/>
          <p:nvPr/>
        </p:nvGrpSpPr>
        <p:grpSpPr>
          <a:xfrm>
            <a:off x="3735553" y="1530151"/>
            <a:ext cx="366722" cy="317962"/>
            <a:chOff x="3735553" y="1530151"/>
            <a:chExt cx="366722" cy="317962"/>
          </a:xfrm>
        </p:grpSpPr>
        <p:sp>
          <p:nvSpPr>
            <p:cNvPr id="17401" name="Google Shape;17401;p70"/>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0"/>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0"/>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0"/>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0"/>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0"/>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0"/>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0"/>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0"/>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0"/>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0"/>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0"/>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3" name="Google Shape;17413;p70"/>
          <p:cNvGrpSpPr/>
          <p:nvPr/>
        </p:nvGrpSpPr>
        <p:grpSpPr>
          <a:xfrm>
            <a:off x="866322" y="2469775"/>
            <a:ext cx="379226" cy="322733"/>
            <a:chOff x="866322" y="2469775"/>
            <a:chExt cx="379226" cy="322733"/>
          </a:xfrm>
        </p:grpSpPr>
        <p:sp>
          <p:nvSpPr>
            <p:cNvPr id="17414" name="Google Shape;17414;p70"/>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0"/>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0"/>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0"/>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0"/>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0"/>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0"/>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0"/>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0"/>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0"/>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0"/>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0"/>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0"/>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0"/>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0"/>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0"/>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0"/>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0"/>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0"/>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0"/>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0"/>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0"/>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0"/>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0"/>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0"/>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0"/>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0" name="Google Shape;17440;p70"/>
          <p:cNvGrpSpPr/>
          <p:nvPr/>
        </p:nvGrpSpPr>
        <p:grpSpPr>
          <a:xfrm>
            <a:off x="1328387" y="2500814"/>
            <a:ext cx="404183" cy="289151"/>
            <a:chOff x="1328387" y="2500814"/>
            <a:chExt cx="404183" cy="289151"/>
          </a:xfrm>
        </p:grpSpPr>
        <p:sp>
          <p:nvSpPr>
            <p:cNvPr id="17441" name="Google Shape;17441;p70"/>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0"/>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0"/>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0"/>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0"/>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0"/>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0"/>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0"/>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0"/>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0"/>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0"/>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0"/>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0"/>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0"/>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0"/>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0"/>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0"/>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0"/>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0"/>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0"/>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0"/>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0"/>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0"/>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0"/>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0"/>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0"/>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0"/>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0"/>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0"/>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0" name="Google Shape;17470;p70"/>
          <p:cNvGrpSpPr/>
          <p:nvPr/>
        </p:nvGrpSpPr>
        <p:grpSpPr>
          <a:xfrm>
            <a:off x="1821465" y="2495702"/>
            <a:ext cx="365988" cy="270801"/>
            <a:chOff x="1821465" y="2495702"/>
            <a:chExt cx="365988" cy="270801"/>
          </a:xfrm>
        </p:grpSpPr>
        <p:sp>
          <p:nvSpPr>
            <p:cNvPr id="17471" name="Google Shape;17471;p70"/>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0"/>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0"/>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0"/>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0"/>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0"/>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0"/>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8" name="Google Shape;17478;p70"/>
          <p:cNvGrpSpPr/>
          <p:nvPr/>
        </p:nvGrpSpPr>
        <p:grpSpPr>
          <a:xfrm>
            <a:off x="3725723" y="2455776"/>
            <a:ext cx="354977" cy="351202"/>
            <a:chOff x="3725723" y="2455776"/>
            <a:chExt cx="354977" cy="351202"/>
          </a:xfrm>
        </p:grpSpPr>
        <p:sp>
          <p:nvSpPr>
            <p:cNvPr id="17479" name="Google Shape;17479;p70"/>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0"/>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0"/>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0"/>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0"/>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0"/>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0"/>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0"/>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0"/>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0"/>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0"/>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0"/>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0"/>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2" name="Google Shape;17492;p70"/>
          <p:cNvGrpSpPr/>
          <p:nvPr/>
        </p:nvGrpSpPr>
        <p:grpSpPr>
          <a:xfrm>
            <a:off x="5226165" y="1977641"/>
            <a:ext cx="230482" cy="388847"/>
            <a:chOff x="5226165" y="1977641"/>
            <a:chExt cx="230482" cy="388847"/>
          </a:xfrm>
        </p:grpSpPr>
        <p:sp>
          <p:nvSpPr>
            <p:cNvPr id="17493" name="Google Shape;17493;p70"/>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0"/>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0"/>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0"/>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0"/>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0"/>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0"/>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0"/>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0"/>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0"/>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0"/>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0"/>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5" name="Google Shape;17505;p70"/>
          <p:cNvGrpSpPr/>
          <p:nvPr/>
        </p:nvGrpSpPr>
        <p:grpSpPr>
          <a:xfrm>
            <a:off x="5632602" y="2025510"/>
            <a:ext cx="370130" cy="287264"/>
            <a:chOff x="5632602" y="2025510"/>
            <a:chExt cx="370130" cy="287264"/>
          </a:xfrm>
        </p:grpSpPr>
        <p:sp>
          <p:nvSpPr>
            <p:cNvPr id="17506" name="Google Shape;17506;p70"/>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0"/>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0"/>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0"/>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0"/>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0"/>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0"/>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0"/>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0"/>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0"/>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0"/>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0"/>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0"/>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0"/>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0"/>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0"/>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0"/>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0"/>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4" name="Google Shape;17524;p70"/>
          <p:cNvGrpSpPr/>
          <p:nvPr/>
        </p:nvGrpSpPr>
        <p:grpSpPr>
          <a:xfrm>
            <a:off x="4212378" y="2456537"/>
            <a:ext cx="331515" cy="330021"/>
            <a:chOff x="4212378" y="2456537"/>
            <a:chExt cx="331515" cy="330021"/>
          </a:xfrm>
        </p:grpSpPr>
        <p:sp>
          <p:nvSpPr>
            <p:cNvPr id="17525" name="Google Shape;17525;p70"/>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0"/>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0"/>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0"/>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0"/>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0"/>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0"/>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0"/>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0"/>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4" name="Google Shape;17534;p70"/>
          <p:cNvGrpSpPr/>
          <p:nvPr/>
        </p:nvGrpSpPr>
        <p:grpSpPr>
          <a:xfrm>
            <a:off x="6176013" y="1977825"/>
            <a:ext cx="235411" cy="347427"/>
            <a:chOff x="6176013" y="1977825"/>
            <a:chExt cx="235411" cy="347427"/>
          </a:xfrm>
        </p:grpSpPr>
        <p:sp>
          <p:nvSpPr>
            <p:cNvPr id="17535" name="Google Shape;17535;p70"/>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0"/>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0"/>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0"/>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0"/>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0"/>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0"/>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0"/>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0"/>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0"/>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0"/>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0"/>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0"/>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0"/>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0"/>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0"/>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0"/>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2" name="Google Shape;17552;p70"/>
          <p:cNvGrpSpPr/>
          <p:nvPr/>
        </p:nvGrpSpPr>
        <p:grpSpPr>
          <a:xfrm>
            <a:off x="6652077" y="1977458"/>
            <a:ext cx="235778" cy="347794"/>
            <a:chOff x="6652077" y="1977458"/>
            <a:chExt cx="235778" cy="347794"/>
          </a:xfrm>
        </p:grpSpPr>
        <p:sp>
          <p:nvSpPr>
            <p:cNvPr id="17553" name="Google Shape;17553;p70"/>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0"/>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0"/>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0"/>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0"/>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0"/>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0"/>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0"/>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0"/>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0"/>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0"/>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0"/>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0"/>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0"/>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0"/>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0"/>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9" name="Google Shape;17569;p70"/>
          <p:cNvGrpSpPr/>
          <p:nvPr/>
        </p:nvGrpSpPr>
        <p:grpSpPr>
          <a:xfrm>
            <a:off x="7072513" y="1997512"/>
            <a:ext cx="394352" cy="308052"/>
            <a:chOff x="7072513" y="1997512"/>
            <a:chExt cx="394352" cy="308052"/>
          </a:xfrm>
        </p:grpSpPr>
        <p:sp>
          <p:nvSpPr>
            <p:cNvPr id="17570" name="Google Shape;17570;p70"/>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0"/>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0"/>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0"/>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0"/>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0"/>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0"/>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0"/>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0"/>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0"/>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0"/>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1" name="Google Shape;17581;p70"/>
          <p:cNvGrpSpPr/>
          <p:nvPr/>
        </p:nvGrpSpPr>
        <p:grpSpPr>
          <a:xfrm>
            <a:off x="7576208" y="1977825"/>
            <a:ext cx="292533" cy="347454"/>
            <a:chOff x="7576208" y="1977825"/>
            <a:chExt cx="292533" cy="347454"/>
          </a:xfrm>
        </p:grpSpPr>
        <p:sp>
          <p:nvSpPr>
            <p:cNvPr id="17582" name="Google Shape;17582;p70"/>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0"/>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0"/>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0"/>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0"/>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0"/>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0"/>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0"/>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0"/>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0"/>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0"/>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0"/>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0"/>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5" name="Google Shape;17595;p70"/>
          <p:cNvGrpSpPr/>
          <p:nvPr/>
        </p:nvGrpSpPr>
        <p:grpSpPr>
          <a:xfrm>
            <a:off x="8023882" y="1977458"/>
            <a:ext cx="320557" cy="347794"/>
            <a:chOff x="8023882" y="1977458"/>
            <a:chExt cx="320557" cy="347794"/>
          </a:xfrm>
        </p:grpSpPr>
        <p:sp>
          <p:nvSpPr>
            <p:cNvPr id="17596" name="Google Shape;17596;p70"/>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0"/>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0"/>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0"/>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0"/>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0"/>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0"/>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0"/>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0"/>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0"/>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0"/>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0"/>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0"/>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0"/>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0"/>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0"/>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0"/>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0"/>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0"/>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0"/>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0"/>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0"/>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0"/>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0"/>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0"/>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0"/>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0"/>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0"/>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0"/>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0"/>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0"/>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0"/>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0"/>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0"/>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0"/>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0"/>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0"/>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0"/>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0"/>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0"/>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6" name="Google Shape;17636;p70"/>
          <p:cNvGrpSpPr/>
          <p:nvPr/>
        </p:nvGrpSpPr>
        <p:grpSpPr>
          <a:xfrm>
            <a:off x="5627674" y="2444819"/>
            <a:ext cx="345147" cy="342630"/>
            <a:chOff x="5627674" y="2444819"/>
            <a:chExt cx="345147" cy="342630"/>
          </a:xfrm>
        </p:grpSpPr>
        <p:sp>
          <p:nvSpPr>
            <p:cNvPr id="17637" name="Google Shape;17637;p70"/>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0"/>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0"/>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0"/>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0"/>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2" name="Google Shape;17642;p70"/>
          <p:cNvGrpSpPr/>
          <p:nvPr/>
        </p:nvGrpSpPr>
        <p:grpSpPr>
          <a:xfrm>
            <a:off x="4653996" y="2440257"/>
            <a:ext cx="396607" cy="348555"/>
            <a:chOff x="4653996" y="2440257"/>
            <a:chExt cx="396607" cy="348555"/>
          </a:xfrm>
        </p:grpSpPr>
        <p:sp>
          <p:nvSpPr>
            <p:cNvPr id="17643" name="Google Shape;17643;p70"/>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0"/>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0"/>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0"/>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0"/>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0"/>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0"/>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0"/>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0"/>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0"/>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0"/>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0"/>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0"/>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0"/>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0"/>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0"/>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0"/>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0"/>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1" name="Google Shape;17661;p70"/>
          <p:cNvGrpSpPr/>
          <p:nvPr/>
        </p:nvGrpSpPr>
        <p:grpSpPr>
          <a:xfrm>
            <a:off x="1854391" y="2895140"/>
            <a:ext cx="301630" cy="374272"/>
            <a:chOff x="1854391" y="2895140"/>
            <a:chExt cx="301630" cy="374272"/>
          </a:xfrm>
        </p:grpSpPr>
        <p:sp>
          <p:nvSpPr>
            <p:cNvPr id="17662" name="Google Shape;17662;p70"/>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0"/>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0"/>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0"/>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0"/>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0"/>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0"/>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0"/>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0"/>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0"/>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0"/>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0"/>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0"/>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0"/>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0"/>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0"/>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0"/>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0"/>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0"/>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0"/>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0"/>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0"/>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0"/>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0"/>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0"/>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0"/>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0"/>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0"/>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0"/>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0"/>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0"/>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0"/>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0"/>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0"/>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0"/>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0"/>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0"/>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0"/>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0"/>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0"/>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0"/>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0"/>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0"/>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0"/>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0"/>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0"/>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0"/>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0"/>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0"/>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1" name="Google Shape;17711;p70"/>
          <p:cNvGrpSpPr/>
          <p:nvPr/>
        </p:nvGrpSpPr>
        <p:grpSpPr>
          <a:xfrm>
            <a:off x="5172817" y="2438370"/>
            <a:ext cx="289518" cy="357651"/>
            <a:chOff x="5172817" y="2438370"/>
            <a:chExt cx="289518" cy="357651"/>
          </a:xfrm>
        </p:grpSpPr>
        <p:sp>
          <p:nvSpPr>
            <p:cNvPr id="17712" name="Google Shape;17712;p70"/>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0"/>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0"/>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0"/>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0"/>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0"/>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0"/>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0"/>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0"/>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0"/>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0"/>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3" name="Google Shape;17723;p70"/>
          <p:cNvGrpSpPr/>
          <p:nvPr/>
        </p:nvGrpSpPr>
        <p:grpSpPr>
          <a:xfrm>
            <a:off x="3234506" y="2484534"/>
            <a:ext cx="388297" cy="293320"/>
            <a:chOff x="3234506" y="2484534"/>
            <a:chExt cx="388297" cy="293320"/>
          </a:xfrm>
        </p:grpSpPr>
        <p:sp>
          <p:nvSpPr>
            <p:cNvPr id="17724" name="Google Shape;17724;p70"/>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0"/>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0"/>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0"/>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0"/>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0"/>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0"/>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0"/>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0"/>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0"/>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0"/>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0"/>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0"/>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0"/>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0"/>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0"/>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0" name="Google Shape;17740;p70"/>
          <p:cNvGrpSpPr/>
          <p:nvPr/>
        </p:nvGrpSpPr>
        <p:grpSpPr>
          <a:xfrm>
            <a:off x="6065149" y="3367036"/>
            <a:ext cx="362553" cy="356498"/>
            <a:chOff x="6065149" y="3367036"/>
            <a:chExt cx="362553" cy="356498"/>
          </a:xfrm>
        </p:grpSpPr>
        <p:sp>
          <p:nvSpPr>
            <p:cNvPr id="17741" name="Google Shape;17741;p70"/>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0"/>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0"/>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0"/>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0"/>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6" name="Google Shape;17746;p70"/>
          <p:cNvGrpSpPr/>
          <p:nvPr/>
        </p:nvGrpSpPr>
        <p:grpSpPr>
          <a:xfrm>
            <a:off x="2866317" y="3817357"/>
            <a:ext cx="362920" cy="356865"/>
            <a:chOff x="2866317" y="3817357"/>
            <a:chExt cx="362920" cy="356865"/>
          </a:xfrm>
        </p:grpSpPr>
        <p:sp>
          <p:nvSpPr>
            <p:cNvPr id="17747" name="Google Shape;17747;p70"/>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0"/>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0"/>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0" name="Google Shape;17750;p70"/>
          <p:cNvGrpSpPr/>
          <p:nvPr/>
        </p:nvGrpSpPr>
        <p:grpSpPr>
          <a:xfrm>
            <a:off x="6540821" y="3367036"/>
            <a:ext cx="362553" cy="356498"/>
            <a:chOff x="6540821" y="3367036"/>
            <a:chExt cx="362553" cy="356498"/>
          </a:xfrm>
        </p:grpSpPr>
        <p:sp>
          <p:nvSpPr>
            <p:cNvPr id="17751" name="Google Shape;17751;p70"/>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0"/>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0"/>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0"/>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0"/>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0"/>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0"/>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8" name="Google Shape;17758;p70"/>
          <p:cNvGrpSpPr/>
          <p:nvPr/>
        </p:nvGrpSpPr>
        <p:grpSpPr>
          <a:xfrm>
            <a:off x="2302458" y="2474704"/>
            <a:ext cx="354479" cy="312561"/>
            <a:chOff x="2302458" y="2474704"/>
            <a:chExt cx="354479" cy="312561"/>
          </a:xfrm>
        </p:grpSpPr>
        <p:sp>
          <p:nvSpPr>
            <p:cNvPr id="17759" name="Google Shape;17759;p70"/>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0"/>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0"/>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0"/>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0"/>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0"/>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0"/>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0"/>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0"/>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0"/>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0"/>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0"/>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1" name="Google Shape;17771;p70"/>
          <p:cNvGrpSpPr/>
          <p:nvPr/>
        </p:nvGrpSpPr>
        <p:grpSpPr>
          <a:xfrm>
            <a:off x="2831110" y="2442538"/>
            <a:ext cx="246002" cy="348922"/>
            <a:chOff x="2831110" y="2442538"/>
            <a:chExt cx="246002" cy="348922"/>
          </a:xfrm>
        </p:grpSpPr>
        <p:sp>
          <p:nvSpPr>
            <p:cNvPr id="17772" name="Google Shape;17772;p70"/>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0"/>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0"/>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0"/>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0"/>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0"/>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0"/>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0"/>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0"/>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0"/>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0"/>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0"/>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0"/>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0"/>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6" name="Google Shape;17786;p70"/>
          <p:cNvGrpSpPr/>
          <p:nvPr/>
        </p:nvGrpSpPr>
        <p:grpSpPr>
          <a:xfrm>
            <a:off x="3314750" y="3817357"/>
            <a:ext cx="362920" cy="356865"/>
            <a:chOff x="3314750" y="3817357"/>
            <a:chExt cx="362920" cy="356865"/>
          </a:xfrm>
        </p:grpSpPr>
        <p:sp>
          <p:nvSpPr>
            <p:cNvPr id="17787" name="Google Shape;17787;p7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0"/>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0"/>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0"/>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0"/>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2" name="Google Shape;17792;p70"/>
          <p:cNvGrpSpPr/>
          <p:nvPr/>
        </p:nvGrpSpPr>
        <p:grpSpPr>
          <a:xfrm>
            <a:off x="7016492" y="3367036"/>
            <a:ext cx="362947" cy="356498"/>
            <a:chOff x="7016492" y="3367036"/>
            <a:chExt cx="362947" cy="356498"/>
          </a:xfrm>
        </p:grpSpPr>
        <p:sp>
          <p:nvSpPr>
            <p:cNvPr id="17793" name="Google Shape;17793;p70"/>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0"/>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0"/>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0"/>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0"/>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0"/>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9" name="Google Shape;17799;p70"/>
          <p:cNvGrpSpPr/>
          <p:nvPr/>
        </p:nvGrpSpPr>
        <p:grpSpPr>
          <a:xfrm>
            <a:off x="3763184" y="3817357"/>
            <a:ext cx="363314" cy="356576"/>
            <a:chOff x="3763184" y="3817357"/>
            <a:chExt cx="363314" cy="356576"/>
          </a:xfrm>
        </p:grpSpPr>
        <p:sp>
          <p:nvSpPr>
            <p:cNvPr id="17800" name="Google Shape;17800;p70"/>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0"/>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0"/>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0"/>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0"/>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5" name="Google Shape;17805;p70"/>
          <p:cNvGrpSpPr/>
          <p:nvPr/>
        </p:nvGrpSpPr>
        <p:grpSpPr>
          <a:xfrm>
            <a:off x="5108852" y="3817357"/>
            <a:ext cx="362947" cy="356576"/>
            <a:chOff x="5108852" y="3817357"/>
            <a:chExt cx="362947" cy="356576"/>
          </a:xfrm>
        </p:grpSpPr>
        <p:sp>
          <p:nvSpPr>
            <p:cNvPr id="17806" name="Google Shape;17806;p70"/>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0"/>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0"/>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0"/>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0" name="Google Shape;17810;p70"/>
          <p:cNvGrpSpPr/>
          <p:nvPr/>
        </p:nvGrpSpPr>
        <p:grpSpPr>
          <a:xfrm>
            <a:off x="6005720" y="3817357"/>
            <a:ext cx="362947" cy="356576"/>
            <a:chOff x="6005720" y="3817357"/>
            <a:chExt cx="362947" cy="356576"/>
          </a:xfrm>
        </p:grpSpPr>
        <p:sp>
          <p:nvSpPr>
            <p:cNvPr id="17811" name="Google Shape;17811;p70"/>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0"/>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0"/>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0"/>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5" name="Google Shape;17815;p70"/>
          <p:cNvGrpSpPr/>
          <p:nvPr/>
        </p:nvGrpSpPr>
        <p:grpSpPr>
          <a:xfrm>
            <a:off x="5589452" y="3367036"/>
            <a:ext cx="362580" cy="356498"/>
            <a:chOff x="5589452" y="3367036"/>
            <a:chExt cx="362580" cy="356498"/>
          </a:xfrm>
        </p:grpSpPr>
        <p:sp>
          <p:nvSpPr>
            <p:cNvPr id="17816" name="Google Shape;17816;p70"/>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0"/>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0"/>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9" name="Google Shape;17819;p70"/>
          <p:cNvGrpSpPr/>
          <p:nvPr/>
        </p:nvGrpSpPr>
        <p:grpSpPr>
          <a:xfrm>
            <a:off x="4211985" y="3817357"/>
            <a:ext cx="362947" cy="356576"/>
            <a:chOff x="4211985" y="3817357"/>
            <a:chExt cx="362947" cy="356576"/>
          </a:xfrm>
        </p:grpSpPr>
        <p:sp>
          <p:nvSpPr>
            <p:cNvPr id="17820" name="Google Shape;17820;p70"/>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0"/>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0"/>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3" name="Google Shape;17823;p70"/>
          <p:cNvGrpSpPr/>
          <p:nvPr/>
        </p:nvGrpSpPr>
        <p:grpSpPr>
          <a:xfrm>
            <a:off x="4660419" y="3817357"/>
            <a:ext cx="362947" cy="356576"/>
            <a:chOff x="4660419" y="3817357"/>
            <a:chExt cx="362947" cy="356576"/>
          </a:xfrm>
        </p:grpSpPr>
        <p:sp>
          <p:nvSpPr>
            <p:cNvPr id="17824" name="Google Shape;17824;p70"/>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0"/>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0"/>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0"/>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0"/>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9" name="Google Shape;17829;p70"/>
          <p:cNvGrpSpPr/>
          <p:nvPr/>
        </p:nvGrpSpPr>
        <p:grpSpPr>
          <a:xfrm>
            <a:off x="5557286" y="3817357"/>
            <a:ext cx="362947" cy="356576"/>
            <a:chOff x="5557286" y="3817357"/>
            <a:chExt cx="362947" cy="356576"/>
          </a:xfrm>
        </p:grpSpPr>
        <p:sp>
          <p:nvSpPr>
            <p:cNvPr id="17830" name="Google Shape;17830;p70"/>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0"/>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0"/>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0"/>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4" name="Google Shape;17834;p70"/>
          <p:cNvGrpSpPr/>
          <p:nvPr/>
        </p:nvGrpSpPr>
        <p:grpSpPr>
          <a:xfrm>
            <a:off x="7488021" y="3362475"/>
            <a:ext cx="372017" cy="365621"/>
            <a:chOff x="7488021" y="3362475"/>
            <a:chExt cx="372017" cy="365621"/>
          </a:xfrm>
        </p:grpSpPr>
        <p:sp>
          <p:nvSpPr>
            <p:cNvPr id="17835" name="Google Shape;17835;p70"/>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0"/>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0"/>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0"/>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0"/>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0"/>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0"/>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0"/>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0"/>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0"/>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5" name="Google Shape;17845;p70"/>
          <p:cNvGrpSpPr/>
          <p:nvPr/>
        </p:nvGrpSpPr>
        <p:grpSpPr>
          <a:xfrm>
            <a:off x="5113781" y="3367036"/>
            <a:ext cx="362553" cy="356498"/>
            <a:chOff x="5113781" y="3367036"/>
            <a:chExt cx="362553" cy="356498"/>
          </a:xfrm>
        </p:grpSpPr>
        <p:sp>
          <p:nvSpPr>
            <p:cNvPr id="17846" name="Google Shape;17846;p70"/>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0"/>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48" name="Google Shape;17848;p70"/>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49" name="Google Shape;17849;p70"/>
          <p:cNvGrpSpPr/>
          <p:nvPr/>
        </p:nvGrpSpPr>
        <p:grpSpPr>
          <a:xfrm>
            <a:off x="7968621" y="3365489"/>
            <a:ext cx="375818" cy="357651"/>
            <a:chOff x="7968621" y="3365489"/>
            <a:chExt cx="375818" cy="357651"/>
          </a:xfrm>
        </p:grpSpPr>
        <p:sp>
          <p:nvSpPr>
            <p:cNvPr id="17850" name="Google Shape;17850;p70"/>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0"/>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0"/>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0"/>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0"/>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0"/>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0"/>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0"/>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0"/>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0"/>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0"/>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0"/>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865" name="Shape 17865"/>
        <p:cNvGrpSpPr/>
        <p:nvPr/>
      </p:nvGrpSpPr>
      <p:grpSpPr>
        <a:xfrm>
          <a:off x="0" y="0"/>
          <a:ext cx="0" cy="0"/>
          <a:chOff x="0" y="0"/>
          <a:chExt cx="0" cy="0"/>
        </a:xfrm>
      </p:grpSpPr>
      <p:pic>
        <p:nvPicPr>
          <p:cNvPr id="17866" name="Google Shape;17866;p7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 name="Shape 185"/>
        <p:cNvGrpSpPr/>
        <p:nvPr/>
      </p:nvGrpSpPr>
      <p:grpSpPr>
        <a:xfrm>
          <a:off x="0" y="0"/>
          <a:ext cx="0" cy="0"/>
          <a:chOff x="0" y="0"/>
          <a:chExt cx="0" cy="0"/>
        </a:xfrm>
      </p:grpSpPr>
      <p:sp>
        <p:nvSpPr>
          <p:cNvPr id="186" name="Google Shape;186;p31"/>
          <p:cNvSpPr/>
          <p:nvPr/>
        </p:nvSpPr>
        <p:spPr>
          <a:xfrm>
            <a:off x="709400" y="1238025"/>
            <a:ext cx="2877000" cy="3363000"/>
          </a:xfrm>
          <a:prstGeom prst="rect">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1"/>
          <p:cNvSpPr/>
          <p:nvPr/>
        </p:nvSpPr>
        <p:spPr>
          <a:xfrm>
            <a:off x="1974038" y="4430400"/>
            <a:ext cx="347700" cy="347700"/>
          </a:xfrm>
          <a:prstGeom prst="pie">
            <a:avLst>
              <a:gd fmla="val 10800000" name="adj1"/>
              <a:gd fmla="val 21570603"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1"/>
          <p:cNvSpPr txBox="1"/>
          <p:nvPr>
            <p:ph idx="1" type="subTitle"/>
          </p:nvPr>
        </p:nvSpPr>
        <p:spPr>
          <a:xfrm>
            <a:off x="911600" y="2141600"/>
            <a:ext cx="2472600" cy="220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Despite being red, Mars is actually a cold place. It’s full of iron oxide dust,</a:t>
            </a:r>
            <a:endParaRPr>
              <a:solidFill>
                <a:srgbClr val="FFFFFF"/>
              </a:solidFill>
            </a:endParaRPr>
          </a:p>
          <a:p>
            <a:pPr indent="0" lvl="0" marL="0" rtl="0" algn="ctr">
              <a:spcBef>
                <a:spcPts val="0"/>
              </a:spcBef>
              <a:spcAft>
                <a:spcPts val="0"/>
              </a:spcAft>
              <a:buNone/>
            </a:pPr>
            <a:r>
              <a:rPr lang="en">
                <a:solidFill>
                  <a:srgbClr val="FFFFFF"/>
                </a:solidFill>
              </a:rPr>
              <a:t>which gives the planet its</a:t>
            </a:r>
            <a:endParaRPr>
              <a:solidFill>
                <a:srgbClr val="FFFFFF"/>
              </a:solidFill>
            </a:endParaRPr>
          </a:p>
          <a:p>
            <a:pPr indent="0" lvl="0" marL="0" rtl="0" algn="ctr">
              <a:spcBef>
                <a:spcPts val="0"/>
              </a:spcBef>
              <a:spcAft>
                <a:spcPts val="0"/>
              </a:spcAft>
              <a:buNone/>
            </a:pPr>
            <a:r>
              <a:rPr lang="en">
                <a:solidFill>
                  <a:srgbClr val="FFFFFF"/>
                </a:solidFill>
              </a:rPr>
              <a:t>reddish cast</a:t>
            </a:r>
            <a:endParaRPr>
              <a:solidFill>
                <a:srgbClr val="FFFFFF"/>
              </a:solidFill>
            </a:endParaRPr>
          </a:p>
        </p:txBody>
      </p:sp>
      <p:sp>
        <p:nvSpPr>
          <p:cNvPr id="189" name="Google Shape;189;p31"/>
          <p:cNvSpPr txBox="1"/>
          <p:nvPr>
            <p:ph idx="2" type="subTitle"/>
          </p:nvPr>
        </p:nvSpPr>
        <p:spPr>
          <a:xfrm>
            <a:off x="3693900" y="1238025"/>
            <a:ext cx="2316600" cy="162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 It’s only a bit larger than our Moon</a:t>
            </a:r>
            <a:endParaRPr/>
          </a:p>
        </p:txBody>
      </p:sp>
      <p:sp>
        <p:nvSpPr>
          <p:cNvPr id="190" name="Google Shape;190;p31"/>
          <p:cNvSpPr txBox="1"/>
          <p:nvPr>
            <p:ph idx="3" type="subTitle"/>
          </p:nvPr>
        </p:nvSpPr>
        <p:spPr>
          <a:xfrm>
            <a:off x="6117376" y="2972125"/>
            <a:ext cx="2316600" cy="162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a:t>
            </a:r>
            <a:r>
              <a:rPr lang="en"/>
              <a:t>a gas giant and the biggest planet in our Solar System. It’s the fourth-brightest object in the sky</a:t>
            </a:r>
            <a:endParaRPr/>
          </a:p>
        </p:txBody>
      </p:sp>
      <p:sp>
        <p:nvSpPr>
          <p:cNvPr id="191" name="Google Shape;191;p31"/>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THE DISEASE</a:t>
            </a:r>
            <a:endParaRPr/>
          </a:p>
        </p:txBody>
      </p:sp>
      <p:sp>
        <p:nvSpPr>
          <p:cNvPr id="192" name="Google Shape;192;p31"/>
          <p:cNvSpPr txBox="1"/>
          <p:nvPr>
            <p:ph idx="4" type="subTitle"/>
          </p:nvPr>
        </p:nvSpPr>
        <p:spPr>
          <a:xfrm>
            <a:off x="911600" y="1494250"/>
            <a:ext cx="2472600" cy="64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PLANET MARS</a:t>
            </a:r>
            <a:endParaRPr>
              <a:solidFill>
                <a:srgbClr val="FFFFFF"/>
              </a:solidFill>
            </a:endParaRPr>
          </a:p>
        </p:txBody>
      </p:sp>
      <p:pic>
        <p:nvPicPr>
          <p:cNvPr id="193" name="Google Shape;193;p31"/>
          <p:cNvPicPr preferRelativeResize="0"/>
          <p:nvPr/>
        </p:nvPicPr>
        <p:blipFill rotWithShape="1">
          <a:blip r:embed="rId3">
            <a:alphaModFix/>
          </a:blip>
          <a:srcRect b="9371" l="26953" r="0" t="0"/>
          <a:stretch/>
        </p:blipFill>
        <p:spPr>
          <a:xfrm>
            <a:off x="3693900" y="2978250"/>
            <a:ext cx="2316600" cy="1616749"/>
          </a:xfrm>
          <a:prstGeom prst="rect">
            <a:avLst/>
          </a:prstGeom>
          <a:noFill/>
          <a:ln>
            <a:noFill/>
          </a:ln>
        </p:spPr>
      </p:pic>
      <p:pic>
        <p:nvPicPr>
          <p:cNvPr id="194" name="Google Shape;194;p31"/>
          <p:cNvPicPr preferRelativeResize="0"/>
          <p:nvPr/>
        </p:nvPicPr>
        <p:blipFill rotWithShape="1">
          <a:blip r:embed="rId4">
            <a:alphaModFix/>
          </a:blip>
          <a:srcRect b="1702" l="8479" r="8471" t="11416"/>
          <a:stretch/>
        </p:blipFill>
        <p:spPr>
          <a:xfrm>
            <a:off x="6117375" y="1244150"/>
            <a:ext cx="2316600" cy="16167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 name="Shape 198"/>
        <p:cNvGrpSpPr/>
        <p:nvPr/>
      </p:nvGrpSpPr>
      <p:grpSpPr>
        <a:xfrm>
          <a:off x="0" y="0"/>
          <a:ext cx="0" cy="0"/>
          <a:chOff x="0" y="0"/>
          <a:chExt cx="0" cy="0"/>
        </a:xfrm>
      </p:grpSpPr>
      <p:sp>
        <p:nvSpPr>
          <p:cNvPr id="199" name="Google Shape;199;p32"/>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THE DISEASE</a:t>
            </a:r>
            <a:endParaRPr/>
          </a:p>
        </p:txBody>
      </p:sp>
      <p:sp>
        <p:nvSpPr>
          <p:cNvPr id="200" name="Google Shape;200;p32"/>
          <p:cNvSpPr/>
          <p:nvPr/>
        </p:nvSpPr>
        <p:spPr>
          <a:xfrm rot="5400000">
            <a:off x="570318" y="2043526"/>
            <a:ext cx="2076600" cy="1798800"/>
          </a:xfrm>
          <a:prstGeom prst="hexagon">
            <a:avLst>
              <a:gd fmla="val 32056" name="adj"/>
              <a:gd fmla="val 115470" name="vf"/>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2"/>
          <p:cNvSpPr/>
          <p:nvPr/>
        </p:nvSpPr>
        <p:spPr>
          <a:xfrm rot="5400000">
            <a:off x="2545945" y="2043526"/>
            <a:ext cx="2076600" cy="1798800"/>
          </a:xfrm>
          <a:prstGeom prst="hexagon">
            <a:avLst>
              <a:gd fmla="val 32056" name="adj"/>
              <a:gd fmla="val 115470" name="vf"/>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2"/>
          <p:cNvSpPr/>
          <p:nvPr/>
        </p:nvSpPr>
        <p:spPr>
          <a:xfrm rot="5400000">
            <a:off x="4521573" y="2043526"/>
            <a:ext cx="2076600" cy="1798800"/>
          </a:xfrm>
          <a:prstGeom prst="hexagon">
            <a:avLst>
              <a:gd fmla="val 32056" name="adj"/>
              <a:gd fmla="val 115470" name="vf"/>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2"/>
          <p:cNvSpPr/>
          <p:nvPr/>
        </p:nvSpPr>
        <p:spPr>
          <a:xfrm rot="5400000">
            <a:off x="6497200" y="2043526"/>
            <a:ext cx="2076600" cy="1798800"/>
          </a:xfrm>
          <a:prstGeom prst="hexagon">
            <a:avLst>
              <a:gd fmla="val 32056" name="adj"/>
              <a:gd fmla="val 115470" name="vf"/>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2"/>
          <p:cNvSpPr/>
          <p:nvPr/>
        </p:nvSpPr>
        <p:spPr>
          <a:xfrm>
            <a:off x="1229868" y="1510350"/>
            <a:ext cx="757500" cy="757500"/>
          </a:xfrm>
          <a:prstGeom prst="ellipse">
            <a:avLst/>
          </a:pr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2"/>
          <p:cNvSpPr/>
          <p:nvPr/>
        </p:nvSpPr>
        <p:spPr>
          <a:xfrm>
            <a:off x="3205495" y="1510350"/>
            <a:ext cx="757500" cy="757500"/>
          </a:xfrm>
          <a:prstGeom prst="ellipse">
            <a:avLst/>
          </a:pr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2"/>
          <p:cNvSpPr/>
          <p:nvPr/>
        </p:nvSpPr>
        <p:spPr>
          <a:xfrm>
            <a:off x="5181123" y="1510350"/>
            <a:ext cx="757500" cy="757500"/>
          </a:xfrm>
          <a:prstGeom prst="ellipse">
            <a:avLst/>
          </a:pr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2"/>
          <p:cNvSpPr/>
          <p:nvPr/>
        </p:nvSpPr>
        <p:spPr>
          <a:xfrm>
            <a:off x="7156750" y="1510350"/>
            <a:ext cx="757500" cy="757500"/>
          </a:xfrm>
          <a:prstGeom prst="ellipse">
            <a:avLst/>
          </a:pr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2"/>
          <p:cNvSpPr txBox="1"/>
          <p:nvPr/>
        </p:nvSpPr>
        <p:spPr>
          <a:xfrm>
            <a:off x="860568" y="2495025"/>
            <a:ext cx="1496100" cy="89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Questrial"/>
                <a:ea typeface="Questrial"/>
                <a:cs typeface="Questrial"/>
                <a:sym typeface="Questrial"/>
              </a:rPr>
              <a:t>Saturn is a gas giant, composed mostly of hydrogen and helium</a:t>
            </a:r>
            <a:endParaRPr sz="1200">
              <a:solidFill>
                <a:srgbClr val="FFFFFF"/>
              </a:solidFill>
              <a:latin typeface="Questrial"/>
              <a:ea typeface="Questrial"/>
              <a:cs typeface="Questrial"/>
              <a:sym typeface="Questrial"/>
            </a:endParaRPr>
          </a:p>
        </p:txBody>
      </p:sp>
      <p:sp>
        <p:nvSpPr>
          <p:cNvPr id="209" name="Google Shape;209;p32"/>
          <p:cNvSpPr txBox="1"/>
          <p:nvPr/>
        </p:nvSpPr>
        <p:spPr>
          <a:xfrm>
            <a:off x="2836195" y="2495025"/>
            <a:ext cx="1496100" cy="89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Questrial"/>
                <a:ea typeface="Questrial"/>
                <a:cs typeface="Questrial"/>
                <a:sym typeface="Questrial"/>
              </a:rPr>
              <a:t>Neptune is the fourth-largest planet by diameter in our Solar System</a:t>
            </a:r>
            <a:endParaRPr sz="1200">
              <a:solidFill>
                <a:srgbClr val="FFFFFF"/>
              </a:solidFill>
              <a:latin typeface="Questrial"/>
              <a:ea typeface="Questrial"/>
              <a:cs typeface="Questrial"/>
              <a:sym typeface="Questrial"/>
            </a:endParaRPr>
          </a:p>
        </p:txBody>
      </p:sp>
      <p:sp>
        <p:nvSpPr>
          <p:cNvPr id="210" name="Google Shape;210;p32"/>
          <p:cNvSpPr txBox="1"/>
          <p:nvPr/>
        </p:nvSpPr>
        <p:spPr>
          <a:xfrm>
            <a:off x="4811823" y="2495025"/>
            <a:ext cx="1496100" cy="89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Questrial"/>
                <a:ea typeface="Questrial"/>
                <a:cs typeface="Questrial"/>
                <a:sym typeface="Questrial"/>
              </a:rPr>
              <a:t>Despite being red, Mars is a cold place. It’s full of iron oxide dust</a:t>
            </a:r>
            <a:endParaRPr sz="1200">
              <a:solidFill>
                <a:srgbClr val="FFFFFF"/>
              </a:solidFill>
              <a:latin typeface="Questrial"/>
              <a:ea typeface="Questrial"/>
              <a:cs typeface="Questrial"/>
              <a:sym typeface="Questrial"/>
            </a:endParaRPr>
          </a:p>
        </p:txBody>
      </p:sp>
      <p:sp>
        <p:nvSpPr>
          <p:cNvPr id="211" name="Google Shape;211;p32"/>
          <p:cNvSpPr txBox="1"/>
          <p:nvPr/>
        </p:nvSpPr>
        <p:spPr>
          <a:xfrm>
            <a:off x="6787450" y="2495025"/>
            <a:ext cx="1496100" cy="89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Questrial"/>
                <a:ea typeface="Questrial"/>
                <a:cs typeface="Questrial"/>
                <a:sym typeface="Questrial"/>
              </a:rPr>
              <a:t>Jupiter is a gas giant and the biggest planet in our Solar System</a:t>
            </a:r>
            <a:endParaRPr sz="1200">
              <a:solidFill>
                <a:srgbClr val="FFFFFF"/>
              </a:solidFill>
              <a:latin typeface="Questrial"/>
              <a:ea typeface="Questrial"/>
              <a:cs typeface="Questrial"/>
              <a:sym typeface="Questrial"/>
            </a:endParaRPr>
          </a:p>
        </p:txBody>
      </p:sp>
      <p:grpSp>
        <p:nvGrpSpPr>
          <p:cNvPr id="212" name="Google Shape;212;p32"/>
          <p:cNvGrpSpPr/>
          <p:nvPr/>
        </p:nvGrpSpPr>
        <p:grpSpPr>
          <a:xfrm>
            <a:off x="5333273" y="1662206"/>
            <a:ext cx="453199" cy="453790"/>
            <a:chOff x="7953101" y="2436584"/>
            <a:chExt cx="361691" cy="362163"/>
          </a:xfrm>
        </p:grpSpPr>
        <p:sp>
          <p:nvSpPr>
            <p:cNvPr id="213" name="Google Shape;213;p32"/>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2"/>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2"/>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2"/>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2"/>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2"/>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2"/>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2"/>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2"/>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 name="Google Shape;222;p32"/>
          <p:cNvGrpSpPr/>
          <p:nvPr/>
        </p:nvGrpSpPr>
        <p:grpSpPr>
          <a:xfrm>
            <a:off x="7301515" y="1662140"/>
            <a:ext cx="467972" cy="453921"/>
            <a:chOff x="4859353" y="3355130"/>
            <a:chExt cx="373481" cy="362267"/>
          </a:xfrm>
        </p:grpSpPr>
        <p:sp>
          <p:nvSpPr>
            <p:cNvPr id="223" name="Google Shape;223;p32"/>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2"/>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2"/>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2"/>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2"/>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2"/>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2"/>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2"/>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2"/>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2"/>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2"/>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2"/>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2"/>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2"/>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32"/>
          <p:cNvGrpSpPr/>
          <p:nvPr/>
        </p:nvGrpSpPr>
        <p:grpSpPr>
          <a:xfrm>
            <a:off x="1468883" y="1662206"/>
            <a:ext cx="279470" cy="453790"/>
            <a:chOff x="5827993" y="3355496"/>
            <a:chExt cx="223041" cy="362163"/>
          </a:xfrm>
        </p:grpSpPr>
        <p:sp>
          <p:nvSpPr>
            <p:cNvPr id="238" name="Google Shape;238;p32"/>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2"/>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2"/>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2"/>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2"/>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2"/>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2"/>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2"/>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2"/>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2"/>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2"/>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2"/>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2"/>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 name="Google Shape;253;p32"/>
          <p:cNvSpPr txBox="1"/>
          <p:nvPr/>
        </p:nvSpPr>
        <p:spPr>
          <a:xfrm>
            <a:off x="860568" y="4112925"/>
            <a:ext cx="1496100" cy="222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323C40"/>
                </a:solidFill>
                <a:latin typeface="Fjalla One"/>
                <a:ea typeface="Fjalla One"/>
                <a:cs typeface="Fjalla One"/>
                <a:sym typeface="Fjalla One"/>
              </a:rPr>
              <a:t>SATURN</a:t>
            </a:r>
            <a:endParaRPr>
              <a:solidFill>
                <a:srgbClr val="323C40"/>
              </a:solidFill>
              <a:latin typeface="Fjalla One"/>
              <a:ea typeface="Fjalla One"/>
              <a:cs typeface="Fjalla One"/>
              <a:sym typeface="Fjalla One"/>
            </a:endParaRPr>
          </a:p>
        </p:txBody>
      </p:sp>
      <p:sp>
        <p:nvSpPr>
          <p:cNvPr id="254" name="Google Shape;254;p32"/>
          <p:cNvSpPr txBox="1"/>
          <p:nvPr/>
        </p:nvSpPr>
        <p:spPr>
          <a:xfrm>
            <a:off x="2836195" y="4112925"/>
            <a:ext cx="1496100" cy="222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323C40"/>
                </a:solidFill>
                <a:latin typeface="Fjalla One"/>
                <a:ea typeface="Fjalla One"/>
                <a:cs typeface="Fjalla One"/>
                <a:sym typeface="Fjalla One"/>
              </a:rPr>
              <a:t>NEPTUNE</a:t>
            </a:r>
            <a:endParaRPr>
              <a:solidFill>
                <a:srgbClr val="323C40"/>
              </a:solidFill>
              <a:latin typeface="Fjalla One"/>
              <a:ea typeface="Fjalla One"/>
              <a:cs typeface="Fjalla One"/>
              <a:sym typeface="Fjalla One"/>
            </a:endParaRPr>
          </a:p>
        </p:txBody>
      </p:sp>
      <p:sp>
        <p:nvSpPr>
          <p:cNvPr id="255" name="Google Shape;255;p32"/>
          <p:cNvSpPr txBox="1"/>
          <p:nvPr/>
        </p:nvSpPr>
        <p:spPr>
          <a:xfrm>
            <a:off x="4811823" y="4112925"/>
            <a:ext cx="1496100" cy="222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323C40"/>
                </a:solidFill>
                <a:latin typeface="Fjalla One"/>
                <a:ea typeface="Fjalla One"/>
                <a:cs typeface="Fjalla One"/>
                <a:sym typeface="Fjalla One"/>
              </a:rPr>
              <a:t>MARS</a:t>
            </a:r>
            <a:endParaRPr>
              <a:solidFill>
                <a:srgbClr val="323C40"/>
              </a:solidFill>
              <a:latin typeface="Fjalla One"/>
              <a:ea typeface="Fjalla One"/>
              <a:cs typeface="Fjalla One"/>
              <a:sym typeface="Fjalla One"/>
            </a:endParaRPr>
          </a:p>
        </p:txBody>
      </p:sp>
      <p:sp>
        <p:nvSpPr>
          <p:cNvPr id="256" name="Google Shape;256;p32"/>
          <p:cNvSpPr txBox="1"/>
          <p:nvPr/>
        </p:nvSpPr>
        <p:spPr>
          <a:xfrm>
            <a:off x="6787450" y="4112925"/>
            <a:ext cx="1496100" cy="222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323C40"/>
                </a:solidFill>
                <a:latin typeface="Fjalla One"/>
                <a:ea typeface="Fjalla One"/>
                <a:cs typeface="Fjalla One"/>
                <a:sym typeface="Fjalla One"/>
              </a:rPr>
              <a:t>JUPITER</a:t>
            </a:r>
            <a:endParaRPr>
              <a:solidFill>
                <a:srgbClr val="323C40"/>
              </a:solidFill>
              <a:latin typeface="Fjalla One"/>
              <a:ea typeface="Fjalla One"/>
              <a:cs typeface="Fjalla One"/>
              <a:sym typeface="Fjalla One"/>
            </a:endParaRPr>
          </a:p>
        </p:txBody>
      </p:sp>
      <p:grpSp>
        <p:nvGrpSpPr>
          <p:cNvPr id="257" name="Google Shape;257;p32"/>
          <p:cNvGrpSpPr/>
          <p:nvPr/>
        </p:nvGrpSpPr>
        <p:grpSpPr>
          <a:xfrm>
            <a:off x="3340407" y="1672559"/>
            <a:ext cx="487677" cy="433068"/>
            <a:chOff x="7141778" y="3448420"/>
            <a:chExt cx="436947" cy="388019"/>
          </a:xfrm>
        </p:grpSpPr>
        <p:grpSp>
          <p:nvGrpSpPr>
            <p:cNvPr id="258" name="Google Shape;258;p32"/>
            <p:cNvGrpSpPr/>
            <p:nvPr/>
          </p:nvGrpSpPr>
          <p:grpSpPr>
            <a:xfrm>
              <a:off x="7141778" y="3448420"/>
              <a:ext cx="166200" cy="388019"/>
              <a:chOff x="6400828" y="4162270"/>
              <a:chExt cx="166200" cy="388019"/>
            </a:xfrm>
          </p:grpSpPr>
          <p:sp>
            <p:nvSpPr>
              <p:cNvPr id="259" name="Google Shape;259;p32"/>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2"/>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2"/>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2"/>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2"/>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2"/>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2"/>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 name="Google Shape;266;p32"/>
            <p:cNvGrpSpPr/>
            <p:nvPr/>
          </p:nvGrpSpPr>
          <p:grpSpPr>
            <a:xfrm>
              <a:off x="7353465" y="3448420"/>
              <a:ext cx="225260" cy="388019"/>
              <a:chOff x="6919815" y="4162270"/>
              <a:chExt cx="225260" cy="388019"/>
            </a:xfrm>
          </p:grpSpPr>
          <p:sp>
            <p:nvSpPr>
              <p:cNvPr id="267" name="Google Shape;267;p32"/>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2"/>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2"/>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2"/>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2"/>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2"/>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2"/>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2"/>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5" name="Google Shape;275;p32"/>
          <p:cNvSpPr/>
          <p:nvPr/>
        </p:nvSpPr>
        <p:spPr>
          <a:xfrm rot="-5400000">
            <a:off x="2356675" y="2769075"/>
            <a:ext cx="347700" cy="3477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rot="-5400000">
            <a:off x="4332300" y="2769075"/>
            <a:ext cx="347700" cy="3477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rot="-5400000">
            <a:off x="6307925" y="2769075"/>
            <a:ext cx="347700" cy="3477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rot="-5400000">
            <a:off x="8283550" y="2769075"/>
            <a:ext cx="347700" cy="347700"/>
          </a:xfrm>
          <a:prstGeom prst="pie">
            <a:avLst>
              <a:gd fmla="val 10800000" name="adj1"/>
              <a:gd fmla="val 6387"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 name="Shape 282"/>
        <p:cNvGrpSpPr/>
        <p:nvPr/>
      </p:nvGrpSpPr>
      <p:grpSpPr>
        <a:xfrm>
          <a:off x="0" y="0"/>
          <a:ext cx="0" cy="0"/>
          <a:chOff x="0" y="0"/>
          <a:chExt cx="0" cy="0"/>
        </a:xfrm>
      </p:grpSpPr>
      <p:sp>
        <p:nvSpPr>
          <p:cNvPr id="283" name="Google Shape;283;p33"/>
          <p:cNvSpPr/>
          <p:nvPr/>
        </p:nvSpPr>
        <p:spPr>
          <a:xfrm>
            <a:off x="1743663" y="1244150"/>
            <a:ext cx="2253900" cy="1543800"/>
          </a:xfrm>
          <a:prstGeom prst="rect">
            <a:avLst/>
          </a:prstGeom>
          <a:solidFill>
            <a:srgbClr val="FFFFFF"/>
          </a:solid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3"/>
          <p:cNvSpPr/>
          <p:nvPr/>
        </p:nvSpPr>
        <p:spPr>
          <a:xfrm>
            <a:off x="5146213" y="1244150"/>
            <a:ext cx="2253900" cy="1543800"/>
          </a:xfrm>
          <a:prstGeom prst="rect">
            <a:avLst/>
          </a:prstGeom>
          <a:solidFill>
            <a:srgbClr val="FFFFFF"/>
          </a:solid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3"/>
          <p:cNvSpPr/>
          <p:nvPr/>
        </p:nvSpPr>
        <p:spPr>
          <a:xfrm>
            <a:off x="1743663" y="3057225"/>
            <a:ext cx="2253900" cy="1543800"/>
          </a:xfrm>
          <a:prstGeom prst="rect">
            <a:avLst/>
          </a:prstGeom>
          <a:solidFill>
            <a:srgbClr val="FFFFFF"/>
          </a:solid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3"/>
          <p:cNvSpPr/>
          <p:nvPr/>
        </p:nvSpPr>
        <p:spPr>
          <a:xfrm>
            <a:off x="5146213" y="3057225"/>
            <a:ext cx="2253900" cy="1543800"/>
          </a:xfrm>
          <a:prstGeom prst="rect">
            <a:avLst/>
          </a:prstGeom>
          <a:solidFill>
            <a:srgbClr val="FFFFFF"/>
          </a:solidFill>
          <a:ln cap="flat" cmpd="sng" w="19050">
            <a:solidFill>
              <a:srgbClr val="37C2D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3"/>
          <p:cNvSpPr/>
          <p:nvPr/>
        </p:nvSpPr>
        <p:spPr>
          <a:xfrm rot="10800000">
            <a:off x="2696763" y="1070300"/>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3"/>
          <p:cNvSpPr/>
          <p:nvPr/>
        </p:nvSpPr>
        <p:spPr>
          <a:xfrm rot="10800000">
            <a:off x="6099313" y="1070300"/>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3"/>
          <p:cNvSpPr/>
          <p:nvPr/>
        </p:nvSpPr>
        <p:spPr>
          <a:xfrm rot="10800000">
            <a:off x="2696763" y="2882375"/>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3"/>
          <p:cNvSpPr/>
          <p:nvPr/>
        </p:nvSpPr>
        <p:spPr>
          <a:xfrm rot="10800000">
            <a:off x="6099313" y="2882375"/>
            <a:ext cx="347700" cy="347700"/>
          </a:xfrm>
          <a:prstGeom prst="pie">
            <a:avLst>
              <a:gd fmla="val 10800000" name="adj1"/>
              <a:gd fmla="val 21570603"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3"/>
          <p:cNvSpPr txBox="1"/>
          <p:nvPr>
            <p:ph idx="1" type="subTitle"/>
          </p:nvPr>
        </p:nvSpPr>
        <p:spPr>
          <a:xfrm>
            <a:off x="1862463" y="1368125"/>
            <a:ext cx="2016300" cy="5319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a:t>Saturn</a:t>
            </a:r>
            <a:endParaRPr/>
          </a:p>
        </p:txBody>
      </p:sp>
      <p:sp>
        <p:nvSpPr>
          <p:cNvPr id="292" name="Google Shape;292;p33"/>
          <p:cNvSpPr txBox="1"/>
          <p:nvPr>
            <p:ph idx="2" type="subTitle"/>
          </p:nvPr>
        </p:nvSpPr>
        <p:spPr>
          <a:xfrm>
            <a:off x="1862463" y="1980572"/>
            <a:ext cx="2016300" cy="6834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Saturn is a gas giant, composed mostly of hydrogen and helium</a:t>
            </a:r>
            <a:endParaRPr/>
          </a:p>
        </p:txBody>
      </p:sp>
      <p:sp>
        <p:nvSpPr>
          <p:cNvPr id="293" name="Google Shape;293;p33"/>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CONCEPTS AND TYPOLOGY</a:t>
            </a:r>
            <a:endParaRPr/>
          </a:p>
        </p:txBody>
      </p:sp>
      <p:sp>
        <p:nvSpPr>
          <p:cNvPr id="294" name="Google Shape;294;p33"/>
          <p:cNvSpPr txBox="1"/>
          <p:nvPr>
            <p:ph idx="3" type="subTitle"/>
          </p:nvPr>
        </p:nvSpPr>
        <p:spPr>
          <a:xfrm>
            <a:off x="5265013" y="1368125"/>
            <a:ext cx="2016300" cy="5319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a:t>Jupiter</a:t>
            </a:r>
            <a:endParaRPr/>
          </a:p>
        </p:txBody>
      </p:sp>
      <p:sp>
        <p:nvSpPr>
          <p:cNvPr id="295" name="Google Shape;295;p33"/>
          <p:cNvSpPr txBox="1"/>
          <p:nvPr>
            <p:ph idx="4" type="subTitle"/>
          </p:nvPr>
        </p:nvSpPr>
        <p:spPr>
          <a:xfrm>
            <a:off x="5265013" y="1980572"/>
            <a:ext cx="2016300" cy="6834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Jupiter is a gas giant and the biggest planet in our Solar System</a:t>
            </a:r>
            <a:endParaRPr/>
          </a:p>
        </p:txBody>
      </p:sp>
      <p:sp>
        <p:nvSpPr>
          <p:cNvPr id="296" name="Google Shape;296;p33"/>
          <p:cNvSpPr txBox="1"/>
          <p:nvPr>
            <p:ph idx="5" type="subTitle"/>
          </p:nvPr>
        </p:nvSpPr>
        <p:spPr>
          <a:xfrm>
            <a:off x="1862463" y="3181200"/>
            <a:ext cx="2016300" cy="5319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a:t>Mars</a:t>
            </a:r>
            <a:endParaRPr/>
          </a:p>
        </p:txBody>
      </p:sp>
      <p:sp>
        <p:nvSpPr>
          <p:cNvPr id="297" name="Google Shape;297;p33"/>
          <p:cNvSpPr txBox="1"/>
          <p:nvPr>
            <p:ph idx="6" type="subTitle"/>
          </p:nvPr>
        </p:nvSpPr>
        <p:spPr>
          <a:xfrm>
            <a:off x="1862463" y="3793647"/>
            <a:ext cx="2016300" cy="6834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Despite being red, Mars is a cold place. The planet is full of iron oxide dust</a:t>
            </a:r>
            <a:endParaRPr/>
          </a:p>
        </p:txBody>
      </p:sp>
      <p:sp>
        <p:nvSpPr>
          <p:cNvPr id="298" name="Google Shape;298;p33"/>
          <p:cNvSpPr txBox="1"/>
          <p:nvPr>
            <p:ph idx="7" type="subTitle"/>
          </p:nvPr>
        </p:nvSpPr>
        <p:spPr>
          <a:xfrm>
            <a:off x="5265013" y="3181200"/>
            <a:ext cx="2016300" cy="531900"/>
          </a:xfrm>
          <a:prstGeom prst="rect">
            <a:avLst/>
          </a:prstGeom>
        </p:spPr>
        <p:txBody>
          <a:bodyPr anchorCtr="0" anchor="b" bIns="0" lIns="91425" spcFirstLastPara="1" rIns="91425" wrap="square" tIns="0">
            <a:noAutofit/>
          </a:bodyPr>
          <a:lstStyle/>
          <a:p>
            <a:pPr indent="0" lvl="0" marL="0" rtl="0" algn="ctr">
              <a:spcBef>
                <a:spcPts val="0"/>
              </a:spcBef>
              <a:spcAft>
                <a:spcPts val="0"/>
              </a:spcAft>
              <a:buNone/>
            </a:pPr>
            <a:r>
              <a:rPr lang="en"/>
              <a:t>Neptune</a:t>
            </a:r>
            <a:endParaRPr/>
          </a:p>
        </p:txBody>
      </p:sp>
      <p:sp>
        <p:nvSpPr>
          <p:cNvPr id="299" name="Google Shape;299;p33"/>
          <p:cNvSpPr txBox="1"/>
          <p:nvPr>
            <p:ph idx="8" type="subTitle"/>
          </p:nvPr>
        </p:nvSpPr>
        <p:spPr>
          <a:xfrm>
            <a:off x="5265013" y="3793647"/>
            <a:ext cx="2016300" cy="683400"/>
          </a:xfrm>
          <a:prstGeom prst="rect">
            <a:avLst/>
          </a:prstGeom>
        </p:spPr>
        <p:txBody>
          <a:bodyPr anchorCtr="0" anchor="t" bIns="0" lIns="91425" spcFirstLastPara="1" rIns="91425" wrap="square" tIns="0">
            <a:noAutofit/>
          </a:bodyPr>
          <a:lstStyle/>
          <a:p>
            <a:pPr indent="0" lvl="0" marL="0" rtl="0" algn="ctr">
              <a:spcBef>
                <a:spcPts val="0"/>
              </a:spcBef>
              <a:spcAft>
                <a:spcPts val="0"/>
              </a:spcAft>
              <a:buNone/>
            </a:pPr>
            <a:r>
              <a:rPr lang="en"/>
              <a:t>Neptune is the fourth-largest planet in our Solar System</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 name="Shape 303"/>
        <p:cNvGrpSpPr/>
        <p:nvPr/>
      </p:nvGrpSpPr>
      <p:grpSpPr>
        <a:xfrm>
          <a:off x="0" y="0"/>
          <a:ext cx="0" cy="0"/>
          <a:chOff x="0" y="0"/>
          <a:chExt cx="0" cy="0"/>
        </a:xfrm>
      </p:grpSpPr>
      <p:sp>
        <p:nvSpPr>
          <p:cNvPr id="304" name="Google Shape;304;p34"/>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PATHOLOGY</a:t>
            </a:r>
            <a:endParaRPr/>
          </a:p>
        </p:txBody>
      </p:sp>
      <p:sp>
        <p:nvSpPr>
          <p:cNvPr id="305" name="Google Shape;305;p34"/>
          <p:cNvSpPr/>
          <p:nvPr/>
        </p:nvSpPr>
        <p:spPr>
          <a:xfrm flipH="1">
            <a:off x="3269850" y="1476600"/>
            <a:ext cx="1087800" cy="1087800"/>
          </a:xfrm>
          <a:prstGeom prst="arc">
            <a:avLst>
              <a:gd fmla="val 16200000" name="adj1"/>
              <a:gd fmla="val 0" name="adj2"/>
            </a:avLst>
          </a:prstGeom>
          <a:noFill/>
          <a:ln cap="flat" cmpd="sng" w="9525">
            <a:solidFill>
              <a:srgbClr val="323C40"/>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4"/>
          <p:cNvSpPr/>
          <p:nvPr/>
        </p:nvSpPr>
        <p:spPr>
          <a:xfrm>
            <a:off x="4710500" y="1476600"/>
            <a:ext cx="1087800" cy="1087800"/>
          </a:xfrm>
          <a:prstGeom prst="arc">
            <a:avLst>
              <a:gd fmla="val 16200000" name="adj1"/>
              <a:gd fmla="val 0" name="adj2"/>
            </a:avLst>
          </a:prstGeom>
          <a:noFill/>
          <a:ln cap="flat" cmpd="sng" w="9525">
            <a:solidFill>
              <a:srgbClr val="323C40"/>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4"/>
          <p:cNvSpPr/>
          <p:nvPr/>
        </p:nvSpPr>
        <p:spPr>
          <a:xfrm>
            <a:off x="3096175" y="3972050"/>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4"/>
          <p:cNvSpPr/>
          <p:nvPr/>
        </p:nvSpPr>
        <p:spPr>
          <a:xfrm>
            <a:off x="5624450" y="3972050"/>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4"/>
          <p:cNvSpPr/>
          <p:nvPr/>
        </p:nvSpPr>
        <p:spPr>
          <a:xfrm>
            <a:off x="1831975" y="2640575"/>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4"/>
          <p:cNvSpPr/>
          <p:nvPr/>
        </p:nvSpPr>
        <p:spPr>
          <a:xfrm>
            <a:off x="4398050" y="2640575"/>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4"/>
          <p:cNvSpPr/>
          <p:nvPr/>
        </p:nvSpPr>
        <p:spPr>
          <a:xfrm>
            <a:off x="6888521" y="2640575"/>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4"/>
          <p:cNvSpPr txBox="1"/>
          <p:nvPr/>
        </p:nvSpPr>
        <p:spPr>
          <a:xfrm>
            <a:off x="1182171" y="2889311"/>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Saturn is the ringed planet. It’s a gas giant</a:t>
            </a:r>
            <a:endParaRPr sz="1100">
              <a:solidFill>
                <a:srgbClr val="323C40"/>
              </a:solidFill>
              <a:latin typeface="Questrial"/>
              <a:ea typeface="Questrial"/>
              <a:cs typeface="Questrial"/>
              <a:sym typeface="Questrial"/>
            </a:endParaRPr>
          </a:p>
        </p:txBody>
      </p:sp>
      <p:sp>
        <p:nvSpPr>
          <p:cNvPr id="313" name="Google Shape;313;p34"/>
          <p:cNvSpPr txBox="1"/>
          <p:nvPr/>
        </p:nvSpPr>
        <p:spPr>
          <a:xfrm>
            <a:off x="1257771" y="2735225"/>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SATURN</a:t>
            </a:r>
            <a:endParaRPr sz="1300">
              <a:solidFill>
                <a:srgbClr val="FFFFFF"/>
              </a:solidFill>
              <a:latin typeface="Fjalla One"/>
              <a:ea typeface="Fjalla One"/>
              <a:cs typeface="Fjalla One"/>
              <a:sym typeface="Fjalla One"/>
            </a:endParaRPr>
          </a:p>
        </p:txBody>
      </p:sp>
      <p:sp>
        <p:nvSpPr>
          <p:cNvPr id="314" name="Google Shape;314;p34"/>
          <p:cNvSpPr txBox="1"/>
          <p:nvPr/>
        </p:nvSpPr>
        <p:spPr>
          <a:xfrm>
            <a:off x="3710446" y="2889311"/>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Mercury is the closest planet to the Sun</a:t>
            </a:r>
            <a:endParaRPr sz="1100">
              <a:solidFill>
                <a:srgbClr val="323C40"/>
              </a:solidFill>
              <a:latin typeface="Questrial"/>
              <a:ea typeface="Questrial"/>
              <a:cs typeface="Questrial"/>
              <a:sym typeface="Questrial"/>
            </a:endParaRPr>
          </a:p>
        </p:txBody>
      </p:sp>
      <p:sp>
        <p:nvSpPr>
          <p:cNvPr id="315" name="Google Shape;315;p34"/>
          <p:cNvSpPr txBox="1"/>
          <p:nvPr/>
        </p:nvSpPr>
        <p:spPr>
          <a:xfrm>
            <a:off x="3786046" y="2735225"/>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MERCURY</a:t>
            </a:r>
            <a:endParaRPr sz="1300">
              <a:solidFill>
                <a:srgbClr val="FFFFFF"/>
              </a:solidFill>
              <a:latin typeface="Fjalla One"/>
              <a:ea typeface="Fjalla One"/>
              <a:cs typeface="Fjalla One"/>
              <a:sym typeface="Fjalla One"/>
            </a:endParaRPr>
          </a:p>
        </p:txBody>
      </p:sp>
      <p:sp>
        <p:nvSpPr>
          <p:cNvPr id="316" name="Google Shape;316;p34"/>
          <p:cNvSpPr txBox="1"/>
          <p:nvPr/>
        </p:nvSpPr>
        <p:spPr>
          <a:xfrm>
            <a:off x="6238721" y="2889311"/>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Neptune is the farthest planet from the Sun</a:t>
            </a:r>
            <a:endParaRPr sz="1100">
              <a:solidFill>
                <a:srgbClr val="323C40"/>
              </a:solidFill>
              <a:latin typeface="Questrial"/>
              <a:ea typeface="Questrial"/>
              <a:cs typeface="Questrial"/>
              <a:sym typeface="Questrial"/>
            </a:endParaRPr>
          </a:p>
        </p:txBody>
      </p:sp>
      <p:sp>
        <p:nvSpPr>
          <p:cNvPr id="317" name="Google Shape;317;p34"/>
          <p:cNvSpPr txBox="1"/>
          <p:nvPr/>
        </p:nvSpPr>
        <p:spPr>
          <a:xfrm>
            <a:off x="6314321" y="2735225"/>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NEPTUNE</a:t>
            </a:r>
            <a:endParaRPr sz="1300">
              <a:solidFill>
                <a:srgbClr val="FFFFFF"/>
              </a:solidFill>
              <a:latin typeface="Fjalla One"/>
              <a:ea typeface="Fjalla One"/>
              <a:cs typeface="Fjalla One"/>
              <a:sym typeface="Fjalla One"/>
            </a:endParaRPr>
          </a:p>
        </p:txBody>
      </p:sp>
      <p:sp>
        <p:nvSpPr>
          <p:cNvPr id="318" name="Google Shape;318;p34"/>
          <p:cNvSpPr txBox="1"/>
          <p:nvPr/>
        </p:nvSpPr>
        <p:spPr>
          <a:xfrm>
            <a:off x="4974650" y="4218424"/>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Venus is the second planet from the Sun</a:t>
            </a:r>
            <a:endParaRPr sz="1100">
              <a:solidFill>
                <a:srgbClr val="323C40"/>
              </a:solidFill>
              <a:latin typeface="Questrial"/>
              <a:ea typeface="Questrial"/>
              <a:cs typeface="Questrial"/>
              <a:sym typeface="Questrial"/>
            </a:endParaRPr>
          </a:p>
        </p:txBody>
      </p:sp>
      <p:sp>
        <p:nvSpPr>
          <p:cNvPr id="319" name="Google Shape;319;p34"/>
          <p:cNvSpPr txBox="1"/>
          <p:nvPr/>
        </p:nvSpPr>
        <p:spPr>
          <a:xfrm>
            <a:off x="5050250" y="4064338"/>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VENUS</a:t>
            </a:r>
            <a:endParaRPr sz="1300">
              <a:solidFill>
                <a:srgbClr val="FFFFFF"/>
              </a:solidFill>
              <a:latin typeface="Fjalla One"/>
              <a:ea typeface="Fjalla One"/>
              <a:cs typeface="Fjalla One"/>
              <a:sym typeface="Fjalla One"/>
            </a:endParaRPr>
          </a:p>
        </p:txBody>
      </p:sp>
      <p:sp>
        <p:nvSpPr>
          <p:cNvPr id="320" name="Google Shape;320;p34"/>
          <p:cNvSpPr txBox="1"/>
          <p:nvPr/>
        </p:nvSpPr>
        <p:spPr>
          <a:xfrm>
            <a:off x="2446375" y="4218436"/>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Despite being red, Mars is a cold place</a:t>
            </a:r>
            <a:endParaRPr sz="1100">
              <a:solidFill>
                <a:srgbClr val="323C40"/>
              </a:solidFill>
              <a:latin typeface="Questrial"/>
              <a:ea typeface="Questrial"/>
              <a:cs typeface="Questrial"/>
              <a:sym typeface="Questrial"/>
            </a:endParaRPr>
          </a:p>
        </p:txBody>
      </p:sp>
      <p:sp>
        <p:nvSpPr>
          <p:cNvPr id="321" name="Google Shape;321;p34"/>
          <p:cNvSpPr txBox="1"/>
          <p:nvPr/>
        </p:nvSpPr>
        <p:spPr>
          <a:xfrm>
            <a:off x="2521975" y="4064350"/>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MARS</a:t>
            </a:r>
            <a:endParaRPr sz="1300">
              <a:solidFill>
                <a:srgbClr val="FFFFFF"/>
              </a:solidFill>
              <a:latin typeface="Fjalla One"/>
              <a:ea typeface="Fjalla One"/>
              <a:cs typeface="Fjalla One"/>
              <a:sym typeface="Fjalla One"/>
            </a:endParaRPr>
          </a:p>
        </p:txBody>
      </p:sp>
      <p:grpSp>
        <p:nvGrpSpPr>
          <p:cNvPr id="322" name="Google Shape;322;p34"/>
          <p:cNvGrpSpPr/>
          <p:nvPr/>
        </p:nvGrpSpPr>
        <p:grpSpPr>
          <a:xfrm>
            <a:off x="5652532" y="3438609"/>
            <a:ext cx="291526" cy="457235"/>
            <a:chOff x="6248162" y="3804774"/>
            <a:chExt cx="231058" cy="362425"/>
          </a:xfrm>
        </p:grpSpPr>
        <p:sp>
          <p:nvSpPr>
            <p:cNvPr id="323" name="Google Shape;323;p34"/>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4"/>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4"/>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4"/>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 name="Google Shape;327;p34"/>
          <p:cNvGrpSpPr/>
          <p:nvPr/>
        </p:nvGrpSpPr>
        <p:grpSpPr>
          <a:xfrm>
            <a:off x="3105401" y="3438634"/>
            <a:ext cx="329251" cy="457210"/>
            <a:chOff x="7144726" y="3355496"/>
            <a:chExt cx="260690" cy="362032"/>
          </a:xfrm>
        </p:grpSpPr>
        <p:sp>
          <p:nvSpPr>
            <p:cNvPr id="328" name="Google Shape;328;p34"/>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4"/>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4"/>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4"/>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4"/>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4"/>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34"/>
          <p:cNvGrpSpPr/>
          <p:nvPr/>
        </p:nvGrpSpPr>
        <p:grpSpPr>
          <a:xfrm>
            <a:off x="1770727" y="2160887"/>
            <a:ext cx="470193" cy="403481"/>
            <a:chOff x="6202705" y="1525453"/>
            <a:chExt cx="364180" cy="312461"/>
          </a:xfrm>
        </p:grpSpPr>
        <p:sp>
          <p:nvSpPr>
            <p:cNvPr id="335" name="Google Shape;335;p34"/>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4"/>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4"/>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4"/>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4"/>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4"/>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4"/>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 name="Google Shape;342;p34"/>
          <p:cNvGrpSpPr/>
          <p:nvPr/>
        </p:nvGrpSpPr>
        <p:grpSpPr>
          <a:xfrm>
            <a:off x="4339215" y="2218800"/>
            <a:ext cx="465562" cy="345568"/>
            <a:chOff x="7955145" y="2019192"/>
            <a:chExt cx="365176" cy="271013"/>
          </a:xfrm>
        </p:grpSpPr>
        <p:sp>
          <p:nvSpPr>
            <p:cNvPr id="343" name="Google Shape;343;p34"/>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4"/>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4"/>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4"/>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 name="Google Shape;347;p34"/>
          <p:cNvGrpSpPr/>
          <p:nvPr/>
        </p:nvGrpSpPr>
        <p:grpSpPr>
          <a:xfrm>
            <a:off x="6863030" y="2107135"/>
            <a:ext cx="398675" cy="457233"/>
            <a:chOff x="6203465" y="2895864"/>
            <a:chExt cx="320478" cy="367462"/>
          </a:xfrm>
        </p:grpSpPr>
        <p:sp>
          <p:nvSpPr>
            <p:cNvPr id="348" name="Google Shape;348;p34"/>
            <p:cNvSpPr/>
            <p:nvPr/>
          </p:nvSpPr>
          <p:spPr>
            <a:xfrm>
              <a:off x="6203465" y="291216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4"/>
            <p:cNvSpPr/>
            <p:nvPr/>
          </p:nvSpPr>
          <p:spPr>
            <a:xfrm>
              <a:off x="6287909" y="2912164"/>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4"/>
            <p:cNvSpPr/>
            <p:nvPr/>
          </p:nvSpPr>
          <p:spPr>
            <a:xfrm>
              <a:off x="6456592" y="2983879"/>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4"/>
            <p:cNvSpPr/>
            <p:nvPr/>
          </p:nvSpPr>
          <p:spPr>
            <a:xfrm>
              <a:off x="6421141" y="2895864"/>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4"/>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53" name="Google Shape;353;p34"/>
          <p:cNvCxnSpPr/>
          <p:nvPr/>
        </p:nvCxnSpPr>
        <p:spPr>
          <a:xfrm rot="10800000">
            <a:off x="3269850" y="2020375"/>
            <a:ext cx="0" cy="1284000"/>
          </a:xfrm>
          <a:prstGeom prst="straightConnector1">
            <a:avLst/>
          </a:prstGeom>
          <a:noFill/>
          <a:ln cap="flat" cmpd="sng" w="9525">
            <a:solidFill>
              <a:srgbClr val="323C40"/>
            </a:solidFill>
            <a:prstDash val="dash"/>
            <a:round/>
            <a:headEnd len="med" w="med" type="none"/>
            <a:tailEnd len="med" w="med" type="none"/>
          </a:ln>
        </p:spPr>
      </p:cxnSp>
      <p:cxnSp>
        <p:nvCxnSpPr>
          <p:cNvPr id="354" name="Google Shape;354;p34"/>
          <p:cNvCxnSpPr/>
          <p:nvPr/>
        </p:nvCxnSpPr>
        <p:spPr>
          <a:xfrm rot="10800000">
            <a:off x="5798300" y="2020375"/>
            <a:ext cx="0" cy="1284000"/>
          </a:xfrm>
          <a:prstGeom prst="straightConnector1">
            <a:avLst/>
          </a:prstGeom>
          <a:noFill/>
          <a:ln cap="flat" cmpd="sng" w="9525">
            <a:solidFill>
              <a:srgbClr val="323C40"/>
            </a:solidFill>
            <a:prstDash val="dash"/>
            <a:round/>
            <a:headEnd len="med" w="med" type="none"/>
            <a:tailEnd len="med" w="med" type="none"/>
          </a:ln>
        </p:spPr>
      </p:cxnSp>
      <p:cxnSp>
        <p:nvCxnSpPr>
          <p:cNvPr id="355" name="Google Shape;355;p34"/>
          <p:cNvCxnSpPr/>
          <p:nvPr/>
        </p:nvCxnSpPr>
        <p:spPr>
          <a:xfrm>
            <a:off x="2374325" y="2402350"/>
            <a:ext cx="901800" cy="0"/>
          </a:xfrm>
          <a:prstGeom prst="straightConnector1">
            <a:avLst/>
          </a:prstGeom>
          <a:noFill/>
          <a:ln cap="flat" cmpd="sng" w="9525">
            <a:solidFill>
              <a:srgbClr val="323C40"/>
            </a:solidFill>
            <a:prstDash val="dash"/>
            <a:round/>
            <a:headEnd len="med" w="med" type="none"/>
            <a:tailEnd len="med" w="med" type="none"/>
          </a:ln>
        </p:spPr>
      </p:cxnSp>
      <p:cxnSp>
        <p:nvCxnSpPr>
          <p:cNvPr id="356" name="Google Shape;356;p34"/>
          <p:cNvCxnSpPr/>
          <p:nvPr/>
        </p:nvCxnSpPr>
        <p:spPr>
          <a:xfrm>
            <a:off x="5798300" y="2402350"/>
            <a:ext cx="901800" cy="0"/>
          </a:xfrm>
          <a:prstGeom prst="straightConnector1">
            <a:avLst/>
          </a:prstGeom>
          <a:noFill/>
          <a:ln cap="flat" cmpd="sng" w="9525">
            <a:solidFill>
              <a:srgbClr val="323C40"/>
            </a:solidFill>
            <a:prstDash val="dash"/>
            <a:round/>
            <a:headEnd len="med" w="med" type="none"/>
            <a:tailEnd len="med" w="med" type="none"/>
          </a:ln>
        </p:spPr>
      </p:cxnSp>
      <p:cxnSp>
        <p:nvCxnSpPr>
          <p:cNvPr id="357" name="Google Shape;357;p34"/>
          <p:cNvCxnSpPr/>
          <p:nvPr/>
        </p:nvCxnSpPr>
        <p:spPr>
          <a:xfrm rot="10800000">
            <a:off x="4574650" y="1758875"/>
            <a:ext cx="0" cy="330600"/>
          </a:xfrm>
          <a:prstGeom prst="straightConnector1">
            <a:avLst/>
          </a:prstGeom>
          <a:noFill/>
          <a:ln cap="flat" cmpd="sng" w="9525">
            <a:solidFill>
              <a:srgbClr val="323C40"/>
            </a:solidFill>
            <a:prstDash val="dash"/>
            <a:round/>
            <a:headEnd len="med" w="med" type="none"/>
            <a:tailEnd len="med" w="med" type="none"/>
          </a:ln>
        </p:spPr>
      </p:cxnSp>
      <p:grpSp>
        <p:nvGrpSpPr>
          <p:cNvPr id="358" name="Google Shape;358;p34"/>
          <p:cNvGrpSpPr/>
          <p:nvPr/>
        </p:nvGrpSpPr>
        <p:grpSpPr>
          <a:xfrm>
            <a:off x="4251722" y="1124298"/>
            <a:ext cx="640470" cy="632233"/>
            <a:chOff x="6644201" y="3355496"/>
            <a:chExt cx="366695" cy="361979"/>
          </a:xfrm>
        </p:grpSpPr>
        <p:sp>
          <p:nvSpPr>
            <p:cNvPr id="359" name="Google Shape;359;p34"/>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4"/>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4"/>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4"/>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4"/>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4"/>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4"/>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4"/>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4"/>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4"/>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4"/>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4"/>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4"/>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4"/>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4"/>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4"/>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4"/>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4"/>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4"/>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4"/>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4"/>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4"/>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 name="Shape 384"/>
        <p:cNvGrpSpPr/>
        <p:nvPr/>
      </p:nvGrpSpPr>
      <p:grpSpPr>
        <a:xfrm>
          <a:off x="0" y="0"/>
          <a:ext cx="0" cy="0"/>
          <a:chOff x="0" y="0"/>
          <a:chExt cx="0" cy="0"/>
        </a:xfrm>
      </p:grpSpPr>
      <p:sp>
        <p:nvSpPr>
          <p:cNvPr id="385" name="Google Shape;385;p35"/>
          <p:cNvSpPr txBox="1"/>
          <p:nvPr>
            <p:ph type="title"/>
          </p:nvPr>
        </p:nvSpPr>
        <p:spPr>
          <a:xfrm>
            <a:off x="709400" y="542475"/>
            <a:ext cx="7725000" cy="36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SYMPTOMS OF THE DISEASE</a:t>
            </a:r>
            <a:endParaRPr/>
          </a:p>
        </p:txBody>
      </p:sp>
      <p:grpSp>
        <p:nvGrpSpPr>
          <p:cNvPr id="386" name="Google Shape;386;p35"/>
          <p:cNvGrpSpPr/>
          <p:nvPr/>
        </p:nvGrpSpPr>
        <p:grpSpPr>
          <a:xfrm>
            <a:off x="3295655" y="1245962"/>
            <a:ext cx="2463776" cy="3897274"/>
            <a:chOff x="2311000" y="280000"/>
            <a:chExt cx="3223150" cy="5098475"/>
          </a:xfrm>
        </p:grpSpPr>
        <p:sp>
          <p:nvSpPr>
            <p:cNvPr id="387" name="Google Shape;387;p35"/>
            <p:cNvSpPr/>
            <p:nvPr/>
          </p:nvSpPr>
          <p:spPr>
            <a:xfrm>
              <a:off x="2311000" y="280000"/>
              <a:ext cx="3223150" cy="5098475"/>
            </a:xfrm>
            <a:custGeom>
              <a:rect b="b" l="l" r="r" t="t"/>
              <a:pathLst>
                <a:path extrusionOk="0" h="203939" w="128926">
                  <a:moveTo>
                    <a:pt x="60105" y="1"/>
                  </a:moveTo>
                  <a:cubicBezTo>
                    <a:pt x="43638" y="1"/>
                    <a:pt x="40030" y="11980"/>
                    <a:pt x="38828" y="16204"/>
                  </a:cubicBezTo>
                  <a:cubicBezTo>
                    <a:pt x="37594" y="20508"/>
                    <a:pt x="40029" y="21708"/>
                    <a:pt x="39962" y="25945"/>
                  </a:cubicBezTo>
                  <a:cubicBezTo>
                    <a:pt x="39895" y="30148"/>
                    <a:pt x="35092" y="32983"/>
                    <a:pt x="35392" y="34551"/>
                  </a:cubicBezTo>
                  <a:cubicBezTo>
                    <a:pt x="35650" y="35791"/>
                    <a:pt x="38268" y="35930"/>
                    <a:pt x="39437" y="35930"/>
                  </a:cubicBezTo>
                  <a:cubicBezTo>
                    <a:pt x="39777" y="35930"/>
                    <a:pt x="39995" y="35919"/>
                    <a:pt x="39995" y="35919"/>
                  </a:cubicBezTo>
                  <a:lnTo>
                    <a:pt x="39995" y="35919"/>
                  </a:lnTo>
                  <a:cubicBezTo>
                    <a:pt x="40696" y="37453"/>
                    <a:pt x="38794" y="38587"/>
                    <a:pt x="38761" y="39521"/>
                  </a:cubicBezTo>
                  <a:cubicBezTo>
                    <a:pt x="38728" y="40455"/>
                    <a:pt x="39929" y="41089"/>
                    <a:pt x="39929" y="41089"/>
                  </a:cubicBezTo>
                  <a:cubicBezTo>
                    <a:pt x="39929" y="41089"/>
                    <a:pt x="38761" y="41623"/>
                    <a:pt x="39929" y="42990"/>
                  </a:cubicBezTo>
                  <a:cubicBezTo>
                    <a:pt x="41096" y="44391"/>
                    <a:pt x="39995" y="44692"/>
                    <a:pt x="39929" y="47160"/>
                  </a:cubicBezTo>
                  <a:cubicBezTo>
                    <a:pt x="39874" y="49189"/>
                    <a:pt x="42410" y="49616"/>
                    <a:pt x="45167" y="49616"/>
                  </a:cubicBezTo>
                  <a:cubicBezTo>
                    <a:pt x="45810" y="49616"/>
                    <a:pt x="46464" y="49593"/>
                    <a:pt x="47100" y="49562"/>
                  </a:cubicBezTo>
                  <a:cubicBezTo>
                    <a:pt x="47283" y="49553"/>
                    <a:pt x="47461" y="49548"/>
                    <a:pt x="47635" y="49548"/>
                  </a:cubicBezTo>
                  <a:cubicBezTo>
                    <a:pt x="50690" y="49548"/>
                    <a:pt x="52314" y="50953"/>
                    <a:pt x="53071" y="54298"/>
                  </a:cubicBezTo>
                  <a:cubicBezTo>
                    <a:pt x="53905" y="57834"/>
                    <a:pt x="51237" y="59302"/>
                    <a:pt x="51237" y="59302"/>
                  </a:cubicBezTo>
                  <a:cubicBezTo>
                    <a:pt x="51237" y="59302"/>
                    <a:pt x="44865" y="60803"/>
                    <a:pt x="40229" y="63105"/>
                  </a:cubicBezTo>
                  <a:cubicBezTo>
                    <a:pt x="35592" y="65440"/>
                    <a:pt x="33724" y="66607"/>
                    <a:pt x="24985" y="68342"/>
                  </a:cubicBezTo>
                  <a:cubicBezTo>
                    <a:pt x="16212" y="70076"/>
                    <a:pt x="10841" y="83286"/>
                    <a:pt x="10708" y="96962"/>
                  </a:cubicBezTo>
                  <a:cubicBezTo>
                    <a:pt x="10608" y="110639"/>
                    <a:pt x="9674" y="114008"/>
                    <a:pt x="9373" y="121713"/>
                  </a:cubicBezTo>
                  <a:cubicBezTo>
                    <a:pt x="9073" y="129452"/>
                    <a:pt x="11175" y="134489"/>
                    <a:pt x="7739" y="142929"/>
                  </a:cubicBezTo>
                  <a:cubicBezTo>
                    <a:pt x="4336" y="151401"/>
                    <a:pt x="1835" y="172149"/>
                    <a:pt x="2435" y="181189"/>
                  </a:cubicBezTo>
                  <a:cubicBezTo>
                    <a:pt x="3002" y="190262"/>
                    <a:pt x="334" y="203105"/>
                    <a:pt x="0" y="203939"/>
                  </a:cubicBezTo>
                  <a:lnTo>
                    <a:pt x="12175" y="203939"/>
                  </a:lnTo>
                  <a:cubicBezTo>
                    <a:pt x="12175" y="203939"/>
                    <a:pt x="17946" y="187127"/>
                    <a:pt x="20148" y="182957"/>
                  </a:cubicBezTo>
                  <a:cubicBezTo>
                    <a:pt x="22349" y="178754"/>
                    <a:pt x="25485" y="159240"/>
                    <a:pt x="25385" y="155571"/>
                  </a:cubicBezTo>
                  <a:cubicBezTo>
                    <a:pt x="25251" y="151935"/>
                    <a:pt x="26386" y="136024"/>
                    <a:pt x="27019" y="134322"/>
                  </a:cubicBezTo>
                  <a:cubicBezTo>
                    <a:pt x="27453" y="133188"/>
                    <a:pt x="28854" y="107570"/>
                    <a:pt x="28854" y="107570"/>
                  </a:cubicBezTo>
                  <a:cubicBezTo>
                    <a:pt x="28854" y="107570"/>
                    <a:pt x="33557" y="130420"/>
                    <a:pt x="33624" y="139693"/>
                  </a:cubicBezTo>
                  <a:cubicBezTo>
                    <a:pt x="33657" y="148966"/>
                    <a:pt x="33090" y="156672"/>
                    <a:pt x="32690" y="161742"/>
                  </a:cubicBezTo>
                  <a:cubicBezTo>
                    <a:pt x="32290" y="166779"/>
                    <a:pt x="30755" y="174885"/>
                    <a:pt x="30589" y="178988"/>
                  </a:cubicBezTo>
                  <a:cubicBezTo>
                    <a:pt x="30422" y="183124"/>
                    <a:pt x="26419" y="190262"/>
                    <a:pt x="28387" y="203939"/>
                  </a:cubicBezTo>
                  <a:lnTo>
                    <a:pt x="100505" y="203939"/>
                  </a:lnTo>
                  <a:cubicBezTo>
                    <a:pt x="102473" y="190262"/>
                    <a:pt x="98470" y="183124"/>
                    <a:pt x="98304" y="178988"/>
                  </a:cubicBezTo>
                  <a:cubicBezTo>
                    <a:pt x="98137" y="174885"/>
                    <a:pt x="96636" y="166779"/>
                    <a:pt x="96202" y="161742"/>
                  </a:cubicBezTo>
                  <a:cubicBezTo>
                    <a:pt x="95802" y="156672"/>
                    <a:pt x="95235" y="148966"/>
                    <a:pt x="95301" y="139693"/>
                  </a:cubicBezTo>
                  <a:cubicBezTo>
                    <a:pt x="95335" y="130420"/>
                    <a:pt x="100038" y="107570"/>
                    <a:pt x="100038" y="107570"/>
                  </a:cubicBezTo>
                  <a:cubicBezTo>
                    <a:pt x="100038" y="107570"/>
                    <a:pt x="101439" y="133188"/>
                    <a:pt x="101873" y="134322"/>
                  </a:cubicBezTo>
                  <a:cubicBezTo>
                    <a:pt x="102507" y="136024"/>
                    <a:pt x="103641" y="151935"/>
                    <a:pt x="103507" y="155571"/>
                  </a:cubicBezTo>
                  <a:cubicBezTo>
                    <a:pt x="103407" y="159240"/>
                    <a:pt x="106543" y="178754"/>
                    <a:pt x="108744" y="182957"/>
                  </a:cubicBezTo>
                  <a:cubicBezTo>
                    <a:pt x="110946" y="187127"/>
                    <a:pt x="116750" y="203939"/>
                    <a:pt x="116750" y="203939"/>
                  </a:cubicBezTo>
                  <a:lnTo>
                    <a:pt x="128925" y="203939"/>
                  </a:lnTo>
                  <a:cubicBezTo>
                    <a:pt x="128558" y="203105"/>
                    <a:pt x="125890" y="190262"/>
                    <a:pt x="126490" y="181189"/>
                  </a:cubicBezTo>
                  <a:cubicBezTo>
                    <a:pt x="127057" y="172149"/>
                    <a:pt x="124556" y="151401"/>
                    <a:pt x="121153" y="142929"/>
                  </a:cubicBezTo>
                  <a:cubicBezTo>
                    <a:pt x="117717" y="134489"/>
                    <a:pt x="119819" y="129452"/>
                    <a:pt x="119519" y="121713"/>
                  </a:cubicBezTo>
                  <a:cubicBezTo>
                    <a:pt x="119218" y="114008"/>
                    <a:pt x="118718" y="107937"/>
                    <a:pt x="118585" y="94260"/>
                  </a:cubicBezTo>
                  <a:cubicBezTo>
                    <a:pt x="118485" y="80551"/>
                    <a:pt x="112747" y="68175"/>
                    <a:pt x="103974" y="66407"/>
                  </a:cubicBezTo>
                  <a:cubicBezTo>
                    <a:pt x="95235" y="64672"/>
                    <a:pt x="94134" y="62471"/>
                    <a:pt x="89497" y="60169"/>
                  </a:cubicBezTo>
                  <a:cubicBezTo>
                    <a:pt x="84861" y="57834"/>
                    <a:pt x="80924" y="55066"/>
                    <a:pt x="80924" y="55066"/>
                  </a:cubicBezTo>
                  <a:cubicBezTo>
                    <a:pt x="76421" y="53665"/>
                    <a:pt x="78056" y="48895"/>
                    <a:pt x="78056" y="43657"/>
                  </a:cubicBezTo>
                  <a:cubicBezTo>
                    <a:pt x="78056" y="38454"/>
                    <a:pt x="85661" y="35485"/>
                    <a:pt x="86562" y="23076"/>
                  </a:cubicBezTo>
                  <a:cubicBezTo>
                    <a:pt x="87462" y="10634"/>
                    <a:pt x="79056" y="660"/>
                    <a:pt x="61444" y="26"/>
                  </a:cubicBezTo>
                  <a:cubicBezTo>
                    <a:pt x="60988" y="9"/>
                    <a:pt x="60542" y="1"/>
                    <a:pt x="60105"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a:off x="3357225" y="378400"/>
              <a:ext cx="1059450" cy="928850"/>
            </a:xfrm>
            <a:custGeom>
              <a:rect b="b" l="l" r="r" t="t"/>
              <a:pathLst>
                <a:path extrusionOk="0" h="37154" w="42378">
                  <a:moveTo>
                    <a:pt x="20148" y="0"/>
                  </a:moveTo>
                  <a:cubicBezTo>
                    <a:pt x="7942" y="0"/>
                    <a:pt x="1087" y="4842"/>
                    <a:pt x="548" y="11968"/>
                  </a:cubicBezTo>
                  <a:cubicBezTo>
                    <a:pt x="0" y="19208"/>
                    <a:pt x="3281" y="21538"/>
                    <a:pt x="7911" y="21538"/>
                  </a:cubicBezTo>
                  <a:cubicBezTo>
                    <a:pt x="8358" y="21538"/>
                    <a:pt x="8818" y="21516"/>
                    <a:pt x="9288" y="21475"/>
                  </a:cubicBezTo>
                  <a:cubicBezTo>
                    <a:pt x="9288" y="21475"/>
                    <a:pt x="9693" y="21444"/>
                    <a:pt x="10229" y="21444"/>
                  </a:cubicBezTo>
                  <a:cubicBezTo>
                    <a:pt x="11266" y="21444"/>
                    <a:pt x="12790" y="21560"/>
                    <a:pt x="12790" y="22242"/>
                  </a:cubicBezTo>
                  <a:cubicBezTo>
                    <a:pt x="12790" y="23243"/>
                    <a:pt x="12456" y="25978"/>
                    <a:pt x="14691" y="26045"/>
                  </a:cubicBezTo>
                  <a:cubicBezTo>
                    <a:pt x="15436" y="26078"/>
                    <a:pt x="16137" y="26089"/>
                    <a:pt x="16740" y="26089"/>
                  </a:cubicBezTo>
                  <a:cubicBezTo>
                    <a:pt x="17946" y="26089"/>
                    <a:pt x="18761" y="26045"/>
                    <a:pt x="18761" y="26045"/>
                  </a:cubicBezTo>
                  <a:cubicBezTo>
                    <a:pt x="18761" y="26045"/>
                    <a:pt x="19395" y="29114"/>
                    <a:pt x="20729" y="29748"/>
                  </a:cubicBezTo>
                  <a:cubicBezTo>
                    <a:pt x="22063" y="30415"/>
                    <a:pt x="21530" y="31616"/>
                    <a:pt x="21930" y="32316"/>
                  </a:cubicBezTo>
                  <a:cubicBezTo>
                    <a:pt x="22330" y="32983"/>
                    <a:pt x="23931" y="33751"/>
                    <a:pt x="24565" y="34785"/>
                  </a:cubicBezTo>
                  <a:cubicBezTo>
                    <a:pt x="25199" y="35785"/>
                    <a:pt x="25466" y="37120"/>
                    <a:pt x="26533" y="37153"/>
                  </a:cubicBezTo>
                  <a:cubicBezTo>
                    <a:pt x="26553" y="37154"/>
                    <a:pt x="26573" y="37154"/>
                    <a:pt x="26592" y="37154"/>
                  </a:cubicBezTo>
                  <a:cubicBezTo>
                    <a:pt x="27665" y="37154"/>
                    <a:pt x="28489" y="36260"/>
                    <a:pt x="27801" y="34851"/>
                  </a:cubicBezTo>
                  <a:cubicBezTo>
                    <a:pt x="27067" y="33384"/>
                    <a:pt x="26366" y="32083"/>
                    <a:pt x="26833" y="31949"/>
                  </a:cubicBezTo>
                  <a:cubicBezTo>
                    <a:pt x="26848" y="31946"/>
                    <a:pt x="26866" y="31945"/>
                    <a:pt x="26888" y="31945"/>
                  </a:cubicBezTo>
                  <a:cubicBezTo>
                    <a:pt x="27302" y="31945"/>
                    <a:pt x="28942" y="32504"/>
                    <a:pt x="30705" y="32504"/>
                  </a:cubicBezTo>
                  <a:cubicBezTo>
                    <a:pt x="31749" y="32504"/>
                    <a:pt x="32837" y="32307"/>
                    <a:pt x="33738" y="31682"/>
                  </a:cubicBezTo>
                  <a:cubicBezTo>
                    <a:pt x="36273" y="29948"/>
                    <a:pt x="39776" y="27780"/>
                    <a:pt x="38108" y="22743"/>
                  </a:cubicBezTo>
                  <a:lnTo>
                    <a:pt x="38108" y="22743"/>
                  </a:lnTo>
                  <a:cubicBezTo>
                    <a:pt x="38108" y="22743"/>
                    <a:pt x="38142" y="22745"/>
                    <a:pt x="38203" y="22745"/>
                  </a:cubicBezTo>
                  <a:cubicBezTo>
                    <a:pt x="38755" y="22745"/>
                    <a:pt x="41554" y="22529"/>
                    <a:pt x="41944" y="18173"/>
                  </a:cubicBezTo>
                  <a:cubicBezTo>
                    <a:pt x="42378" y="13336"/>
                    <a:pt x="39509" y="1461"/>
                    <a:pt x="24532" y="193"/>
                  </a:cubicBezTo>
                  <a:cubicBezTo>
                    <a:pt x="23002" y="63"/>
                    <a:pt x="21540" y="0"/>
                    <a:pt x="20148" y="0"/>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5"/>
            <p:cNvSpPr/>
            <p:nvPr/>
          </p:nvSpPr>
          <p:spPr>
            <a:xfrm>
              <a:off x="3944650" y="2094775"/>
              <a:ext cx="713050" cy="1070175"/>
            </a:xfrm>
            <a:custGeom>
              <a:rect b="b" l="l" r="r" t="t"/>
              <a:pathLst>
                <a:path extrusionOk="0" h="42807" w="28522">
                  <a:moveTo>
                    <a:pt x="8749" y="0"/>
                  </a:moveTo>
                  <a:cubicBezTo>
                    <a:pt x="7469" y="0"/>
                    <a:pt x="4938" y="415"/>
                    <a:pt x="4104" y="3556"/>
                  </a:cubicBezTo>
                  <a:cubicBezTo>
                    <a:pt x="3003" y="7793"/>
                    <a:pt x="234" y="13063"/>
                    <a:pt x="1635" y="19134"/>
                  </a:cubicBezTo>
                  <a:cubicBezTo>
                    <a:pt x="3003" y="25205"/>
                    <a:pt x="1" y="30509"/>
                    <a:pt x="3136" y="33845"/>
                  </a:cubicBezTo>
                  <a:cubicBezTo>
                    <a:pt x="6164" y="37098"/>
                    <a:pt x="13389" y="42807"/>
                    <a:pt x="20458" y="42807"/>
                  </a:cubicBezTo>
                  <a:cubicBezTo>
                    <a:pt x="20711" y="42807"/>
                    <a:pt x="20964" y="42799"/>
                    <a:pt x="21216" y="42784"/>
                  </a:cubicBezTo>
                  <a:cubicBezTo>
                    <a:pt x="28521" y="42351"/>
                    <a:pt x="28354" y="35946"/>
                    <a:pt x="27120" y="33511"/>
                  </a:cubicBezTo>
                  <a:cubicBezTo>
                    <a:pt x="25919" y="31076"/>
                    <a:pt x="23151" y="25872"/>
                    <a:pt x="22917" y="22837"/>
                  </a:cubicBezTo>
                  <a:cubicBezTo>
                    <a:pt x="22684" y="19835"/>
                    <a:pt x="19148" y="3123"/>
                    <a:pt x="9507" y="54"/>
                  </a:cubicBezTo>
                  <a:cubicBezTo>
                    <a:pt x="9507" y="54"/>
                    <a:pt x="9209" y="0"/>
                    <a:pt x="87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5"/>
            <p:cNvSpPr/>
            <p:nvPr/>
          </p:nvSpPr>
          <p:spPr>
            <a:xfrm>
              <a:off x="3125725" y="2066275"/>
              <a:ext cx="713875" cy="1070325"/>
            </a:xfrm>
            <a:custGeom>
              <a:rect b="b" l="l" r="r" t="t"/>
              <a:pathLst>
                <a:path extrusionOk="0" h="42813" w="28555">
                  <a:moveTo>
                    <a:pt x="19844" y="0"/>
                  </a:moveTo>
                  <a:cubicBezTo>
                    <a:pt x="19363" y="0"/>
                    <a:pt x="19048" y="60"/>
                    <a:pt x="19048" y="60"/>
                  </a:cubicBezTo>
                  <a:cubicBezTo>
                    <a:pt x="9374" y="3129"/>
                    <a:pt x="5872" y="19807"/>
                    <a:pt x="5638" y="22843"/>
                  </a:cubicBezTo>
                  <a:cubicBezTo>
                    <a:pt x="5405" y="25845"/>
                    <a:pt x="2636" y="31082"/>
                    <a:pt x="1402" y="33517"/>
                  </a:cubicBezTo>
                  <a:cubicBezTo>
                    <a:pt x="201" y="35919"/>
                    <a:pt x="1" y="42357"/>
                    <a:pt x="7306" y="42790"/>
                  </a:cubicBezTo>
                  <a:cubicBezTo>
                    <a:pt x="7558" y="42805"/>
                    <a:pt x="7811" y="42813"/>
                    <a:pt x="8064" y="42813"/>
                  </a:cubicBezTo>
                  <a:cubicBezTo>
                    <a:pt x="15136" y="42813"/>
                    <a:pt x="22392" y="37103"/>
                    <a:pt x="25419" y="33851"/>
                  </a:cubicBezTo>
                  <a:cubicBezTo>
                    <a:pt x="28555" y="30482"/>
                    <a:pt x="25519" y="25178"/>
                    <a:pt x="26920" y="19140"/>
                  </a:cubicBezTo>
                  <a:cubicBezTo>
                    <a:pt x="28321" y="13069"/>
                    <a:pt x="25553" y="7799"/>
                    <a:pt x="24418" y="3529"/>
                  </a:cubicBezTo>
                  <a:cubicBezTo>
                    <a:pt x="23594" y="424"/>
                    <a:pt x="21128" y="0"/>
                    <a:pt x="198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5"/>
            <p:cNvSpPr/>
            <p:nvPr/>
          </p:nvSpPr>
          <p:spPr>
            <a:xfrm>
              <a:off x="3802875" y="1486500"/>
              <a:ext cx="206850" cy="929025"/>
            </a:xfrm>
            <a:custGeom>
              <a:rect b="b" l="l" r="r" t="t"/>
              <a:pathLst>
                <a:path extrusionOk="0" h="37161" w="8274">
                  <a:moveTo>
                    <a:pt x="5805" y="1"/>
                  </a:moveTo>
                  <a:cubicBezTo>
                    <a:pt x="5805" y="1"/>
                    <a:pt x="3804" y="1102"/>
                    <a:pt x="1402" y="1235"/>
                  </a:cubicBezTo>
                  <a:cubicBezTo>
                    <a:pt x="1402" y="1235"/>
                    <a:pt x="3003" y="17547"/>
                    <a:pt x="2236" y="23918"/>
                  </a:cubicBezTo>
                  <a:cubicBezTo>
                    <a:pt x="1435" y="30322"/>
                    <a:pt x="1" y="32657"/>
                    <a:pt x="1" y="32657"/>
                  </a:cubicBezTo>
                  <a:cubicBezTo>
                    <a:pt x="28" y="33255"/>
                    <a:pt x="255" y="33435"/>
                    <a:pt x="519" y="33435"/>
                  </a:cubicBezTo>
                  <a:cubicBezTo>
                    <a:pt x="919" y="33435"/>
                    <a:pt x="1402" y="33024"/>
                    <a:pt x="1402" y="33024"/>
                  </a:cubicBezTo>
                  <a:lnTo>
                    <a:pt x="2469" y="30990"/>
                  </a:lnTo>
                  <a:cubicBezTo>
                    <a:pt x="2556" y="30985"/>
                    <a:pt x="2639" y="30982"/>
                    <a:pt x="2718" y="30982"/>
                  </a:cubicBezTo>
                  <a:cubicBezTo>
                    <a:pt x="4244" y="30982"/>
                    <a:pt x="4304" y="31857"/>
                    <a:pt x="4304" y="31857"/>
                  </a:cubicBezTo>
                  <a:lnTo>
                    <a:pt x="3970" y="32724"/>
                  </a:lnTo>
                  <a:lnTo>
                    <a:pt x="7139" y="37161"/>
                  </a:lnTo>
                  <a:lnTo>
                    <a:pt x="8274" y="32657"/>
                  </a:lnTo>
                  <a:cubicBezTo>
                    <a:pt x="8274" y="32657"/>
                    <a:pt x="5371" y="29622"/>
                    <a:pt x="5872" y="21483"/>
                  </a:cubicBezTo>
                  <a:cubicBezTo>
                    <a:pt x="6406" y="13377"/>
                    <a:pt x="5805" y="1"/>
                    <a:pt x="5805" y="1"/>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5"/>
            <p:cNvSpPr/>
            <p:nvPr/>
          </p:nvSpPr>
          <p:spPr>
            <a:xfrm>
              <a:off x="3425950" y="2997575"/>
              <a:ext cx="1154175" cy="742700"/>
            </a:xfrm>
            <a:custGeom>
              <a:rect b="b" l="l" r="r" t="t"/>
              <a:pathLst>
                <a:path extrusionOk="0" h="29708" w="46167">
                  <a:moveTo>
                    <a:pt x="33154" y="1"/>
                  </a:moveTo>
                  <a:cubicBezTo>
                    <a:pt x="28121" y="1"/>
                    <a:pt x="22625" y="1810"/>
                    <a:pt x="19848" y="2703"/>
                  </a:cubicBezTo>
                  <a:cubicBezTo>
                    <a:pt x="17013" y="3604"/>
                    <a:pt x="12176" y="3303"/>
                    <a:pt x="7206" y="3737"/>
                  </a:cubicBezTo>
                  <a:cubicBezTo>
                    <a:pt x="2235" y="4171"/>
                    <a:pt x="1" y="7340"/>
                    <a:pt x="1135" y="8707"/>
                  </a:cubicBezTo>
                  <a:cubicBezTo>
                    <a:pt x="2269" y="10042"/>
                    <a:pt x="7406" y="8407"/>
                    <a:pt x="9908" y="11409"/>
                  </a:cubicBezTo>
                  <a:cubicBezTo>
                    <a:pt x="12443" y="14411"/>
                    <a:pt x="15812" y="16046"/>
                    <a:pt x="17747" y="16980"/>
                  </a:cubicBezTo>
                  <a:cubicBezTo>
                    <a:pt x="18347" y="17247"/>
                    <a:pt x="19348" y="17680"/>
                    <a:pt x="20482" y="18247"/>
                  </a:cubicBezTo>
                  <a:cubicBezTo>
                    <a:pt x="21149" y="18548"/>
                    <a:pt x="21849" y="18881"/>
                    <a:pt x="22583" y="19248"/>
                  </a:cubicBezTo>
                  <a:cubicBezTo>
                    <a:pt x="24551" y="20316"/>
                    <a:pt x="26586" y="21550"/>
                    <a:pt x="27654" y="22784"/>
                  </a:cubicBezTo>
                  <a:cubicBezTo>
                    <a:pt x="29722" y="25286"/>
                    <a:pt x="36894" y="28355"/>
                    <a:pt x="39662" y="29389"/>
                  </a:cubicBezTo>
                  <a:cubicBezTo>
                    <a:pt x="40213" y="29604"/>
                    <a:pt x="40727" y="29708"/>
                    <a:pt x="41202" y="29708"/>
                  </a:cubicBezTo>
                  <a:cubicBezTo>
                    <a:pt x="43087" y="29708"/>
                    <a:pt x="44360" y="28070"/>
                    <a:pt x="44866" y="25219"/>
                  </a:cubicBezTo>
                  <a:cubicBezTo>
                    <a:pt x="45533" y="21650"/>
                    <a:pt x="45300" y="15179"/>
                    <a:pt x="45733" y="9241"/>
                  </a:cubicBezTo>
                  <a:cubicBezTo>
                    <a:pt x="46167" y="3270"/>
                    <a:pt x="41130" y="702"/>
                    <a:pt x="41130" y="702"/>
                  </a:cubicBezTo>
                  <a:cubicBezTo>
                    <a:pt x="41130" y="702"/>
                    <a:pt x="38395" y="68"/>
                    <a:pt x="33291" y="1"/>
                  </a:cubicBezTo>
                  <a:cubicBezTo>
                    <a:pt x="33245" y="1"/>
                    <a:pt x="33200" y="1"/>
                    <a:pt x="33154"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5"/>
            <p:cNvSpPr/>
            <p:nvPr/>
          </p:nvSpPr>
          <p:spPr>
            <a:xfrm>
              <a:off x="3244150" y="2966725"/>
              <a:ext cx="641325" cy="1037500"/>
            </a:xfrm>
            <a:custGeom>
              <a:rect b="b" l="l" r="r" t="t"/>
              <a:pathLst>
                <a:path extrusionOk="0" h="41500" w="25653">
                  <a:moveTo>
                    <a:pt x="18380" y="1"/>
                  </a:moveTo>
                  <a:lnTo>
                    <a:pt x="14811" y="2703"/>
                  </a:lnTo>
                  <a:cubicBezTo>
                    <a:pt x="13208" y="2174"/>
                    <a:pt x="11810" y="1942"/>
                    <a:pt x="10567" y="1942"/>
                  </a:cubicBezTo>
                  <a:cubicBezTo>
                    <a:pt x="7260" y="1942"/>
                    <a:pt x="5045" y="3586"/>
                    <a:pt x="2936" y="5672"/>
                  </a:cubicBezTo>
                  <a:cubicBezTo>
                    <a:pt x="1" y="8540"/>
                    <a:pt x="101" y="17313"/>
                    <a:pt x="3703" y="22183"/>
                  </a:cubicBezTo>
                  <a:cubicBezTo>
                    <a:pt x="7306" y="27054"/>
                    <a:pt x="15111" y="28488"/>
                    <a:pt x="18647" y="29155"/>
                  </a:cubicBezTo>
                  <a:cubicBezTo>
                    <a:pt x="22217" y="29822"/>
                    <a:pt x="21349" y="31557"/>
                    <a:pt x="21283" y="32991"/>
                  </a:cubicBezTo>
                  <a:cubicBezTo>
                    <a:pt x="21182" y="34425"/>
                    <a:pt x="15779" y="38228"/>
                    <a:pt x="15979" y="39929"/>
                  </a:cubicBezTo>
                  <a:cubicBezTo>
                    <a:pt x="16123" y="41400"/>
                    <a:pt x="18087" y="41500"/>
                    <a:pt x="18616" y="41500"/>
                  </a:cubicBezTo>
                  <a:cubicBezTo>
                    <a:pt x="18700" y="41500"/>
                    <a:pt x="18747" y="41497"/>
                    <a:pt x="18747" y="41497"/>
                  </a:cubicBezTo>
                  <a:cubicBezTo>
                    <a:pt x="18747" y="41497"/>
                    <a:pt x="19481" y="39596"/>
                    <a:pt x="21449" y="37428"/>
                  </a:cubicBezTo>
                  <a:cubicBezTo>
                    <a:pt x="23417" y="35226"/>
                    <a:pt x="25519" y="33692"/>
                    <a:pt x="25352" y="30456"/>
                  </a:cubicBezTo>
                  <a:cubicBezTo>
                    <a:pt x="25185" y="27254"/>
                    <a:pt x="22550" y="26286"/>
                    <a:pt x="22550" y="26286"/>
                  </a:cubicBezTo>
                  <a:cubicBezTo>
                    <a:pt x="22550" y="26286"/>
                    <a:pt x="25652" y="25185"/>
                    <a:pt x="24218" y="21316"/>
                  </a:cubicBezTo>
                  <a:cubicBezTo>
                    <a:pt x="22784" y="17447"/>
                    <a:pt x="15712" y="19815"/>
                    <a:pt x="15779" y="16079"/>
                  </a:cubicBezTo>
                  <a:cubicBezTo>
                    <a:pt x="15879" y="12376"/>
                    <a:pt x="14344" y="9641"/>
                    <a:pt x="16579" y="6772"/>
                  </a:cubicBezTo>
                  <a:cubicBezTo>
                    <a:pt x="18781" y="3937"/>
                    <a:pt x="20415" y="368"/>
                    <a:pt x="20415" y="368"/>
                  </a:cubicBezTo>
                  <a:lnTo>
                    <a:pt x="1838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5"/>
            <p:cNvSpPr/>
            <p:nvPr/>
          </p:nvSpPr>
          <p:spPr>
            <a:xfrm>
              <a:off x="4004700" y="3584875"/>
              <a:ext cx="292725" cy="418800"/>
            </a:xfrm>
            <a:custGeom>
              <a:rect b="b" l="l" r="r" t="t"/>
              <a:pathLst>
                <a:path extrusionOk="0" h="16752" w="11709">
                  <a:moveTo>
                    <a:pt x="5941" y="0"/>
                  </a:moveTo>
                  <a:cubicBezTo>
                    <a:pt x="4183" y="0"/>
                    <a:pt x="1898" y="496"/>
                    <a:pt x="1068" y="2728"/>
                  </a:cubicBezTo>
                  <a:cubicBezTo>
                    <a:pt x="0" y="5597"/>
                    <a:pt x="3103" y="7131"/>
                    <a:pt x="3103" y="7131"/>
                  </a:cubicBezTo>
                  <a:cubicBezTo>
                    <a:pt x="2702" y="8132"/>
                    <a:pt x="3203" y="8765"/>
                    <a:pt x="3203" y="8765"/>
                  </a:cubicBezTo>
                  <a:cubicBezTo>
                    <a:pt x="2669" y="9766"/>
                    <a:pt x="3103" y="10267"/>
                    <a:pt x="3103" y="10267"/>
                  </a:cubicBezTo>
                  <a:cubicBezTo>
                    <a:pt x="3103" y="10267"/>
                    <a:pt x="1668" y="11334"/>
                    <a:pt x="1668" y="13435"/>
                  </a:cubicBezTo>
                  <a:cubicBezTo>
                    <a:pt x="1668" y="15083"/>
                    <a:pt x="3699" y="16752"/>
                    <a:pt x="6200" y="16752"/>
                  </a:cubicBezTo>
                  <a:cubicBezTo>
                    <a:pt x="6889" y="16752"/>
                    <a:pt x="7613" y="16625"/>
                    <a:pt x="8340" y="16338"/>
                  </a:cubicBezTo>
                  <a:cubicBezTo>
                    <a:pt x="11709" y="15003"/>
                    <a:pt x="11175" y="11501"/>
                    <a:pt x="11108" y="6230"/>
                  </a:cubicBezTo>
                  <a:cubicBezTo>
                    <a:pt x="11042" y="926"/>
                    <a:pt x="7272" y="93"/>
                    <a:pt x="7272" y="93"/>
                  </a:cubicBezTo>
                  <a:cubicBezTo>
                    <a:pt x="6902" y="41"/>
                    <a:pt x="6443" y="0"/>
                    <a:pt x="5941"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5"/>
            <p:cNvSpPr/>
            <p:nvPr/>
          </p:nvSpPr>
          <p:spPr>
            <a:xfrm>
              <a:off x="3515175" y="3576125"/>
              <a:ext cx="292750" cy="418800"/>
            </a:xfrm>
            <a:custGeom>
              <a:rect b="b" l="l" r="r" t="t"/>
              <a:pathLst>
                <a:path extrusionOk="0" h="16752" w="11710">
                  <a:moveTo>
                    <a:pt x="5680" y="1"/>
                  </a:moveTo>
                  <a:cubicBezTo>
                    <a:pt x="5213" y="1"/>
                    <a:pt x="4786" y="34"/>
                    <a:pt x="4437" y="76"/>
                  </a:cubicBezTo>
                  <a:cubicBezTo>
                    <a:pt x="4437" y="76"/>
                    <a:pt x="668" y="910"/>
                    <a:pt x="601" y="6213"/>
                  </a:cubicBezTo>
                  <a:cubicBezTo>
                    <a:pt x="534" y="11517"/>
                    <a:pt x="1" y="15020"/>
                    <a:pt x="3370" y="16354"/>
                  </a:cubicBezTo>
                  <a:cubicBezTo>
                    <a:pt x="4084" y="16630"/>
                    <a:pt x="4795" y="16751"/>
                    <a:pt x="5473" y="16751"/>
                  </a:cubicBezTo>
                  <a:cubicBezTo>
                    <a:pt x="7991" y="16751"/>
                    <a:pt x="10041" y="15074"/>
                    <a:pt x="10041" y="13419"/>
                  </a:cubicBezTo>
                  <a:cubicBezTo>
                    <a:pt x="10041" y="11317"/>
                    <a:pt x="8607" y="10250"/>
                    <a:pt x="8607" y="10250"/>
                  </a:cubicBezTo>
                  <a:cubicBezTo>
                    <a:pt x="8607" y="10250"/>
                    <a:pt x="9041" y="9783"/>
                    <a:pt x="8507" y="8782"/>
                  </a:cubicBezTo>
                  <a:cubicBezTo>
                    <a:pt x="8507" y="8782"/>
                    <a:pt x="9007" y="8148"/>
                    <a:pt x="8607" y="7114"/>
                  </a:cubicBezTo>
                  <a:cubicBezTo>
                    <a:pt x="8607" y="7114"/>
                    <a:pt x="11709" y="5613"/>
                    <a:pt x="10642" y="2744"/>
                  </a:cubicBezTo>
                  <a:cubicBezTo>
                    <a:pt x="9797" y="475"/>
                    <a:pt x="7450" y="1"/>
                    <a:pt x="56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5"/>
            <p:cNvSpPr/>
            <p:nvPr/>
          </p:nvSpPr>
          <p:spPr>
            <a:xfrm>
              <a:off x="3727825" y="3453750"/>
              <a:ext cx="356950" cy="685525"/>
            </a:xfrm>
            <a:custGeom>
              <a:rect b="b" l="l" r="r" t="t"/>
              <a:pathLst>
                <a:path extrusionOk="0" h="27421" w="14278">
                  <a:moveTo>
                    <a:pt x="8407" y="0"/>
                  </a:moveTo>
                  <a:lnTo>
                    <a:pt x="8407" y="7573"/>
                  </a:lnTo>
                  <a:cubicBezTo>
                    <a:pt x="8407" y="7573"/>
                    <a:pt x="3136" y="12309"/>
                    <a:pt x="234" y="12576"/>
                  </a:cubicBezTo>
                  <a:lnTo>
                    <a:pt x="1" y="13677"/>
                  </a:lnTo>
                  <a:cubicBezTo>
                    <a:pt x="1" y="13677"/>
                    <a:pt x="5138" y="12142"/>
                    <a:pt x="7673" y="10041"/>
                  </a:cubicBezTo>
                  <a:lnTo>
                    <a:pt x="7673" y="10041"/>
                  </a:lnTo>
                  <a:cubicBezTo>
                    <a:pt x="7339" y="10341"/>
                    <a:pt x="2069" y="14978"/>
                    <a:pt x="101" y="15145"/>
                  </a:cubicBezTo>
                  <a:lnTo>
                    <a:pt x="1002" y="16212"/>
                  </a:lnTo>
                  <a:cubicBezTo>
                    <a:pt x="1002" y="16212"/>
                    <a:pt x="7540" y="12776"/>
                    <a:pt x="7773" y="11375"/>
                  </a:cubicBezTo>
                  <a:lnTo>
                    <a:pt x="7773" y="27420"/>
                  </a:lnTo>
                  <a:lnTo>
                    <a:pt x="10408" y="27420"/>
                  </a:lnTo>
                  <a:lnTo>
                    <a:pt x="10408" y="14611"/>
                  </a:lnTo>
                  <a:cubicBezTo>
                    <a:pt x="11365" y="16147"/>
                    <a:pt x="13001" y="16248"/>
                    <a:pt x="13414" y="16248"/>
                  </a:cubicBezTo>
                  <a:cubicBezTo>
                    <a:pt x="13476" y="16248"/>
                    <a:pt x="13510" y="16245"/>
                    <a:pt x="13510" y="16245"/>
                  </a:cubicBezTo>
                  <a:lnTo>
                    <a:pt x="14178" y="15512"/>
                  </a:lnTo>
                  <a:cubicBezTo>
                    <a:pt x="12143" y="15311"/>
                    <a:pt x="11242" y="13277"/>
                    <a:pt x="11242" y="13277"/>
                  </a:cubicBezTo>
                  <a:lnTo>
                    <a:pt x="11242" y="13277"/>
                  </a:lnTo>
                  <a:cubicBezTo>
                    <a:pt x="12240" y="13934"/>
                    <a:pt x="13398" y="14023"/>
                    <a:pt x="13951" y="14023"/>
                  </a:cubicBezTo>
                  <a:cubicBezTo>
                    <a:pt x="14156" y="14023"/>
                    <a:pt x="14278" y="14010"/>
                    <a:pt x="14278" y="14010"/>
                  </a:cubicBezTo>
                  <a:lnTo>
                    <a:pt x="14044" y="12943"/>
                  </a:lnTo>
                  <a:cubicBezTo>
                    <a:pt x="13856" y="12964"/>
                    <a:pt x="13678" y="12974"/>
                    <a:pt x="13509" y="12974"/>
                  </a:cubicBezTo>
                  <a:cubicBezTo>
                    <a:pt x="11002" y="12974"/>
                    <a:pt x="10475" y="10808"/>
                    <a:pt x="10475" y="10808"/>
                  </a:cubicBezTo>
                  <a:lnTo>
                    <a:pt x="10475" y="1001"/>
                  </a:lnTo>
                  <a:cubicBezTo>
                    <a:pt x="9774" y="634"/>
                    <a:pt x="9074" y="301"/>
                    <a:pt x="8407" y="0"/>
                  </a:cubicBezTo>
                  <a:close/>
                </a:path>
              </a:pathLst>
            </a:custGeom>
            <a:solidFill>
              <a:srgbClr val="323C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5"/>
            <p:cNvSpPr/>
            <p:nvPr/>
          </p:nvSpPr>
          <p:spPr>
            <a:xfrm>
              <a:off x="3223300" y="3692675"/>
              <a:ext cx="1310975" cy="1544050"/>
            </a:xfrm>
            <a:custGeom>
              <a:rect b="b" l="l" r="r" t="t"/>
              <a:pathLst>
                <a:path extrusionOk="0" h="61762" w="52439">
                  <a:moveTo>
                    <a:pt x="4045" y="1"/>
                  </a:moveTo>
                  <a:cubicBezTo>
                    <a:pt x="3632" y="1"/>
                    <a:pt x="3153" y="62"/>
                    <a:pt x="2603" y="217"/>
                  </a:cubicBezTo>
                  <a:cubicBezTo>
                    <a:pt x="1" y="918"/>
                    <a:pt x="1835" y="3720"/>
                    <a:pt x="1969" y="5054"/>
                  </a:cubicBezTo>
                  <a:cubicBezTo>
                    <a:pt x="2069" y="6355"/>
                    <a:pt x="2869" y="8490"/>
                    <a:pt x="2869" y="8490"/>
                  </a:cubicBezTo>
                  <a:cubicBezTo>
                    <a:pt x="2469" y="10224"/>
                    <a:pt x="4170" y="12626"/>
                    <a:pt x="4170" y="12626"/>
                  </a:cubicBezTo>
                  <a:cubicBezTo>
                    <a:pt x="3336" y="14794"/>
                    <a:pt x="4337" y="15795"/>
                    <a:pt x="4337" y="15795"/>
                  </a:cubicBezTo>
                  <a:cubicBezTo>
                    <a:pt x="3470" y="17196"/>
                    <a:pt x="4371" y="19731"/>
                    <a:pt x="4371" y="19731"/>
                  </a:cubicBezTo>
                  <a:cubicBezTo>
                    <a:pt x="2736" y="22933"/>
                    <a:pt x="4137" y="25001"/>
                    <a:pt x="4137" y="25001"/>
                  </a:cubicBezTo>
                  <a:cubicBezTo>
                    <a:pt x="2970" y="26603"/>
                    <a:pt x="3570" y="29438"/>
                    <a:pt x="3570" y="29438"/>
                  </a:cubicBezTo>
                  <a:cubicBezTo>
                    <a:pt x="1702" y="32407"/>
                    <a:pt x="3303" y="35776"/>
                    <a:pt x="3303" y="35776"/>
                  </a:cubicBezTo>
                  <a:cubicBezTo>
                    <a:pt x="2703" y="38111"/>
                    <a:pt x="3136" y="40479"/>
                    <a:pt x="3136" y="40479"/>
                  </a:cubicBezTo>
                  <a:cubicBezTo>
                    <a:pt x="2536" y="43948"/>
                    <a:pt x="4004" y="45149"/>
                    <a:pt x="4004" y="45149"/>
                  </a:cubicBezTo>
                  <a:cubicBezTo>
                    <a:pt x="4270" y="49886"/>
                    <a:pt x="8940" y="50553"/>
                    <a:pt x="8940" y="50553"/>
                  </a:cubicBezTo>
                  <a:cubicBezTo>
                    <a:pt x="9765" y="52229"/>
                    <a:pt x="11083" y="52733"/>
                    <a:pt x="12370" y="52733"/>
                  </a:cubicBezTo>
                  <a:cubicBezTo>
                    <a:pt x="14310" y="52733"/>
                    <a:pt x="16179" y="51587"/>
                    <a:pt x="16179" y="51587"/>
                  </a:cubicBezTo>
                  <a:cubicBezTo>
                    <a:pt x="16978" y="51837"/>
                    <a:pt x="17603" y="51937"/>
                    <a:pt x="18112" y="51937"/>
                  </a:cubicBezTo>
                  <a:cubicBezTo>
                    <a:pt x="19703" y="51937"/>
                    <a:pt x="20146" y="50958"/>
                    <a:pt x="21183" y="50553"/>
                  </a:cubicBezTo>
                  <a:cubicBezTo>
                    <a:pt x="21627" y="50380"/>
                    <a:pt x="22040" y="50284"/>
                    <a:pt x="22409" y="50284"/>
                  </a:cubicBezTo>
                  <a:cubicBezTo>
                    <a:pt x="23174" y="50284"/>
                    <a:pt x="23748" y="50697"/>
                    <a:pt x="24018" y="51687"/>
                  </a:cubicBezTo>
                  <a:cubicBezTo>
                    <a:pt x="24418" y="53155"/>
                    <a:pt x="23718" y="55423"/>
                    <a:pt x="23417" y="57692"/>
                  </a:cubicBezTo>
                  <a:cubicBezTo>
                    <a:pt x="23117" y="59926"/>
                    <a:pt x="24552" y="61761"/>
                    <a:pt x="24552" y="61761"/>
                  </a:cubicBezTo>
                  <a:lnTo>
                    <a:pt x="27954" y="61761"/>
                  </a:lnTo>
                  <a:cubicBezTo>
                    <a:pt x="27887" y="61761"/>
                    <a:pt x="27620" y="61694"/>
                    <a:pt x="28788" y="59693"/>
                  </a:cubicBezTo>
                  <a:cubicBezTo>
                    <a:pt x="30056" y="57558"/>
                    <a:pt x="28321" y="55490"/>
                    <a:pt x="29955" y="52888"/>
                  </a:cubicBezTo>
                  <a:cubicBezTo>
                    <a:pt x="31590" y="50286"/>
                    <a:pt x="31490" y="46984"/>
                    <a:pt x="31490" y="46984"/>
                  </a:cubicBezTo>
                  <a:cubicBezTo>
                    <a:pt x="32290" y="42581"/>
                    <a:pt x="30222" y="42447"/>
                    <a:pt x="28554" y="40579"/>
                  </a:cubicBezTo>
                  <a:cubicBezTo>
                    <a:pt x="27840" y="39809"/>
                    <a:pt x="26720" y="39586"/>
                    <a:pt x="25661" y="39586"/>
                  </a:cubicBezTo>
                  <a:cubicBezTo>
                    <a:pt x="24198" y="39586"/>
                    <a:pt x="22850" y="40012"/>
                    <a:pt x="22850" y="40012"/>
                  </a:cubicBezTo>
                  <a:cubicBezTo>
                    <a:pt x="22392" y="39849"/>
                    <a:pt x="21999" y="39783"/>
                    <a:pt x="21664" y="39783"/>
                  </a:cubicBezTo>
                  <a:cubicBezTo>
                    <a:pt x="20222" y="39783"/>
                    <a:pt x="19848" y="41013"/>
                    <a:pt x="19848" y="41013"/>
                  </a:cubicBezTo>
                  <a:cubicBezTo>
                    <a:pt x="19580" y="40916"/>
                    <a:pt x="19313" y="40876"/>
                    <a:pt x="19053" y="40876"/>
                  </a:cubicBezTo>
                  <a:cubicBezTo>
                    <a:pt x="17697" y="40876"/>
                    <a:pt x="16546" y="41980"/>
                    <a:pt x="16546" y="41980"/>
                  </a:cubicBezTo>
                  <a:cubicBezTo>
                    <a:pt x="16443" y="41302"/>
                    <a:pt x="15883" y="41112"/>
                    <a:pt x="15290" y="41112"/>
                  </a:cubicBezTo>
                  <a:cubicBezTo>
                    <a:pt x="14543" y="41112"/>
                    <a:pt x="13744" y="41413"/>
                    <a:pt x="13744" y="41413"/>
                  </a:cubicBezTo>
                  <a:cubicBezTo>
                    <a:pt x="13877" y="39845"/>
                    <a:pt x="12443" y="39278"/>
                    <a:pt x="12443" y="39278"/>
                  </a:cubicBezTo>
                  <a:cubicBezTo>
                    <a:pt x="13644" y="37010"/>
                    <a:pt x="11943" y="35509"/>
                    <a:pt x="11943" y="35509"/>
                  </a:cubicBezTo>
                  <a:cubicBezTo>
                    <a:pt x="13911" y="32674"/>
                    <a:pt x="12710" y="29405"/>
                    <a:pt x="12710" y="29405"/>
                  </a:cubicBezTo>
                  <a:cubicBezTo>
                    <a:pt x="13544" y="26036"/>
                    <a:pt x="11676" y="24168"/>
                    <a:pt x="11676" y="24168"/>
                  </a:cubicBezTo>
                  <a:cubicBezTo>
                    <a:pt x="13677" y="21499"/>
                    <a:pt x="11309" y="19031"/>
                    <a:pt x="11309" y="19031"/>
                  </a:cubicBezTo>
                  <a:cubicBezTo>
                    <a:pt x="12076" y="18297"/>
                    <a:pt x="11809" y="16696"/>
                    <a:pt x="11742" y="16295"/>
                  </a:cubicBezTo>
                  <a:lnTo>
                    <a:pt x="11742" y="16295"/>
                  </a:lnTo>
                  <a:cubicBezTo>
                    <a:pt x="12058" y="18043"/>
                    <a:pt x="13998" y="18167"/>
                    <a:pt x="14538" y="18167"/>
                  </a:cubicBezTo>
                  <a:cubicBezTo>
                    <a:pt x="14627" y="18167"/>
                    <a:pt x="14678" y="18163"/>
                    <a:pt x="14678" y="18163"/>
                  </a:cubicBezTo>
                  <a:cubicBezTo>
                    <a:pt x="14829" y="19696"/>
                    <a:pt x="16795" y="19885"/>
                    <a:pt x="17758" y="19885"/>
                  </a:cubicBezTo>
                  <a:cubicBezTo>
                    <a:pt x="18073" y="19885"/>
                    <a:pt x="18280" y="19864"/>
                    <a:pt x="18280" y="19864"/>
                  </a:cubicBezTo>
                  <a:cubicBezTo>
                    <a:pt x="18586" y="21217"/>
                    <a:pt x="19421" y="21567"/>
                    <a:pt x="20203" y="21567"/>
                  </a:cubicBezTo>
                  <a:cubicBezTo>
                    <a:pt x="21040" y="21567"/>
                    <a:pt x="21816" y="21165"/>
                    <a:pt x="21816" y="21165"/>
                  </a:cubicBezTo>
                  <a:cubicBezTo>
                    <a:pt x="22573" y="21898"/>
                    <a:pt x="23544" y="22130"/>
                    <a:pt x="24471" y="22130"/>
                  </a:cubicBezTo>
                  <a:cubicBezTo>
                    <a:pt x="26078" y="22130"/>
                    <a:pt x="27554" y="21432"/>
                    <a:pt x="27554" y="21432"/>
                  </a:cubicBezTo>
                  <a:cubicBezTo>
                    <a:pt x="27978" y="21856"/>
                    <a:pt x="28516" y="22013"/>
                    <a:pt x="29080" y="22013"/>
                  </a:cubicBezTo>
                  <a:cubicBezTo>
                    <a:pt x="30694" y="22013"/>
                    <a:pt x="32524" y="20732"/>
                    <a:pt x="32524" y="20732"/>
                  </a:cubicBezTo>
                  <a:cubicBezTo>
                    <a:pt x="32922" y="20854"/>
                    <a:pt x="33279" y="20907"/>
                    <a:pt x="33599" y="20907"/>
                  </a:cubicBezTo>
                  <a:cubicBezTo>
                    <a:pt x="35637" y="20907"/>
                    <a:pt x="36160" y="18764"/>
                    <a:pt x="36160" y="18764"/>
                  </a:cubicBezTo>
                  <a:cubicBezTo>
                    <a:pt x="36184" y="18764"/>
                    <a:pt x="36208" y="18764"/>
                    <a:pt x="36232" y="18764"/>
                  </a:cubicBezTo>
                  <a:cubicBezTo>
                    <a:pt x="39105" y="18764"/>
                    <a:pt x="39662" y="16796"/>
                    <a:pt x="39662" y="16796"/>
                  </a:cubicBezTo>
                  <a:cubicBezTo>
                    <a:pt x="40124" y="16943"/>
                    <a:pt x="40486" y="17002"/>
                    <a:pt x="40770" y="17002"/>
                  </a:cubicBezTo>
                  <a:cubicBezTo>
                    <a:pt x="41513" y="17002"/>
                    <a:pt x="41725" y="16603"/>
                    <a:pt x="41797" y="16362"/>
                  </a:cubicBezTo>
                  <a:lnTo>
                    <a:pt x="41797" y="16362"/>
                  </a:lnTo>
                  <a:cubicBezTo>
                    <a:pt x="41464" y="18730"/>
                    <a:pt x="42965" y="19131"/>
                    <a:pt x="42965" y="19131"/>
                  </a:cubicBezTo>
                  <a:cubicBezTo>
                    <a:pt x="42298" y="21599"/>
                    <a:pt x="42431" y="23534"/>
                    <a:pt x="42431" y="23534"/>
                  </a:cubicBezTo>
                  <a:cubicBezTo>
                    <a:pt x="40797" y="27670"/>
                    <a:pt x="43465" y="29305"/>
                    <a:pt x="43465" y="29305"/>
                  </a:cubicBezTo>
                  <a:cubicBezTo>
                    <a:pt x="41497" y="31773"/>
                    <a:pt x="42965" y="34175"/>
                    <a:pt x="42965" y="34175"/>
                  </a:cubicBezTo>
                  <a:cubicBezTo>
                    <a:pt x="42231" y="35276"/>
                    <a:pt x="42564" y="38645"/>
                    <a:pt x="42564" y="38645"/>
                  </a:cubicBezTo>
                  <a:cubicBezTo>
                    <a:pt x="41597" y="39745"/>
                    <a:pt x="41097" y="42047"/>
                    <a:pt x="41097" y="42047"/>
                  </a:cubicBezTo>
                  <a:cubicBezTo>
                    <a:pt x="37794" y="43448"/>
                    <a:pt x="37961" y="46383"/>
                    <a:pt x="37961" y="46383"/>
                  </a:cubicBezTo>
                  <a:cubicBezTo>
                    <a:pt x="38128" y="46450"/>
                    <a:pt x="38295" y="46584"/>
                    <a:pt x="38462" y="46817"/>
                  </a:cubicBezTo>
                  <a:cubicBezTo>
                    <a:pt x="38929" y="47518"/>
                    <a:pt x="40096" y="48285"/>
                    <a:pt x="40096" y="48285"/>
                  </a:cubicBezTo>
                  <a:cubicBezTo>
                    <a:pt x="38795" y="48885"/>
                    <a:pt x="37628" y="53155"/>
                    <a:pt x="37261" y="54189"/>
                  </a:cubicBezTo>
                  <a:cubicBezTo>
                    <a:pt x="37159" y="54484"/>
                    <a:pt x="37272" y="54621"/>
                    <a:pt x="37499" y="54621"/>
                  </a:cubicBezTo>
                  <a:cubicBezTo>
                    <a:pt x="38093" y="54621"/>
                    <a:pt x="39467" y="53684"/>
                    <a:pt x="39829" y="52188"/>
                  </a:cubicBezTo>
                  <a:cubicBezTo>
                    <a:pt x="40363" y="50153"/>
                    <a:pt x="41831" y="49419"/>
                    <a:pt x="41831" y="49419"/>
                  </a:cubicBezTo>
                  <a:cubicBezTo>
                    <a:pt x="42532" y="50981"/>
                    <a:pt x="43668" y="51469"/>
                    <a:pt x="44848" y="51469"/>
                  </a:cubicBezTo>
                  <a:cubicBezTo>
                    <a:pt x="46138" y="51469"/>
                    <a:pt x="47480" y="50887"/>
                    <a:pt x="48369" y="50486"/>
                  </a:cubicBezTo>
                  <a:cubicBezTo>
                    <a:pt x="50070" y="49719"/>
                    <a:pt x="49903" y="45850"/>
                    <a:pt x="49903" y="45850"/>
                  </a:cubicBezTo>
                  <a:cubicBezTo>
                    <a:pt x="49903" y="45850"/>
                    <a:pt x="50470" y="45616"/>
                    <a:pt x="51437" y="42914"/>
                  </a:cubicBezTo>
                  <a:cubicBezTo>
                    <a:pt x="52438" y="40246"/>
                    <a:pt x="51037" y="38244"/>
                    <a:pt x="51037" y="38244"/>
                  </a:cubicBezTo>
                  <a:cubicBezTo>
                    <a:pt x="52205" y="34642"/>
                    <a:pt x="50270" y="32540"/>
                    <a:pt x="50270" y="32540"/>
                  </a:cubicBezTo>
                  <a:cubicBezTo>
                    <a:pt x="51971" y="29705"/>
                    <a:pt x="50237" y="27203"/>
                    <a:pt x="50237" y="27203"/>
                  </a:cubicBezTo>
                  <a:cubicBezTo>
                    <a:pt x="51671" y="24768"/>
                    <a:pt x="50103" y="22433"/>
                    <a:pt x="50103" y="22433"/>
                  </a:cubicBezTo>
                  <a:cubicBezTo>
                    <a:pt x="51538" y="20365"/>
                    <a:pt x="50503" y="17663"/>
                    <a:pt x="50503" y="17663"/>
                  </a:cubicBezTo>
                  <a:cubicBezTo>
                    <a:pt x="52338" y="14994"/>
                    <a:pt x="50604" y="13260"/>
                    <a:pt x="50604" y="13260"/>
                  </a:cubicBezTo>
                  <a:cubicBezTo>
                    <a:pt x="50604" y="13260"/>
                    <a:pt x="51738" y="12926"/>
                    <a:pt x="51604" y="9290"/>
                  </a:cubicBezTo>
                  <a:cubicBezTo>
                    <a:pt x="51518" y="6170"/>
                    <a:pt x="48680" y="5948"/>
                    <a:pt x="47878" y="5948"/>
                  </a:cubicBezTo>
                  <a:cubicBezTo>
                    <a:pt x="47745" y="5948"/>
                    <a:pt x="47668" y="5955"/>
                    <a:pt x="47668" y="5955"/>
                  </a:cubicBezTo>
                  <a:cubicBezTo>
                    <a:pt x="46982" y="5229"/>
                    <a:pt x="46326" y="4974"/>
                    <a:pt x="45743" y="4974"/>
                  </a:cubicBezTo>
                  <a:cubicBezTo>
                    <a:pt x="44368" y="4974"/>
                    <a:pt x="43398" y="6388"/>
                    <a:pt x="43398" y="6388"/>
                  </a:cubicBezTo>
                  <a:cubicBezTo>
                    <a:pt x="43213" y="6338"/>
                    <a:pt x="43031" y="6315"/>
                    <a:pt x="42852" y="6315"/>
                  </a:cubicBezTo>
                  <a:cubicBezTo>
                    <a:pt x="40901" y="6315"/>
                    <a:pt x="39362" y="9057"/>
                    <a:pt x="39362" y="9057"/>
                  </a:cubicBezTo>
                  <a:cubicBezTo>
                    <a:pt x="39315" y="9055"/>
                    <a:pt x="39268" y="9055"/>
                    <a:pt x="39223" y="9055"/>
                  </a:cubicBezTo>
                  <a:cubicBezTo>
                    <a:pt x="37133" y="9055"/>
                    <a:pt x="37261" y="10524"/>
                    <a:pt x="37261" y="10524"/>
                  </a:cubicBezTo>
                  <a:cubicBezTo>
                    <a:pt x="36852" y="10424"/>
                    <a:pt x="36480" y="10380"/>
                    <a:pt x="36140" y="10380"/>
                  </a:cubicBezTo>
                  <a:cubicBezTo>
                    <a:pt x="34010" y="10380"/>
                    <a:pt x="33191" y="12092"/>
                    <a:pt x="33191" y="12092"/>
                  </a:cubicBezTo>
                  <a:cubicBezTo>
                    <a:pt x="32687" y="11844"/>
                    <a:pt x="32218" y="11745"/>
                    <a:pt x="31790" y="11745"/>
                  </a:cubicBezTo>
                  <a:cubicBezTo>
                    <a:pt x="30150" y="11745"/>
                    <a:pt x="29122" y="13193"/>
                    <a:pt x="29122" y="13193"/>
                  </a:cubicBezTo>
                  <a:cubicBezTo>
                    <a:pt x="28651" y="13069"/>
                    <a:pt x="28217" y="13019"/>
                    <a:pt x="27822" y="13019"/>
                  </a:cubicBezTo>
                  <a:cubicBezTo>
                    <a:pt x="25981" y="13019"/>
                    <a:pt x="24985" y="14127"/>
                    <a:pt x="24985" y="14127"/>
                  </a:cubicBezTo>
                  <a:cubicBezTo>
                    <a:pt x="24068" y="12928"/>
                    <a:pt x="23002" y="12582"/>
                    <a:pt x="22077" y="12582"/>
                  </a:cubicBezTo>
                  <a:cubicBezTo>
                    <a:pt x="20815" y="12582"/>
                    <a:pt x="19815" y="13226"/>
                    <a:pt x="19815" y="13226"/>
                  </a:cubicBezTo>
                  <a:cubicBezTo>
                    <a:pt x="19746" y="11535"/>
                    <a:pt x="18409" y="11269"/>
                    <a:pt x="17574" y="11269"/>
                  </a:cubicBezTo>
                  <a:cubicBezTo>
                    <a:pt x="17191" y="11269"/>
                    <a:pt x="16913" y="11325"/>
                    <a:pt x="16913" y="11325"/>
                  </a:cubicBezTo>
                  <a:cubicBezTo>
                    <a:pt x="16613" y="9424"/>
                    <a:pt x="13711" y="9090"/>
                    <a:pt x="13711" y="9090"/>
                  </a:cubicBezTo>
                  <a:cubicBezTo>
                    <a:pt x="14645" y="6788"/>
                    <a:pt x="12076" y="5988"/>
                    <a:pt x="12076" y="5988"/>
                  </a:cubicBezTo>
                  <a:cubicBezTo>
                    <a:pt x="12176" y="3920"/>
                    <a:pt x="10108" y="3253"/>
                    <a:pt x="10108" y="3253"/>
                  </a:cubicBezTo>
                  <a:cubicBezTo>
                    <a:pt x="9793" y="1029"/>
                    <a:pt x="8623" y="535"/>
                    <a:pt x="7646" y="535"/>
                  </a:cubicBezTo>
                  <a:cubicBezTo>
                    <a:pt x="6864" y="535"/>
                    <a:pt x="6205" y="851"/>
                    <a:pt x="6205" y="851"/>
                  </a:cubicBezTo>
                  <a:cubicBezTo>
                    <a:pt x="6205" y="851"/>
                    <a:pt x="5583" y="1"/>
                    <a:pt x="4045" y="1"/>
                  </a:cubicBezTo>
                  <a:close/>
                </a:path>
              </a:pathLst>
            </a:custGeom>
            <a:solidFill>
              <a:srgbClr val="37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5"/>
            <p:cNvSpPr/>
            <p:nvPr/>
          </p:nvSpPr>
          <p:spPr>
            <a:xfrm>
              <a:off x="3608662" y="2207412"/>
              <a:ext cx="507886" cy="780400"/>
            </a:xfrm>
            <a:custGeom>
              <a:rect b="b" l="l" r="r" t="t"/>
              <a:pathLst>
                <a:path extrusionOk="0" h="30550" w="19882">
                  <a:moveTo>
                    <a:pt x="10864" y="1"/>
                  </a:moveTo>
                  <a:cubicBezTo>
                    <a:pt x="10837" y="1"/>
                    <a:pt x="10818" y="3"/>
                    <a:pt x="10808" y="8"/>
                  </a:cubicBezTo>
                  <a:cubicBezTo>
                    <a:pt x="10675" y="108"/>
                    <a:pt x="9841" y="1543"/>
                    <a:pt x="9741" y="2076"/>
                  </a:cubicBezTo>
                  <a:cubicBezTo>
                    <a:pt x="9683" y="2407"/>
                    <a:pt x="9364" y="2499"/>
                    <a:pt x="9055" y="2499"/>
                  </a:cubicBezTo>
                  <a:cubicBezTo>
                    <a:pt x="8834" y="2499"/>
                    <a:pt x="8618" y="2452"/>
                    <a:pt x="8507" y="2410"/>
                  </a:cubicBezTo>
                  <a:cubicBezTo>
                    <a:pt x="8273" y="2343"/>
                    <a:pt x="8273" y="175"/>
                    <a:pt x="8273" y="175"/>
                  </a:cubicBezTo>
                  <a:cubicBezTo>
                    <a:pt x="7273" y="175"/>
                    <a:pt x="6272" y="976"/>
                    <a:pt x="6272" y="976"/>
                  </a:cubicBezTo>
                  <a:lnTo>
                    <a:pt x="6605" y="2844"/>
                  </a:lnTo>
                  <a:cubicBezTo>
                    <a:pt x="5671" y="3644"/>
                    <a:pt x="6038" y="4411"/>
                    <a:pt x="6038" y="4411"/>
                  </a:cubicBezTo>
                  <a:cubicBezTo>
                    <a:pt x="4737" y="5379"/>
                    <a:pt x="4938" y="7480"/>
                    <a:pt x="4170" y="7480"/>
                  </a:cubicBezTo>
                  <a:cubicBezTo>
                    <a:pt x="3488" y="7451"/>
                    <a:pt x="3492" y="7131"/>
                    <a:pt x="3266" y="7131"/>
                  </a:cubicBezTo>
                  <a:cubicBezTo>
                    <a:pt x="3238" y="7131"/>
                    <a:pt x="3207" y="7136"/>
                    <a:pt x="3170" y="7147"/>
                  </a:cubicBezTo>
                  <a:cubicBezTo>
                    <a:pt x="2869" y="7280"/>
                    <a:pt x="2436" y="7714"/>
                    <a:pt x="2803" y="7981"/>
                  </a:cubicBezTo>
                  <a:cubicBezTo>
                    <a:pt x="3136" y="8281"/>
                    <a:pt x="2836" y="8281"/>
                    <a:pt x="2436" y="8781"/>
                  </a:cubicBezTo>
                  <a:cubicBezTo>
                    <a:pt x="2002" y="9282"/>
                    <a:pt x="2903" y="10282"/>
                    <a:pt x="3236" y="10416"/>
                  </a:cubicBezTo>
                  <a:cubicBezTo>
                    <a:pt x="3255" y="10421"/>
                    <a:pt x="3277" y="10424"/>
                    <a:pt x="3302" y="10424"/>
                  </a:cubicBezTo>
                  <a:cubicBezTo>
                    <a:pt x="3747" y="10424"/>
                    <a:pt x="5238" y="9649"/>
                    <a:pt x="5238" y="9648"/>
                  </a:cubicBezTo>
                  <a:lnTo>
                    <a:pt x="5238" y="9648"/>
                  </a:lnTo>
                  <a:cubicBezTo>
                    <a:pt x="4837" y="10516"/>
                    <a:pt x="4904" y="11717"/>
                    <a:pt x="4904" y="11717"/>
                  </a:cubicBezTo>
                  <a:cubicBezTo>
                    <a:pt x="4904" y="11717"/>
                    <a:pt x="4647" y="10991"/>
                    <a:pt x="4014" y="10991"/>
                  </a:cubicBezTo>
                  <a:cubicBezTo>
                    <a:pt x="3891" y="10991"/>
                    <a:pt x="3755" y="11018"/>
                    <a:pt x="3603" y="11083"/>
                  </a:cubicBezTo>
                  <a:cubicBezTo>
                    <a:pt x="2669" y="11450"/>
                    <a:pt x="2636" y="12150"/>
                    <a:pt x="2636" y="12150"/>
                  </a:cubicBezTo>
                  <a:cubicBezTo>
                    <a:pt x="3303" y="12184"/>
                    <a:pt x="3570" y="12851"/>
                    <a:pt x="3570" y="12851"/>
                  </a:cubicBezTo>
                  <a:cubicBezTo>
                    <a:pt x="1" y="18822"/>
                    <a:pt x="1" y="28128"/>
                    <a:pt x="1202" y="29463"/>
                  </a:cubicBezTo>
                  <a:cubicBezTo>
                    <a:pt x="1889" y="30187"/>
                    <a:pt x="2774" y="30550"/>
                    <a:pt x="4057" y="30550"/>
                  </a:cubicBezTo>
                  <a:cubicBezTo>
                    <a:pt x="5076" y="30550"/>
                    <a:pt x="6348" y="30321"/>
                    <a:pt x="7973" y="29863"/>
                  </a:cubicBezTo>
                  <a:cubicBezTo>
                    <a:pt x="11676" y="28796"/>
                    <a:pt x="17780" y="24492"/>
                    <a:pt x="18814" y="20056"/>
                  </a:cubicBezTo>
                  <a:cubicBezTo>
                    <a:pt x="19882" y="15619"/>
                    <a:pt x="16212" y="13084"/>
                    <a:pt x="16212" y="13084"/>
                  </a:cubicBezTo>
                  <a:cubicBezTo>
                    <a:pt x="16212" y="13084"/>
                    <a:pt x="16346" y="11783"/>
                    <a:pt x="16212" y="9148"/>
                  </a:cubicBezTo>
                  <a:cubicBezTo>
                    <a:pt x="16123" y="6809"/>
                    <a:pt x="14458" y="6678"/>
                    <a:pt x="14084" y="6678"/>
                  </a:cubicBezTo>
                  <a:cubicBezTo>
                    <a:pt x="14037" y="6678"/>
                    <a:pt x="14011" y="6680"/>
                    <a:pt x="14011" y="6680"/>
                  </a:cubicBezTo>
                  <a:cubicBezTo>
                    <a:pt x="14211" y="4145"/>
                    <a:pt x="11776" y="3411"/>
                    <a:pt x="11776" y="3077"/>
                  </a:cubicBezTo>
                  <a:cubicBezTo>
                    <a:pt x="11809" y="2710"/>
                    <a:pt x="12510" y="1476"/>
                    <a:pt x="12643" y="909"/>
                  </a:cubicBezTo>
                  <a:cubicBezTo>
                    <a:pt x="12798" y="383"/>
                    <a:pt x="11204" y="1"/>
                    <a:pt x="108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99" name="Google Shape;399;p35"/>
          <p:cNvCxnSpPr/>
          <p:nvPr/>
        </p:nvCxnSpPr>
        <p:spPr>
          <a:xfrm>
            <a:off x="2896175" y="1610625"/>
            <a:ext cx="1361400" cy="0"/>
          </a:xfrm>
          <a:prstGeom prst="straightConnector1">
            <a:avLst/>
          </a:prstGeom>
          <a:noFill/>
          <a:ln cap="flat" cmpd="sng" w="9525">
            <a:solidFill>
              <a:srgbClr val="323C40"/>
            </a:solidFill>
            <a:prstDash val="solid"/>
            <a:round/>
            <a:headEnd len="med" w="med" type="none"/>
            <a:tailEnd len="med" w="med" type="oval"/>
          </a:ln>
        </p:spPr>
      </p:cxnSp>
      <p:sp>
        <p:nvSpPr>
          <p:cNvPr id="400" name="Google Shape;400;p35"/>
          <p:cNvSpPr txBox="1"/>
          <p:nvPr/>
        </p:nvSpPr>
        <p:spPr>
          <a:xfrm>
            <a:off x="1248875" y="1501888"/>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Saturn is the ringed planet. It’s a gas giant</a:t>
            </a:r>
            <a:endParaRPr sz="1100">
              <a:solidFill>
                <a:srgbClr val="323C40"/>
              </a:solidFill>
              <a:latin typeface="Questrial"/>
              <a:ea typeface="Questrial"/>
              <a:cs typeface="Questrial"/>
              <a:sym typeface="Questrial"/>
            </a:endParaRPr>
          </a:p>
        </p:txBody>
      </p:sp>
      <p:sp>
        <p:nvSpPr>
          <p:cNvPr id="401" name="Google Shape;401;p35"/>
          <p:cNvSpPr/>
          <p:nvPr/>
        </p:nvSpPr>
        <p:spPr>
          <a:xfrm rot="10800000">
            <a:off x="1898675" y="1215650"/>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02" name="Google Shape;402;p35"/>
          <p:cNvSpPr txBox="1"/>
          <p:nvPr/>
        </p:nvSpPr>
        <p:spPr>
          <a:xfrm>
            <a:off x="1324475" y="1244150"/>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SATURN</a:t>
            </a:r>
            <a:endParaRPr sz="1300">
              <a:solidFill>
                <a:srgbClr val="FFFFFF"/>
              </a:solidFill>
              <a:latin typeface="Fjalla One"/>
              <a:ea typeface="Fjalla One"/>
              <a:cs typeface="Fjalla One"/>
              <a:sym typeface="Fjalla One"/>
            </a:endParaRPr>
          </a:p>
        </p:txBody>
      </p:sp>
      <p:sp>
        <p:nvSpPr>
          <p:cNvPr id="403" name="Google Shape;403;p35"/>
          <p:cNvSpPr/>
          <p:nvPr/>
        </p:nvSpPr>
        <p:spPr>
          <a:xfrm rot="10800000">
            <a:off x="1898675" y="2473525"/>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cxnSp>
        <p:nvCxnSpPr>
          <p:cNvPr id="404" name="Google Shape;404;p35"/>
          <p:cNvCxnSpPr/>
          <p:nvPr/>
        </p:nvCxnSpPr>
        <p:spPr>
          <a:xfrm>
            <a:off x="2896175" y="2885725"/>
            <a:ext cx="1361400" cy="0"/>
          </a:xfrm>
          <a:prstGeom prst="straightConnector1">
            <a:avLst/>
          </a:prstGeom>
          <a:noFill/>
          <a:ln cap="flat" cmpd="sng" w="9525">
            <a:solidFill>
              <a:srgbClr val="323C40"/>
            </a:solidFill>
            <a:prstDash val="solid"/>
            <a:round/>
            <a:headEnd len="med" w="med" type="none"/>
            <a:tailEnd len="med" w="med" type="oval"/>
          </a:ln>
        </p:spPr>
      </p:cxnSp>
      <p:sp>
        <p:nvSpPr>
          <p:cNvPr id="405" name="Google Shape;405;p35"/>
          <p:cNvSpPr txBox="1"/>
          <p:nvPr/>
        </p:nvSpPr>
        <p:spPr>
          <a:xfrm>
            <a:off x="1248875" y="2798250"/>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Venus is the second planet from the Sun</a:t>
            </a:r>
            <a:endParaRPr sz="1100">
              <a:solidFill>
                <a:srgbClr val="323C40"/>
              </a:solidFill>
              <a:latin typeface="Questrial"/>
              <a:ea typeface="Questrial"/>
              <a:cs typeface="Questrial"/>
              <a:sym typeface="Questrial"/>
            </a:endParaRPr>
          </a:p>
        </p:txBody>
      </p:sp>
      <p:sp>
        <p:nvSpPr>
          <p:cNvPr id="406" name="Google Shape;406;p35"/>
          <p:cNvSpPr txBox="1"/>
          <p:nvPr/>
        </p:nvSpPr>
        <p:spPr>
          <a:xfrm>
            <a:off x="1324475" y="2540513"/>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VENUS</a:t>
            </a:r>
            <a:endParaRPr sz="1300">
              <a:solidFill>
                <a:srgbClr val="FFFFFF"/>
              </a:solidFill>
              <a:latin typeface="Fjalla One"/>
              <a:ea typeface="Fjalla One"/>
              <a:cs typeface="Fjalla One"/>
              <a:sym typeface="Fjalla One"/>
            </a:endParaRPr>
          </a:p>
        </p:txBody>
      </p:sp>
      <p:cxnSp>
        <p:nvCxnSpPr>
          <p:cNvPr id="407" name="Google Shape;407;p35"/>
          <p:cNvCxnSpPr/>
          <p:nvPr/>
        </p:nvCxnSpPr>
        <p:spPr>
          <a:xfrm>
            <a:off x="2896175" y="4187475"/>
            <a:ext cx="1250100" cy="0"/>
          </a:xfrm>
          <a:prstGeom prst="straightConnector1">
            <a:avLst/>
          </a:prstGeom>
          <a:noFill/>
          <a:ln cap="flat" cmpd="sng" w="9525">
            <a:solidFill>
              <a:srgbClr val="323C40"/>
            </a:solidFill>
            <a:prstDash val="solid"/>
            <a:round/>
            <a:headEnd len="med" w="med" type="none"/>
            <a:tailEnd len="med" w="med" type="oval"/>
          </a:ln>
        </p:spPr>
      </p:cxnSp>
      <p:sp>
        <p:nvSpPr>
          <p:cNvPr id="408" name="Google Shape;408;p35"/>
          <p:cNvSpPr txBox="1"/>
          <p:nvPr/>
        </p:nvSpPr>
        <p:spPr>
          <a:xfrm>
            <a:off x="1248875" y="4094338"/>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Neptune is the farthest planet from the Sun</a:t>
            </a:r>
            <a:endParaRPr sz="1100">
              <a:solidFill>
                <a:srgbClr val="323C40"/>
              </a:solidFill>
              <a:latin typeface="Questrial"/>
              <a:ea typeface="Questrial"/>
              <a:cs typeface="Questrial"/>
              <a:sym typeface="Questrial"/>
            </a:endParaRPr>
          </a:p>
        </p:txBody>
      </p:sp>
      <p:sp>
        <p:nvSpPr>
          <p:cNvPr id="409" name="Google Shape;409;p35"/>
          <p:cNvSpPr/>
          <p:nvPr/>
        </p:nvSpPr>
        <p:spPr>
          <a:xfrm rot="10800000">
            <a:off x="1898675" y="3805400"/>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10" name="Google Shape;410;p35"/>
          <p:cNvSpPr txBox="1"/>
          <p:nvPr/>
        </p:nvSpPr>
        <p:spPr>
          <a:xfrm>
            <a:off x="1324475" y="3836600"/>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NEPTUNE</a:t>
            </a:r>
            <a:endParaRPr sz="1300">
              <a:solidFill>
                <a:srgbClr val="FFFFFF"/>
              </a:solidFill>
              <a:latin typeface="Fjalla One"/>
              <a:ea typeface="Fjalla One"/>
              <a:cs typeface="Fjalla One"/>
              <a:sym typeface="Fjalla One"/>
            </a:endParaRPr>
          </a:p>
        </p:txBody>
      </p:sp>
      <p:cxnSp>
        <p:nvCxnSpPr>
          <p:cNvPr id="411" name="Google Shape;411;p35"/>
          <p:cNvCxnSpPr/>
          <p:nvPr/>
        </p:nvCxnSpPr>
        <p:spPr>
          <a:xfrm>
            <a:off x="4560400" y="2258806"/>
            <a:ext cx="1687500" cy="0"/>
          </a:xfrm>
          <a:prstGeom prst="straightConnector1">
            <a:avLst/>
          </a:prstGeom>
          <a:noFill/>
          <a:ln cap="flat" cmpd="sng" w="9525">
            <a:solidFill>
              <a:srgbClr val="323C40"/>
            </a:solidFill>
            <a:prstDash val="solid"/>
            <a:round/>
            <a:headEnd len="med" w="med" type="oval"/>
            <a:tailEnd len="med" w="med" type="none"/>
          </a:ln>
        </p:spPr>
      </p:cxnSp>
      <p:sp>
        <p:nvSpPr>
          <p:cNvPr id="412" name="Google Shape;412;p35"/>
          <p:cNvSpPr txBox="1"/>
          <p:nvPr/>
        </p:nvSpPr>
        <p:spPr>
          <a:xfrm>
            <a:off x="6247825" y="2165669"/>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Despite being red, Mars is a cold place</a:t>
            </a:r>
            <a:endParaRPr sz="1100">
              <a:solidFill>
                <a:srgbClr val="323C40"/>
              </a:solidFill>
              <a:latin typeface="Questrial"/>
              <a:ea typeface="Questrial"/>
              <a:cs typeface="Questrial"/>
              <a:sym typeface="Questrial"/>
            </a:endParaRPr>
          </a:p>
        </p:txBody>
      </p:sp>
      <p:sp>
        <p:nvSpPr>
          <p:cNvPr id="413" name="Google Shape;413;p35"/>
          <p:cNvSpPr/>
          <p:nvPr/>
        </p:nvSpPr>
        <p:spPr>
          <a:xfrm rot="10800000">
            <a:off x="6897625" y="1876731"/>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14" name="Google Shape;414;p35"/>
          <p:cNvSpPr txBox="1"/>
          <p:nvPr/>
        </p:nvSpPr>
        <p:spPr>
          <a:xfrm>
            <a:off x="6323425" y="1907931"/>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MARS</a:t>
            </a:r>
            <a:endParaRPr sz="1300">
              <a:solidFill>
                <a:srgbClr val="FFFFFF"/>
              </a:solidFill>
              <a:latin typeface="Fjalla One"/>
              <a:ea typeface="Fjalla One"/>
              <a:cs typeface="Fjalla One"/>
              <a:sym typeface="Fjalla One"/>
            </a:endParaRPr>
          </a:p>
        </p:txBody>
      </p:sp>
      <p:sp>
        <p:nvSpPr>
          <p:cNvPr id="415" name="Google Shape;415;p35"/>
          <p:cNvSpPr/>
          <p:nvPr/>
        </p:nvSpPr>
        <p:spPr>
          <a:xfrm rot="10800000">
            <a:off x="6897625" y="3173094"/>
            <a:ext cx="347700" cy="347700"/>
          </a:xfrm>
          <a:prstGeom prst="pie">
            <a:avLst>
              <a:gd fmla="val 10800000" name="adj1"/>
              <a:gd fmla="val 6387" name="adj2"/>
            </a:avLst>
          </a:prstGeom>
          <a:solidFill>
            <a:srgbClr val="37C2D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cxnSp>
        <p:nvCxnSpPr>
          <p:cNvPr id="416" name="Google Shape;416;p35"/>
          <p:cNvCxnSpPr/>
          <p:nvPr/>
        </p:nvCxnSpPr>
        <p:spPr>
          <a:xfrm>
            <a:off x="4725700" y="3555169"/>
            <a:ext cx="1522200" cy="0"/>
          </a:xfrm>
          <a:prstGeom prst="straightConnector1">
            <a:avLst/>
          </a:prstGeom>
          <a:noFill/>
          <a:ln cap="flat" cmpd="sng" w="9525">
            <a:solidFill>
              <a:srgbClr val="323C40"/>
            </a:solidFill>
            <a:prstDash val="solid"/>
            <a:round/>
            <a:headEnd len="med" w="med" type="oval"/>
            <a:tailEnd len="med" w="med" type="none"/>
          </a:ln>
        </p:spPr>
      </p:cxnSp>
      <p:sp>
        <p:nvSpPr>
          <p:cNvPr id="417" name="Google Shape;417;p35"/>
          <p:cNvSpPr txBox="1"/>
          <p:nvPr/>
        </p:nvSpPr>
        <p:spPr>
          <a:xfrm>
            <a:off x="6247825" y="3462031"/>
            <a:ext cx="1647300" cy="47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323C40"/>
                </a:solidFill>
                <a:latin typeface="Questrial"/>
                <a:ea typeface="Questrial"/>
                <a:cs typeface="Questrial"/>
                <a:sym typeface="Questrial"/>
              </a:rPr>
              <a:t>Mercury is the closest planet to the Sun</a:t>
            </a:r>
            <a:endParaRPr sz="1100">
              <a:solidFill>
                <a:srgbClr val="323C40"/>
              </a:solidFill>
              <a:latin typeface="Questrial"/>
              <a:ea typeface="Questrial"/>
              <a:cs typeface="Questrial"/>
              <a:sym typeface="Questrial"/>
            </a:endParaRPr>
          </a:p>
        </p:txBody>
      </p:sp>
      <p:sp>
        <p:nvSpPr>
          <p:cNvPr id="418" name="Google Shape;418;p35"/>
          <p:cNvSpPr txBox="1"/>
          <p:nvPr/>
        </p:nvSpPr>
        <p:spPr>
          <a:xfrm>
            <a:off x="6323425" y="3204294"/>
            <a:ext cx="1496100" cy="222000"/>
          </a:xfrm>
          <a:prstGeom prst="rect">
            <a:avLst/>
          </a:prstGeom>
          <a:solidFill>
            <a:srgbClr val="37C2D1"/>
          </a:solidFill>
          <a:ln>
            <a:noFill/>
          </a:ln>
        </p:spPr>
        <p:txBody>
          <a:bodyPr anchorCtr="0" anchor="ctr" bIns="0" lIns="91425" spcFirstLastPara="1" rIns="91425" wrap="square" tIns="18275">
            <a:noAutofit/>
          </a:bodyPr>
          <a:lstStyle/>
          <a:p>
            <a:pPr indent="0" lvl="0" marL="0" rtl="0" algn="ctr">
              <a:spcBef>
                <a:spcPts val="0"/>
              </a:spcBef>
              <a:spcAft>
                <a:spcPts val="0"/>
              </a:spcAft>
              <a:buNone/>
            </a:pPr>
            <a:r>
              <a:rPr lang="en" sz="1300">
                <a:solidFill>
                  <a:srgbClr val="FFFFFF"/>
                </a:solidFill>
                <a:latin typeface="Fjalla One"/>
                <a:ea typeface="Fjalla One"/>
                <a:cs typeface="Fjalla One"/>
                <a:sym typeface="Fjalla One"/>
              </a:rPr>
              <a:t>MERCURY</a:t>
            </a:r>
            <a:endParaRPr sz="1300">
              <a:solidFill>
                <a:srgbClr val="FFFFFF"/>
              </a:solidFill>
              <a:latin typeface="Fjalla One"/>
              <a:ea typeface="Fjalla One"/>
              <a:cs typeface="Fjalla One"/>
              <a:sym typeface="Fjalla One"/>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Flu disease">
  <a:themeElements>
    <a:clrScheme name="Simple Light">
      <a:dk1>
        <a:srgbClr val="000000"/>
      </a:dk1>
      <a:lt1>
        <a:srgbClr val="FFFFFF"/>
      </a:lt1>
      <a:dk2>
        <a:srgbClr val="595959"/>
      </a:dk2>
      <a:lt2>
        <a:srgbClr val="EEEEEE"/>
      </a:lt2>
      <a:accent1>
        <a:srgbClr val="37C2D1"/>
      </a:accent1>
      <a:accent2>
        <a:srgbClr val="0097A7"/>
      </a:accent2>
      <a:accent3>
        <a:srgbClr val="323C40"/>
      </a:accent3>
      <a:accent4>
        <a:srgbClr val="C1CBD2"/>
      </a:accent4>
      <a:accent5>
        <a:srgbClr val="4E677C"/>
      </a:accent5>
      <a:accent6>
        <a:srgbClr val="C7D2D9"/>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