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7" r:id="rId4"/>
    <p:sldMasterId id="2147483668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17348200" cy="9753600"/>
  <p:embeddedFontLst>
    <p:embeddedFont>
      <p:font typeface="Roboto Slab"/>
      <p:regular r:id="rId54"/>
      <p:bold r:id="rId55"/>
    </p:embeddedFont>
    <p:embeddedFont>
      <p:font typeface="Proxima Nova"/>
      <p:regular r:id="rId56"/>
      <p:bold r:id="rId57"/>
      <p:italic r:id="rId58"/>
      <p:boldItalic r:id="rId59"/>
    </p:embeddedFont>
    <p:embeddedFont>
      <p:font typeface="Oswald Regular"/>
      <p:regular r:id="rId60"/>
      <p:bold r:id="rId61"/>
    </p:embeddedFont>
    <p:embeddedFont>
      <p:font typeface="BenchNine"/>
      <p:regular r:id="rId62"/>
      <p:bold r:id="rId63"/>
    </p:embeddedFont>
    <p:embeddedFont>
      <p:font typeface="Arvo"/>
      <p:regular r:id="rId64"/>
      <p:bold r:id="rId65"/>
      <p:italic r:id="rId66"/>
      <p:boldItalic r:id="rId67"/>
    </p:embeddedFont>
    <p:embeddedFont>
      <p:font typeface="Roboto Condensed"/>
      <p:regular r:id="rId68"/>
      <p:bold r:id="rId69"/>
      <p:italic r:id="rId70"/>
      <p:boldItalic r:id="rId71"/>
    </p:embeddedFont>
    <p:embeddedFont>
      <p:font typeface="Proxima Nova Semibold"/>
      <p:regular r:id="rId72"/>
      <p:bold r:id="rId73"/>
      <p:boldItalic r:id="rId74"/>
    </p:embeddedFont>
    <p:embeddedFont>
      <p:font typeface="Oswald"/>
      <p:regular r:id="rId75"/>
      <p:bold r:id="rId76"/>
    </p:embeddedFont>
    <p:embeddedFont>
      <p:font typeface="Roboto Slab Regular"/>
      <p:regular r:id="rId77"/>
      <p:bold r:id="rId78"/>
    </p:embeddedFont>
    <p:embeddedFont>
      <p:font typeface="Nunito Light"/>
      <p:regular r:id="rId79"/>
      <p:bold r:id="rId80"/>
      <p:italic r:id="rId81"/>
      <p:boldItalic r:id="rId8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4DF84DAE-86B1-471E-89C1-833C5F396E01}">
  <a:tblStyle styleId="{4DF84DAE-86B1-471E-89C1-833C5F396E01}" styleName="Table_0">
    <a:wholeTbl>
      <a:tcTxStyle b="off" i="off">
        <a:font>
          <a:latin typeface="Calibri"/>
          <a:ea typeface="Calibri"/>
          <a:cs typeface="Calibri"/>
        </a:font>
        <a:srgbClr val="000000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NunitoLight-bold.fntdata"/><Relationship Id="rId82" Type="http://schemas.openxmlformats.org/officeDocument/2006/relationships/font" Target="fonts/NunitoLight-boldItalic.fntdata"/><Relationship Id="rId81" Type="http://schemas.openxmlformats.org/officeDocument/2006/relationships/font" Target="fonts/NunitoLight-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ProximaNovaSemibold-bold.fntdata"/><Relationship Id="rId72" Type="http://schemas.openxmlformats.org/officeDocument/2006/relationships/font" Target="fonts/ProximaNovaSemibold-regular.fntdata"/><Relationship Id="rId31" Type="http://schemas.openxmlformats.org/officeDocument/2006/relationships/slide" Target="slides/slide25.xml"/><Relationship Id="rId75" Type="http://schemas.openxmlformats.org/officeDocument/2006/relationships/font" Target="fonts/Oswald-regular.fntdata"/><Relationship Id="rId30" Type="http://schemas.openxmlformats.org/officeDocument/2006/relationships/slide" Target="slides/slide24.xml"/><Relationship Id="rId74" Type="http://schemas.openxmlformats.org/officeDocument/2006/relationships/font" Target="fonts/ProximaNovaSemibold-boldItalic.fntdata"/><Relationship Id="rId33" Type="http://schemas.openxmlformats.org/officeDocument/2006/relationships/slide" Target="slides/slide27.xml"/><Relationship Id="rId77" Type="http://schemas.openxmlformats.org/officeDocument/2006/relationships/font" Target="fonts/RobotoSlabRegular-regular.fntdata"/><Relationship Id="rId32" Type="http://schemas.openxmlformats.org/officeDocument/2006/relationships/slide" Target="slides/slide26.xml"/><Relationship Id="rId76" Type="http://schemas.openxmlformats.org/officeDocument/2006/relationships/font" Target="fonts/Oswald-bold.fntdata"/><Relationship Id="rId35" Type="http://schemas.openxmlformats.org/officeDocument/2006/relationships/slide" Target="slides/slide29.xml"/><Relationship Id="rId79" Type="http://schemas.openxmlformats.org/officeDocument/2006/relationships/font" Target="fonts/NunitoLight-regular.fntdata"/><Relationship Id="rId34" Type="http://schemas.openxmlformats.org/officeDocument/2006/relationships/slide" Target="slides/slide28.xml"/><Relationship Id="rId78" Type="http://schemas.openxmlformats.org/officeDocument/2006/relationships/font" Target="fonts/RobotoSlabRegular-bold.fntdata"/><Relationship Id="rId71" Type="http://schemas.openxmlformats.org/officeDocument/2006/relationships/font" Target="fonts/RobotoCondensed-boldItalic.fntdata"/><Relationship Id="rId70" Type="http://schemas.openxmlformats.org/officeDocument/2006/relationships/font" Target="fonts/RobotoCondensed-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BenchNine-regular.fntdata"/><Relationship Id="rId61" Type="http://schemas.openxmlformats.org/officeDocument/2006/relationships/font" Target="fonts/OswaldRegular-bold.fntdata"/><Relationship Id="rId20" Type="http://schemas.openxmlformats.org/officeDocument/2006/relationships/slide" Target="slides/slide14.xml"/><Relationship Id="rId64" Type="http://schemas.openxmlformats.org/officeDocument/2006/relationships/font" Target="fonts/Arvo-regular.fntdata"/><Relationship Id="rId63" Type="http://schemas.openxmlformats.org/officeDocument/2006/relationships/font" Target="fonts/BenchNine-bold.fntdata"/><Relationship Id="rId22" Type="http://schemas.openxmlformats.org/officeDocument/2006/relationships/slide" Target="slides/slide16.xml"/><Relationship Id="rId66" Type="http://schemas.openxmlformats.org/officeDocument/2006/relationships/font" Target="fonts/Arvo-italic.fntdata"/><Relationship Id="rId21" Type="http://schemas.openxmlformats.org/officeDocument/2006/relationships/slide" Target="slides/slide15.xml"/><Relationship Id="rId65" Type="http://schemas.openxmlformats.org/officeDocument/2006/relationships/font" Target="fonts/Arvo-bold.fntdata"/><Relationship Id="rId24" Type="http://schemas.openxmlformats.org/officeDocument/2006/relationships/slide" Target="slides/slide18.xml"/><Relationship Id="rId68" Type="http://schemas.openxmlformats.org/officeDocument/2006/relationships/font" Target="fonts/RobotoCondensed-regular.fntdata"/><Relationship Id="rId23" Type="http://schemas.openxmlformats.org/officeDocument/2006/relationships/slide" Target="slides/slide17.xml"/><Relationship Id="rId67" Type="http://schemas.openxmlformats.org/officeDocument/2006/relationships/font" Target="fonts/Arvo-boldItalic.fntdata"/><Relationship Id="rId60" Type="http://schemas.openxmlformats.org/officeDocument/2006/relationships/font" Target="fonts/OswaldRegular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RobotoCondensed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RobotoSlab-bold.fntdata"/><Relationship Id="rId10" Type="http://schemas.openxmlformats.org/officeDocument/2006/relationships/slide" Target="slides/slide4.xml"/><Relationship Id="rId54" Type="http://schemas.openxmlformats.org/officeDocument/2006/relationships/font" Target="fonts/RobotoSlab-regular.fntdata"/><Relationship Id="rId13" Type="http://schemas.openxmlformats.org/officeDocument/2006/relationships/slide" Target="slides/slide7.xml"/><Relationship Id="rId57" Type="http://schemas.openxmlformats.org/officeDocument/2006/relationships/font" Target="fonts/ProximaNova-bold.fntdata"/><Relationship Id="rId12" Type="http://schemas.openxmlformats.org/officeDocument/2006/relationships/slide" Target="slides/slide6.xml"/><Relationship Id="rId56" Type="http://schemas.openxmlformats.org/officeDocument/2006/relationships/font" Target="fonts/ProximaNova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2894747" y="731500"/>
            <a:ext cx="115605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1734800" y="4632950"/>
            <a:ext cx="13878551" cy="438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g4c68a97855_0_3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" name="Google Shape;176;g4c68a97855_0_3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g4c68a97855_1_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" name="Google Shape;286;g4c68a97855_1_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4c68a97855_1_6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3" name="Google Shape;293;g4c68a97855_1_6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g4c68a97855_1_8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" name="Google Shape;298;g4c68a97855_1_8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g4c68a97855_1_8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4" name="Google Shape;304;g4c68a97855_1_8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g4c68a97855_1_10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1" name="Google Shape;311;g4c68a97855_1_10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g4c68a97855_1_14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0" name="Google Shape;350;g4c68a97855_1_14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g4c68a97855_1_161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" name="Google Shape;356;g4c68a97855_1_161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9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g4c68a97855_1_21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" name="Google Shape;401;g4c68a97855_1_21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5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g4c68a97855_1_20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7" name="Google Shape;407;g4c68a97855_1_20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2" name="Shape 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Google Shape;673;g4c68a97855_1_21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4" name="Google Shape;674;g4c68a97855_1_21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g4c68a97855_0_5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" name="Google Shape;182;g4c68a97855_0_5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6" name="Shape 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Google Shape;697;g4c68a97855_1_23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8" name="Google Shape;698;g4c68a97855_1_23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2" name="Shape 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" name="Google Shape;733;g4c68a97855_1_296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4" name="Google Shape;734;g4c68a97855_1_296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2" name="Shape 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" name="Google Shape;763;g4c68a97855_1_27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" name="Google Shape;764;g4c68a97855_1_27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8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g4c68a97855_1_284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0" name="Google Shape;770;g4c68a97855_1_284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8" name="Shape 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Google Shape;779;g4c68a97855_1_30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0" name="Google Shape;780;g4c68a97855_1_30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2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Google Shape;813;g4c6f126ef7_0_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4" name="Google Shape;814;g4c6f126ef7_0_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7" name="Shape 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" name="Google Shape;838;g4c6f126ef7_1_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9" name="Google Shape;839;g4c6f126ef7_1_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8" name="Shape 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Google Shape;869;g4c6f126ef7_1_14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0" name="Google Shape;870;g4c6f126ef7_1_14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1" name="Shape 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" name="Google Shape;892;g4c6f126ef7_1_16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3" name="Google Shape;893;g4c6f126ef7_1_16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6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" name="Google Shape;907;g4c6f126ef7_1_18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8" name="Google Shape;908;g4c6f126ef7_1_18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g4c68a97855_0_83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g4c68a97855_0_83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0" name="Shape 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" name="Google Shape;921;g4c6f126ef7_1_20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2" name="Google Shape;922;g4c6f126ef7_1_20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6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g4c7e4d9aca_0_400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8" name="Google Shape;928;g4c7e4d9aca_0_400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2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g505d544967_0_4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" name="Google Shape;934;g505d544967_0_4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9" name="Shape 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" name="Google Shape;940;g4c95151c34_0_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1" name="Google Shape;941;g4c95151c34_0_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57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g505d544967_0_1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9" name="Google Shape;959;g505d544967_0_1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3" name="Shape 1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4" name="Google Shape;1574;g505d544967_0_62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5" name="Google Shape;1575;g505d544967_0_62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64" name="Shape 4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5" name="Google Shape;4065;g505d544967_0_311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66" name="Google Shape;4066;g505d544967_0_311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74" name="Shape 4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5" name="Google Shape;4775;g505d544967_0_3825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76" name="Google Shape;4776;g505d544967_0_3825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70" name="Shape 5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" name="Google Shape;5171;g505d544967_0_422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2" name="Google Shape;5172;g505d544967_0_422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63" name="Shape 5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4" name="Google Shape;5764;g505d544967_0_4812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65" name="Google Shape;5765;g505d544967_0_4812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g4c68a97855_0_19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" name="Google Shape;194;g4c68a97855_0_19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98" name="Shape 6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9" name="Google Shape;6299;g505d544967_0_534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00" name="Google Shape;6300;g505d544967_0_534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83" name="Shape 6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4" name="Google Shape;6584;g505d544967_0_563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85" name="Google Shape;6585;g505d544967_0_563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25" name="Shape 7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6" name="Google Shape;7026;g505d544967_0_6071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27" name="Google Shape;7027;g505d544967_0_6071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91" name="Shape 7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2" name="Google Shape;7392;g505d544967_0_6436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3" name="Google Shape;7393;g505d544967_0_6436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95" name="Shape 7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6" name="Google Shape;7896;g505d544967_0_6939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97" name="Google Shape;7897;g505d544967_0_6939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91" name="Shape 8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2" name="Google Shape;8292;g505d544967_0_7334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93" name="Google Shape;8293;g505d544967_0_7334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28" name="Shape 8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9" name="Google Shape;8729;g505d544967_0_777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30" name="Google Shape;8730;g505d544967_0_777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99" name="Shape 9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00" name="Google Shape;9200;g505d544967_0_8240:notes"/>
          <p:cNvSpPr/>
          <p:nvPr>
            <p:ph idx="2" type="sldImg"/>
          </p:nvPr>
        </p:nvSpPr>
        <p:spPr>
          <a:xfrm>
            <a:off x="964548" y="731520"/>
            <a:ext cx="154206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01" name="Google Shape;9201;g505d544967_0_8240:notes"/>
          <p:cNvSpPr txBox="1"/>
          <p:nvPr>
            <p:ph idx="1" type="body"/>
          </p:nvPr>
        </p:nvSpPr>
        <p:spPr>
          <a:xfrm>
            <a:off x="1734820" y="463296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g4c68a97855_0_89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" name="Google Shape;205;g4c68a97855_0_89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g4c68a97855_0_302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" name="Google Shape;212;g4c68a97855_0_302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g4c8996e154_0_28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" name="Google Shape;218;g4c8996e154_0_28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g4c68a97855_0_397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" name="Google Shape;232;g4c68a97855_0_397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g4c68a97855_0_445:notes"/>
          <p:cNvSpPr/>
          <p:nvPr>
            <p:ph idx="2" type="sldImg"/>
          </p:nvPr>
        </p:nvSpPr>
        <p:spPr>
          <a:xfrm>
            <a:off x="2894747" y="731500"/>
            <a:ext cx="11560200" cy="36576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" name="Google Shape;259;g4c68a97855_0_445:notes"/>
          <p:cNvSpPr txBox="1"/>
          <p:nvPr>
            <p:ph idx="1" type="body"/>
          </p:nvPr>
        </p:nvSpPr>
        <p:spPr>
          <a:xfrm>
            <a:off x="1734800" y="4632950"/>
            <a:ext cx="13878600" cy="43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obj">
  <p:cSld name="OBJECT"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oogle Shape;12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1"/>
            <a:ext cx="9144001" cy="5140986"/>
          </a:xfrm>
          <a:prstGeom prst="rect">
            <a:avLst/>
          </a:prstGeom>
          <a:noFill/>
          <a:ln>
            <a:noFill/>
          </a:ln>
        </p:spPr>
      </p:pic>
      <p:sp>
        <p:nvSpPr>
          <p:cNvPr id="13" name="Google Shape;13;p2"/>
          <p:cNvSpPr/>
          <p:nvPr/>
        </p:nvSpPr>
        <p:spPr>
          <a:xfrm>
            <a:off x="3449780" y="1467426"/>
            <a:ext cx="2244300" cy="2208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700"/>
          </a:p>
        </p:txBody>
      </p:sp>
      <p:sp>
        <p:nvSpPr>
          <p:cNvPr id="14" name="Google Shape;14;p2"/>
          <p:cNvSpPr txBox="1"/>
          <p:nvPr>
            <p:ph type="title"/>
          </p:nvPr>
        </p:nvSpPr>
        <p:spPr>
          <a:xfrm>
            <a:off x="1485000" y="1816940"/>
            <a:ext cx="6174000" cy="10188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i="0">
                <a:solidFill>
                  <a:srgbClr val="DB386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15" name="Google Shape;15;p2"/>
          <p:cNvSpPr txBox="1"/>
          <p:nvPr>
            <p:ph idx="1" type="subTitle"/>
          </p:nvPr>
        </p:nvSpPr>
        <p:spPr>
          <a:xfrm>
            <a:off x="3698750" y="2908719"/>
            <a:ext cx="1746600" cy="78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1A0057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9pPr>
          </a:lstStyle>
          <a:p/>
        </p:txBody>
      </p:sp>
      <p:sp>
        <p:nvSpPr>
          <p:cNvPr id="16" name="Google Shape;16;p2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b="0" i="0" sz="900" u="none" cap="none" strike="noStrike"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7" name="Google Shape;17;p2"/>
          <p:cNvGrpSpPr/>
          <p:nvPr/>
        </p:nvGrpSpPr>
        <p:grpSpPr>
          <a:xfrm flipH="1">
            <a:off x="5606517" y="3013792"/>
            <a:ext cx="1072662" cy="2208740"/>
            <a:chOff x="4845213" y="1234415"/>
            <a:chExt cx="1550762" cy="3191360"/>
          </a:xfrm>
        </p:grpSpPr>
        <p:sp>
          <p:nvSpPr>
            <p:cNvPr id="18" name="Google Shape;18;p2"/>
            <p:cNvSpPr/>
            <p:nvPr/>
          </p:nvSpPr>
          <p:spPr>
            <a:xfrm>
              <a:off x="5487463" y="1519675"/>
              <a:ext cx="336400" cy="580575"/>
            </a:xfrm>
            <a:custGeom>
              <a:rect b="b" l="l" r="r" t="t"/>
              <a:pathLst>
                <a:path extrusionOk="0" h="23223" w="13456">
                  <a:moveTo>
                    <a:pt x="7825" y="0"/>
                  </a:moveTo>
                  <a:cubicBezTo>
                    <a:pt x="7292" y="0"/>
                    <a:pt x="6732" y="91"/>
                    <a:pt x="6152" y="268"/>
                  </a:cubicBezTo>
                  <a:cubicBezTo>
                    <a:pt x="2715" y="1317"/>
                    <a:pt x="0" y="5114"/>
                    <a:pt x="860" y="11610"/>
                  </a:cubicBezTo>
                  <a:cubicBezTo>
                    <a:pt x="1658" y="17646"/>
                    <a:pt x="6062" y="23222"/>
                    <a:pt x="8612" y="23222"/>
                  </a:cubicBezTo>
                  <a:cubicBezTo>
                    <a:pt x="8806" y="23222"/>
                    <a:pt x="8989" y="23190"/>
                    <a:pt x="9159" y="23123"/>
                  </a:cubicBezTo>
                  <a:cubicBezTo>
                    <a:pt x="11531" y="22195"/>
                    <a:pt x="13455" y="13844"/>
                    <a:pt x="12957" y="7537"/>
                  </a:cubicBezTo>
                  <a:cubicBezTo>
                    <a:pt x="12498" y="2293"/>
                    <a:pt x="10499" y="0"/>
                    <a:pt x="7825" y="0"/>
                  </a:cubicBezTo>
                  <a:close/>
                </a:path>
              </a:pathLst>
            </a:custGeom>
            <a:gradFill>
              <a:gsLst>
                <a:gs pos="0">
                  <a:srgbClr val="22BDAE"/>
                </a:gs>
                <a:gs pos="100000">
                  <a:srgbClr val="28A7A0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5167838" y="2098575"/>
              <a:ext cx="367325" cy="568850"/>
            </a:xfrm>
            <a:custGeom>
              <a:rect b="b" l="l" r="r" t="t"/>
              <a:pathLst>
                <a:path extrusionOk="0" h="22754" w="14693">
                  <a:moveTo>
                    <a:pt x="7535" y="0"/>
                  </a:moveTo>
                  <a:cubicBezTo>
                    <a:pt x="6793" y="0"/>
                    <a:pt x="6022" y="201"/>
                    <a:pt x="5242" y="586"/>
                  </a:cubicBezTo>
                  <a:cubicBezTo>
                    <a:pt x="2028" y="2149"/>
                    <a:pt x="1" y="6325"/>
                    <a:pt x="1908" y="12563"/>
                  </a:cubicBezTo>
                  <a:cubicBezTo>
                    <a:pt x="3626" y="18130"/>
                    <a:pt x="8548" y="22754"/>
                    <a:pt x="11161" y="22754"/>
                  </a:cubicBezTo>
                  <a:cubicBezTo>
                    <a:pt x="11476" y="22754"/>
                    <a:pt x="11757" y="22687"/>
                    <a:pt x="11995" y="22546"/>
                  </a:cubicBezTo>
                  <a:cubicBezTo>
                    <a:pt x="14160" y="21240"/>
                    <a:pt x="14693" y="12735"/>
                    <a:pt x="13146" y="6634"/>
                  </a:cubicBezTo>
                  <a:cubicBezTo>
                    <a:pt x="11945" y="2013"/>
                    <a:pt x="9881" y="0"/>
                    <a:pt x="7535" y="0"/>
                  </a:cubicBezTo>
                  <a:close/>
                </a:path>
              </a:pathLst>
            </a:custGeom>
            <a:gradFill>
              <a:gsLst>
                <a:gs pos="0">
                  <a:srgbClr val="2B9D9B"/>
                </a:gs>
                <a:gs pos="100000">
                  <a:srgbClr val="2D868E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952188" y="2719775"/>
              <a:ext cx="410275" cy="548925"/>
            </a:xfrm>
            <a:custGeom>
              <a:rect b="b" l="l" r="r" t="t"/>
              <a:pathLst>
                <a:path extrusionOk="0" h="21957" w="16411">
                  <a:moveTo>
                    <a:pt x="7042" y="1"/>
                  </a:moveTo>
                  <a:cubicBezTo>
                    <a:pt x="6098" y="1"/>
                    <a:pt x="5155" y="348"/>
                    <a:pt x="4245" y="998"/>
                  </a:cubicBezTo>
                  <a:cubicBezTo>
                    <a:pt x="1323" y="3060"/>
                    <a:pt x="0" y="7493"/>
                    <a:pt x="2904" y="13353"/>
                  </a:cubicBezTo>
                  <a:cubicBezTo>
                    <a:pt x="5363" y="18314"/>
                    <a:pt x="10531" y="21957"/>
                    <a:pt x="13258" y="21957"/>
                  </a:cubicBezTo>
                  <a:cubicBezTo>
                    <a:pt x="13752" y="21957"/>
                    <a:pt x="14166" y="21837"/>
                    <a:pt x="14469" y="21584"/>
                  </a:cubicBezTo>
                  <a:cubicBezTo>
                    <a:pt x="16411" y="19934"/>
                    <a:pt x="15552" y="11428"/>
                    <a:pt x="13026" y="5689"/>
                  </a:cubicBezTo>
                  <a:cubicBezTo>
                    <a:pt x="11258" y="1727"/>
                    <a:pt x="9147" y="1"/>
                    <a:pt x="7042" y="1"/>
                  </a:cubicBezTo>
                  <a:close/>
                </a:path>
              </a:pathLst>
            </a:custGeom>
            <a:gradFill>
              <a:gsLst>
                <a:gs pos="0">
                  <a:srgbClr val="2E7D88"/>
                </a:gs>
                <a:gs pos="100000">
                  <a:srgbClr val="2E657B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845213" y="3370475"/>
              <a:ext cx="455400" cy="521800"/>
            </a:xfrm>
            <a:custGeom>
              <a:rect b="b" l="l" r="r" t="t"/>
              <a:pathLst>
                <a:path extrusionOk="0" h="20872" w="18216">
                  <a:moveTo>
                    <a:pt x="6372" y="1"/>
                  </a:moveTo>
                  <a:cubicBezTo>
                    <a:pt x="5197" y="1"/>
                    <a:pt x="4102" y="538"/>
                    <a:pt x="3128" y="1519"/>
                  </a:cubicBezTo>
                  <a:cubicBezTo>
                    <a:pt x="602" y="4028"/>
                    <a:pt x="1" y="8650"/>
                    <a:pt x="3815" y="13994"/>
                  </a:cubicBezTo>
                  <a:cubicBezTo>
                    <a:pt x="6814" y="18181"/>
                    <a:pt x="11967" y="20871"/>
                    <a:pt x="14828" y="20871"/>
                  </a:cubicBezTo>
                  <a:cubicBezTo>
                    <a:pt x="15607" y="20871"/>
                    <a:pt x="16216" y="20672"/>
                    <a:pt x="16566" y="20249"/>
                  </a:cubicBezTo>
                  <a:cubicBezTo>
                    <a:pt x="18215" y="18290"/>
                    <a:pt x="15981" y="9990"/>
                    <a:pt x="12562" y="4698"/>
                  </a:cubicBezTo>
                  <a:cubicBezTo>
                    <a:pt x="10411" y="1429"/>
                    <a:pt x="8286" y="1"/>
                    <a:pt x="6372" y="1"/>
                  </a:cubicBezTo>
                  <a:close/>
                </a:path>
              </a:pathLst>
            </a:custGeom>
            <a:gradFill>
              <a:gsLst>
                <a:gs pos="0">
                  <a:srgbClr val="2D5A74"/>
                </a:gs>
                <a:gs pos="100000">
                  <a:srgbClr val="2B4467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665782" y="1963550"/>
              <a:ext cx="547750" cy="331175"/>
            </a:xfrm>
            <a:custGeom>
              <a:rect b="b" l="l" r="r" t="t"/>
              <a:pathLst>
                <a:path extrusionOk="0" h="13247" w="21910">
                  <a:moveTo>
                    <a:pt x="15746" y="1"/>
                  </a:moveTo>
                  <a:cubicBezTo>
                    <a:pt x="14694" y="1"/>
                    <a:pt x="13482" y="179"/>
                    <a:pt x="12098" y="574"/>
                  </a:cubicBezTo>
                  <a:cubicBezTo>
                    <a:pt x="6238" y="2189"/>
                    <a:pt x="0" y="8478"/>
                    <a:pt x="722" y="11021"/>
                  </a:cubicBezTo>
                  <a:cubicBezTo>
                    <a:pt x="1118" y="12494"/>
                    <a:pt x="3969" y="13246"/>
                    <a:pt x="7381" y="13246"/>
                  </a:cubicBezTo>
                  <a:cubicBezTo>
                    <a:pt x="9742" y="13246"/>
                    <a:pt x="12371" y="12886"/>
                    <a:pt x="14641" y="12156"/>
                  </a:cubicBezTo>
                  <a:cubicBezTo>
                    <a:pt x="20191" y="10368"/>
                    <a:pt x="21910" y="7396"/>
                    <a:pt x="21308" y="4217"/>
                  </a:cubicBezTo>
                  <a:cubicBezTo>
                    <a:pt x="20849" y="1844"/>
                    <a:pt x="19130" y="1"/>
                    <a:pt x="15746" y="1"/>
                  </a:cubicBezTo>
                  <a:close/>
                </a:path>
              </a:pathLst>
            </a:custGeom>
            <a:gradFill>
              <a:gsLst>
                <a:gs pos="0">
                  <a:srgbClr val="24B5A9"/>
                </a:gs>
                <a:gs pos="100000">
                  <a:srgbClr val="2BA09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430357" y="2474250"/>
              <a:ext cx="535725" cy="368275"/>
            </a:xfrm>
            <a:custGeom>
              <a:rect b="b" l="l" r="r" t="t"/>
              <a:pathLst>
                <a:path extrusionOk="0" h="14731" w="21429">
                  <a:moveTo>
                    <a:pt x="15408" y="0"/>
                  </a:moveTo>
                  <a:cubicBezTo>
                    <a:pt x="14082" y="0"/>
                    <a:pt x="12497" y="376"/>
                    <a:pt x="10637" y="1247"/>
                  </a:cubicBezTo>
                  <a:cubicBezTo>
                    <a:pt x="5121" y="3791"/>
                    <a:pt x="0" y="10973"/>
                    <a:pt x="1117" y="13345"/>
                  </a:cubicBezTo>
                  <a:cubicBezTo>
                    <a:pt x="1556" y="14299"/>
                    <a:pt x="3076" y="14731"/>
                    <a:pt x="5074" y="14731"/>
                  </a:cubicBezTo>
                  <a:cubicBezTo>
                    <a:pt x="8004" y="14731"/>
                    <a:pt x="11961" y="13801"/>
                    <a:pt x="15036" y="12228"/>
                  </a:cubicBezTo>
                  <a:cubicBezTo>
                    <a:pt x="20226" y="9582"/>
                    <a:pt x="21429" y="6368"/>
                    <a:pt x="20312" y="3361"/>
                  </a:cubicBezTo>
                  <a:cubicBezTo>
                    <a:pt x="19575" y="1411"/>
                    <a:pt x="17978" y="0"/>
                    <a:pt x="15408" y="0"/>
                  </a:cubicBezTo>
                  <a:close/>
                </a:path>
              </a:pathLst>
            </a:custGeom>
            <a:gradFill>
              <a:gsLst>
                <a:gs pos="0">
                  <a:srgbClr val="2B9595"/>
                </a:gs>
                <a:gs pos="100000">
                  <a:srgbClr val="2D7E89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291607" y="3016550"/>
              <a:ext cx="509525" cy="412000"/>
            </a:xfrm>
            <a:custGeom>
              <a:rect b="b" l="l" r="r" t="t"/>
              <a:pathLst>
                <a:path extrusionOk="0" h="16480" w="20381">
                  <a:moveTo>
                    <a:pt x="14446" y="0"/>
                  </a:moveTo>
                  <a:cubicBezTo>
                    <a:pt x="12914" y="0"/>
                    <a:pt x="11063" y="617"/>
                    <a:pt x="8901" y="2101"/>
                  </a:cubicBezTo>
                  <a:cubicBezTo>
                    <a:pt x="3884" y="5486"/>
                    <a:pt x="0" y="13425"/>
                    <a:pt x="1478" y="15607"/>
                  </a:cubicBezTo>
                  <a:cubicBezTo>
                    <a:pt x="1883" y="16209"/>
                    <a:pt x="2759" y="16479"/>
                    <a:pt x="3914" y="16479"/>
                  </a:cubicBezTo>
                  <a:cubicBezTo>
                    <a:pt x="6877" y="16479"/>
                    <a:pt x="11673" y="14702"/>
                    <a:pt x="15036" y="12205"/>
                  </a:cubicBezTo>
                  <a:cubicBezTo>
                    <a:pt x="19727" y="8733"/>
                    <a:pt x="20380" y="5400"/>
                    <a:pt x="18799" y="2599"/>
                  </a:cubicBezTo>
                  <a:cubicBezTo>
                    <a:pt x="17904" y="1052"/>
                    <a:pt x="16447" y="0"/>
                    <a:pt x="14446" y="0"/>
                  </a:cubicBezTo>
                  <a:close/>
                </a:path>
              </a:pathLst>
            </a:custGeom>
            <a:gradFill>
              <a:gsLst>
                <a:gs pos="0">
                  <a:srgbClr val="2E7583"/>
                </a:gs>
                <a:gs pos="100000">
                  <a:srgbClr val="2D5D76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252932" y="3579525"/>
              <a:ext cx="469575" cy="457100"/>
            </a:xfrm>
            <a:custGeom>
              <a:rect b="b" l="l" r="r" t="t"/>
              <a:pathLst>
                <a:path extrusionOk="0" h="18284" w="18783">
                  <a:moveTo>
                    <a:pt x="12925" y="1"/>
                  </a:moveTo>
                  <a:cubicBezTo>
                    <a:pt x="11219" y="1"/>
                    <a:pt x="9193" y="885"/>
                    <a:pt x="6926" y="3072"/>
                  </a:cubicBezTo>
                  <a:cubicBezTo>
                    <a:pt x="2527" y="7247"/>
                    <a:pt x="1" y="15805"/>
                    <a:pt x="1805" y="17730"/>
                  </a:cubicBezTo>
                  <a:cubicBezTo>
                    <a:pt x="2161" y="18110"/>
                    <a:pt x="2725" y="18283"/>
                    <a:pt x="3432" y="18283"/>
                  </a:cubicBezTo>
                  <a:cubicBezTo>
                    <a:pt x="6266" y="18283"/>
                    <a:pt x="11395" y="15494"/>
                    <a:pt x="14641" y="12110"/>
                  </a:cubicBezTo>
                  <a:cubicBezTo>
                    <a:pt x="18679" y="7883"/>
                    <a:pt x="18782" y="4447"/>
                    <a:pt x="16772" y="1938"/>
                  </a:cubicBezTo>
                  <a:cubicBezTo>
                    <a:pt x="15806" y="757"/>
                    <a:pt x="14503" y="1"/>
                    <a:pt x="12925" y="1"/>
                  </a:cubicBezTo>
                  <a:close/>
                </a:path>
              </a:pathLst>
            </a:custGeom>
            <a:gradFill>
              <a:gsLst>
                <a:gs pos="0">
                  <a:srgbClr val="2E5170"/>
                </a:gs>
                <a:gs pos="100000">
                  <a:srgbClr val="29396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171600" y="1714100"/>
              <a:ext cx="813075" cy="2711675"/>
            </a:xfrm>
            <a:custGeom>
              <a:rect b="b" l="l" r="r" t="t"/>
              <a:pathLst>
                <a:path extrusionOk="0" h="108467" w="32523">
                  <a:moveTo>
                    <a:pt x="31856" y="1"/>
                  </a:moveTo>
                  <a:cubicBezTo>
                    <a:pt x="31756" y="1"/>
                    <a:pt x="31667" y="45"/>
                    <a:pt x="31618" y="155"/>
                  </a:cubicBezTo>
                  <a:cubicBezTo>
                    <a:pt x="9434" y="31464"/>
                    <a:pt x="0" y="70042"/>
                    <a:pt x="5276" y="108053"/>
                  </a:cubicBezTo>
                  <a:cubicBezTo>
                    <a:pt x="5276" y="108283"/>
                    <a:pt x="5465" y="108466"/>
                    <a:pt x="5707" y="108466"/>
                  </a:cubicBezTo>
                  <a:cubicBezTo>
                    <a:pt x="5718" y="108466"/>
                    <a:pt x="5729" y="108466"/>
                    <a:pt x="5740" y="108465"/>
                  </a:cubicBezTo>
                  <a:cubicBezTo>
                    <a:pt x="5963" y="108413"/>
                    <a:pt x="6118" y="108173"/>
                    <a:pt x="6083" y="107932"/>
                  </a:cubicBezTo>
                  <a:cubicBezTo>
                    <a:pt x="842" y="70145"/>
                    <a:pt x="10190" y="31756"/>
                    <a:pt x="32254" y="619"/>
                  </a:cubicBezTo>
                  <a:cubicBezTo>
                    <a:pt x="32523" y="377"/>
                    <a:pt x="32145" y="1"/>
                    <a:pt x="31856" y="1"/>
                  </a:cubicBezTo>
                  <a:close/>
                </a:path>
              </a:pathLst>
            </a:custGeom>
            <a:solidFill>
              <a:srgbClr val="7CDBB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903200" y="1234415"/>
              <a:ext cx="492775" cy="505550"/>
            </a:xfrm>
            <a:custGeom>
              <a:rect b="b" l="l" r="r" t="t"/>
              <a:pathLst>
                <a:path extrusionOk="0" h="20222" w="19711">
                  <a:moveTo>
                    <a:pt x="14298" y="0"/>
                  </a:moveTo>
                  <a:cubicBezTo>
                    <a:pt x="12194" y="0"/>
                    <a:pt x="9573" y="1334"/>
                    <a:pt x="6702" y="4646"/>
                  </a:cubicBezTo>
                  <a:cubicBezTo>
                    <a:pt x="2079" y="9973"/>
                    <a:pt x="0" y="18668"/>
                    <a:pt x="2028" y="19991"/>
                  </a:cubicBezTo>
                  <a:cubicBezTo>
                    <a:pt x="2265" y="20148"/>
                    <a:pt x="2578" y="20222"/>
                    <a:pt x="2950" y="20222"/>
                  </a:cubicBezTo>
                  <a:cubicBezTo>
                    <a:pt x="5676" y="20222"/>
                    <a:pt x="11641" y="16268"/>
                    <a:pt x="15345" y="12035"/>
                  </a:cubicBezTo>
                  <a:cubicBezTo>
                    <a:pt x="19538" y="7172"/>
                    <a:pt x="19710" y="3511"/>
                    <a:pt x="17459" y="1295"/>
                  </a:cubicBezTo>
                  <a:cubicBezTo>
                    <a:pt x="16629" y="478"/>
                    <a:pt x="15556" y="0"/>
                    <a:pt x="14298" y="0"/>
                  </a:cubicBezTo>
                  <a:close/>
                </a:path>
              </a:pathLst>
            </a:custGeom>
            <a:gradFill>
              <a:gsLst>
                <a:gs pos="0">
                  <a:srgbClr val="7CDBBF"/>
                </a:gs>
                <a:gs pos="100000">
                  <a:srgbClr val="1FBEAE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  <p15:guide id="2" orient="horz" pos="1707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">
  <p:cSld name="CUSTOM_5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" name="Google Shape;111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0" y="0"/>
            <a:ext cx="9143949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112" name="Google Shape;112;p11"/>
          <p:cNvSpPr/>
          <p:nvPr/>
        </p:nvSpPr>
        <p:spPr>
          <a:xfrm>
            <a:off x="2693550" y="1840450"/>
            <a:ext cx="3756900" cy="1462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11"/>
          <p:cNvSpPr txBox="1"/>
          <p:nvPr>
            <p:ph type="title"/>
          </p:nvPr>
        </p:nvSpPr>
        <p:spPr>
          <a:xfrm>
            <a:off x="1579124" y="2120871"/>
            <a:ext cx="5985600" cy="901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700">
                <a:solidFill>
                  <a:srgbClr val="DB386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">
  <p:cSld name="CUSTOM_5_1"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" name="Google Shape;115;p1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0" y="0"/>
            <a:ext cx="9143949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116" name="Google Shape;116;p12"/>
          <p:cNvSpPr/>
          <p:nvPr/>
        </p:nvSpPr>
        <p:spPr>
          <a:xfrm>
            <a:off x="2197212" y="0"/>
            <a:ext cx="4782283" cy="5147590"/>
          </a:xfrm>
          <a:custGeom>
            <a:rect b="b" l="l" r="r" t="t"/>
            <a:pathLst>
              <a:path extrusionOk="0" h="5461634" w="7329170">
                <a:moveTo>
                  <a:pt x="7328750" y="5461025"/>
                </a:moveTo>
                <a:lnTo>
                  <a:pt x="0" y="5461025"/>
                </a:lnTo>
                <a:lnTo>
                  <a:pt x="0" y="0"/>
                </a:lnTo>
                <a:lnTo>
                  <a:pt x="7328750" y="0"/>
                </a:lnTo>
                <a:lnTo>
                  <a:pt x="7328750" y="546102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17" name="Google Shape;117;p12"/>
          <p:cNvGrpSpPr/>
          <p:nvPr/>
        </p:nvGrpSpPr>
        <p:grpSpPr>
          <a:xfrm flipH="1">
            <a:off x="6601350" y="3013792"/>
            <a:ext cx="1072662" cy="2208740"/>
            <a:chOff x="4845213" y="1234415"/>
            <a:chExt cx="1550762" cy="3191360"/>
          </a:xfrm>
        </p:grpSpPr>
        <p:sp>
          <p:nvSpPr>
            <p:cNvPr id="118" name="Google Shape;118;p12"/>
            <p:cNvSpPr/>
            <p:nvPr/>
          </p:nvSpPr>
          <p:spPr>
            <a:xfrm>
              <a:off x="5487463" y="1519675"/>
              <a:ext cx="336400" cy="580575"/>
            </a:xfrm>
            <a:custGeom>
              <a:rect b="b" l="l" r="r" t="t"/>
              <a:pathLst>
                <a:path extrusionOk="0" h="23223" w="13456">
                  <a:moveTo>
                    <a:pt x="7825" y="0"/>
                  </a:moveTo>
                  <a:cubicBezTo>
                    <a:pt x="7292" y="0"/>
                    <a:pt x="6732" y="91"/>
                    <a:pt x="6152" y="268"/>
                  </a:cubicBezTo>
                  <a:cubicBezTo>
                    <a:pt x="2715" y="1317"/>
                    <a:pt x="0" y="5114"/>
                    <a:pt x="860" y="11610"/>
                  </a:cubicBezTo>
                  <a:cubicBezTo>
                    <a:pt x="1658" y="17646"/>
                    <a:pt x="6062" y="23222"/>
                    <a:pt x="8612" y="23222"/>
                  </a:cubicBezTo>
                  <a:cubicBezTo>
                    <a:pt x="8806" y="23222"/>
                    <a:pt x="8989" y="23190"/>
                    <a:pt x="9159" y="23123"/>
                  </a:cubicBezTo>
                  <a:cubicBezTo>
                    <a:pt x="11531" y="22195"/>
                    <a:pt x="13455" y="13844"/>
                    <a:pt x="12957" y="7537"/>
                  </a:cubicBezTo>
                  <a:cubicBezTo>
                    <a:pt x="12498" y="2293"/>
                    <a:pt x="10499" y="0"/>
                    <a:pt x="7825" y="0"/>
                  </a:cubicBezTo>
                  <a:close/>
                </a:path>
              </a:pathLst>
            </a:custGeom>
            <a:gradFill>
              <a:gsLst>
                <a:gs pos="0">
                  <a:srgbClr val="22BDAE"/>
                </a:gs>
                <a:gs pos="100000">
                  <a:srgbClr val="28A7A0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12"/>
            <p:cNvSpPr/>
            <p:nvPr/>
          </p:nvSpPr>
          <p:spPr>
            <a:xfrm>
              <a:off x="5167838" y="2098575"/>
              <a:ext cx="367325" cy="568850"/>
            </a:xfrm>
            <a:custGeom>
              <a:rect b="b" l="l" r="r" t="t"/>
              <a:pathLst>
                <a:path extrusionOk="0" h="22754" w="14693">
                  <a:moveTo>
                    <a:pt x="7535" y="0"/>
                  </a:moveTo>
                  <a:cubicBezTo>
                    <a:pt x="6793" y="0"/>
                    <a:pt x="6022" y="201"/>
                    <a:pt x="5242" y="586"/>
                  </a:cubicBezTo>
                  <a:cubicBezTo>
                    <a:pt x="2028" y="2149"/>
                    <a:pt x="1" y="6325"/>
                    <a:pt x="1908" y="12563"/>
                  </a:cubicBezTo>
                  <a:cubicBezTo>
                    <a:pt x="3626" y="18130"/>
                    <a:pt x="8548" y="22754"/>
                    <a:pt x="11161" y="22754"/>
                  </a:cubicBezTo>
                  <a:cubicBezTo>
                    <a:pt x="11476" y="22754"/>
                    <a:pt x="11757" y="22687"/>
                    <a:pt x="11995" y="22546"/>
                  </a:cubicBezTo>
                  <a:cubicBezTo>
                    <a:pt x="14160" y="21240"/>
                    <a:pt x="14693" y="12735"/>
                    <a:pt x="13146" y="6634"/>
                  </a:cubicBezTo>
                  <a:cubicBezTo>
                    <a:pt x="11945" y="2013"/>
                    <a:pt x="9881" y="0"/>
                    <a:pt x="7535" y="0"/>
                  </a:cubicBezTo>
                  <a:close/>
                </a:path>
              </a:pathLst>
            </a:custGeom>
            <a:gradFill>
              <a:gsLst>
                <a:gs pos="0">
                  <a:srgbClr val="2B9D9B"/>
                </a:gs>
                <a:gs pos="100000">
                  <a:srgbClr val="2D868E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12"/>
            <p:cNvSpPr/>
            <p:nvPr/>
          </p:nvSpPr>
          <p:spPr>
            <a:xfrm>
              <a:off x="4952188" y="2719775"/>
              <a:ext cx="410275" cy="548925"/>
            </a:xfrm>
            <a:custGeom>
              <a:rect b="b" l="l" r="r" t="t"/>
              <a:pathLst>
                <a:path extrusionOk="0" h="21957" w="16411">
                  <a:moveTo>
                    <a:pt x="7042" y="1"/>
                  </a:moveTo>
                  <a:cubicBezTo>
                    <a:pt x="6098" y="1"/>
                    <a:pt x="5155" y="348"/>
                    <a:pt x="4245" y="998"/>
                  </a:cubicBezTo>
                  <a:cubicBezTo>
                    <a:pt x="1323" y="3060"/>
                    <a:pt x="0" y="7493"/>
                    <a:pt x="2904" y="13353"/>
                  </a:cubicBezTo>
                  <a:cubicBezTo>
                    <a:pt x="5363" y="18314"/>
                    <a:pt x="10531" y="21957"/>
                    <a:pt x="13258" y="21957"/>
                  </a:cubicBezTo>
                  <a:cubicBezTo>
                    <a:pt x="13752" y="21957"/>
                    <a:pt x="14166" y="21837"/>
                    <a:pt x="14469" y="21584"/>
                  </a:cubicBezTo>
                  <a:cubicBezTo>
                    <a:pt x="16411" y="19934"/>
                    <a:pt x="15552" y="11428"/>
                    <a:pt x="13026" y="5689"/>
                  </a:cubicBezTo>
                  <a:cubicBezTo>
                    <a:pt x="11258" y="1727"/>
                    <a:pt x="9147" y="1"/>
                    <a:pt x="7042" y="1"/>
                  </a:cubicBezTo>
                  <a:close/>
                </a:path>
              </a:pathLst>
            </a:custGeom>
            <a:gradFill>
              <a:gsLst>
                <a:gs pos="0">
                  <a:srgbClr val="2E7D88"/>
                </a:gs>
                <a:gs pos="100000">
                  <a:srgbClr val="2E657B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12"/>
            <p:cNvSpPr/>
            <p:nvPr/>
          </p:nvSpPr>
          <p:spPr>
            <a:xfrm>
              <a:off x="4845213" y="3370475"/>
              <a:ext cx="455400" cy="521800"/>
            </a:xfrm>
            <a:custGeom>
              <a:rect b="b" l="l" r="r" t="t"/>
              <a:pathLst>
                <a:path extrusionOk="0" h="20872" w="18216">
                  <a:moveTo>
                    <a:pt x="6372" y="1"/>
                  </a:moveTo>
                  <a:cubicBezTo>
                    <a:pt x="5197" y="1"/>
                    <a:pt x="4102" y="538"/>
                    <a:pt x="3128" y="1519"/>
                  </a:cubicBezTo>
                  <a:cubicBezTo>
                    <a:pt x="602" y="4028"/>
                    <a:pt x="1" y="8650"/>
                    <a:pt x="3815" y="13994"/>
                  </a:cubicBezTo>
                  <a:cubicBezTo>
                    <a:pt x="6814" y="18181"/>
                    <a:pt x="11967" y="20871"/>
                    <a:pt x="14828" y="20871"/>
                  </a:cubicBezTo>
                  <a:cubicBezTo>
                    <a:pt x="15607" y="20871"/>
                    <a:pt x="16216" y="20672"/>
                    <a:pt x="16566" y="20249"/>
                  </a:cubicBezTo>
                  <a:cubicBezTo>
                    <a:pt x="18215" y="18290"/>
                    <a:pt x="15981" y="9990"/>
                    <a:pt x="12562" y="4698"/>
                  </a:cubicBezTo>
                  <a:cubicBezTo>
                    <a:pt x="10411" y="1429"/>
                    <a:pt x="8286" y="1"/>
                    <a:pt x="6372" y="1"/>
                  </a:cubicBezTo>
                  <a:close/>
                </a:path>
              </a:pathLst>
            </a:custGeom>
            <a:gradFill>
              <a:gsLst>
                <a:gs pos="0">
                  <a:srgbClr val="2D5A74"/>
                </a:gs>
                <a:gs pos="100000">
                  <a:srgbClr val="2B4467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12"/>
            <p:cNvSpPr/>
            <p:nvPr/>
          </p:nvSpPr>
          <p:spPr>
            <a:xfrm>
              <a:off x="5665782" y="1963550"/>
              <a:ext cx="547750" cy="331175"/>
            </a:xfrm>
            <a:custGeom>
              <a:rect b="b" l="l" r="r" t="t"/>
              <a:pathLst>
                <a:path extrusionOk="0" h="13247" w="21910">
                  <a:moveTo>
                    <a:pt x="15746" y="1"/>
                  </a:moveTo>
                  <a:cubicBezTo>
                    <a:pt x="14694" y="1"/>
                    <a:pt x="13482" y="179"/>
                    <a:pt x="12098" y="574"/>
                  </a:cubicBezTo>
                  <a:cubicBezTo>
                    <a:pt x="6238" y="2189"/>
                    <a:pt x="0" y="8478"/>
                    <a:pt x="722" y="11021"/>
                  </a:cubicBezTo>
                  <a:cubicBezTo>
                    <a:pt x="1118" y="12494"/>
                    <a:pt x="3969" y="13246"/>
                    <a:pt x="7381" y="13246"/>
                  </a:cubicBezTo>
                  <a:cubicBezTo>
                    <a:pt x="9742" y="13246"/>
                    <a:pt x="12371" y="12886"/>
                    <a:pt x="14641" y="12156"/>
                  </a:cubicBezTo>
                  <a:cubicBezTo>
                    <a:pt x="20191" y="10368"/>
                    <a:pt x="21910" y="7396"/>
                    <a:pt x="21308" y="4217"/>
                  </a:cubicBezTo>
                  <a:cubicBezTo>
                    <a:pt x="20849" y="1844"/>
                    <a:pt x="19130" y="1"/>
                    <a:pt x="15746" y="1"/>
                  </a:cubicBezTo>
                  <a:close/>
                </a:path>
              </a:pathLst>
            </a:custGeom>
            <a:gradFill>
              <a:gsLst>
                <a:gs pos="0">
                  <a:srgbClr val="24B5A9"/>
                </a:gs>
                <a:gs pos="100000">
                  <a:srgbClr val="2BA09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12"/>
            <p:cNvSpPr/>
            <p:nvPr/>
          </p:nvSpPr>
          <p:spPr>
            <a:xfrm>
              <a:off x="5430357" y="2474250"/>
              <a:ext cx="535725" cy="368275"/>
            </a:xfrm>
            <a:custGeom>
              <a:rect b="b" l="l" r="r" t="t"/>
              <a:pathLst>
                <a:path extrusionOk="0" h="14731" w="21429">
                  <a:moveTo>
                    <a:pt x="15408" y="0"/>
                  </a:moveTo>
                  <a:cubicBezTo>
                    <a:pt x="14082" y="0"/>
                    <a:pt x="12497" y="376"/>
                    <a:pt x="10637" y="1247"/>
                  </a:cubicBezTo>
                  <a:cubicBezTo>
                    <a:pt x="5121" y="3791"/>
                    <a:pt x="0" y="10973"/>
                    <a:pt x="1117" y="13345"/>
                  </a:cubicBezTo>
                  <a:cubicBezTo>
                    <a:pt x="1556" y="14299"/>
                    <a:pt x="3076" y="14731"/>
                    <a:pt x="5074" y="14731"/>
                  </a:cubicBezTo>
                  <a:cubicBezTo>
                    <a:pt x="8004" y="14731"/>
                    <a:pt x="11961" y="13801"/>
                    <a:pt x="15036" y="12228"/>
                  </a:cubicBezTo>
                  <a:cubicBezTo>
                    <a:pt x="20226" y="9582"/>
                    <a:pt x="21429" y="6368"/>
                    <a:pt x="20312" y="3361"/>
                  </a:cubicBezTo>
                  <a:cubicBezTo>
                    <a:pt x="19575" y="1411"/>
                    <a:pt x="17978" y="0"/>
                    <a:pt x="15408" y="0"/>
                  </a:cubicBezTo>
                  <a:close/>
                </a:path>
              </a:pathLst>
            </a:custGeom>
            <a:gradFill>
              <a:gsLst>
                <a:gs pos="0">
                  <a:srgbClr val="2B9595"/>
                </a:gs>
                <a:gs pos="100000">
                  <a:srgbClr val="2D7E89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12"/>
            <p:cNvSpPr/>
            <p:nvPr/>
          </p:nvSpPr>
          <p:spPr>
            <a:xfrm>
              <a:off x="5291607" y="3016550"/>
              <a:ext cx="509525" cy="412000"/>
            </a:xfrm>
            <a:custGeom>
              <a:rect b="b" l="l" r="r" t="t"/>
              <a:pathLst>
                <a:path extrusionOk="0" h="16480" w="20381">
                  <a:moveTo>
                    <a:pt x="14446" y="0"/>
                  </a:moveTo>
                  <a:cubicBezTo>
                    <a:pt x="12914" y="0"/>
                    <a:pt x="11063" y="617"/>
                    <a:pt x="8901" y="2101"/>
                  </a:cubicBezTo>
                  <a:cubicBezTo>
                    <a:pt x="3884" y="5486"/>
                    <a:pt x="0" y="13425"/>
                    <a:pt x="1478" y="15607"/>
                  </a:cubicBezTo>
                  <a:cubicBezTo>
                    <a:pt x="1883" y="16209"/>
                    <a:pt x="2759" y="16479"/>
                    <a:pt x="3914" y="16479"/>
                  </a:cubicBezTo>
                  <a:cubicBezTo>
                    <a:pt x="6877" y="16479"/>
                    <a:pt x="11673" y="14702"/>
                    <a:pt x="15036" y="12205"/>
                  </a:cubicBezTo>
                  <a:cubicBezTo>
                    <a:pt x="19727" y="8733"/>
                    <a:pt x="20380" y="5400"/>
                    <a:pt x="18799" y="2599"/>
                  </a:cubicBezTo>
                  <a:cubicBezTo>
                    <a:pt x="17904" y="1052"/>
                    <a:pt x="16447" y="0"/>
                    <a:pt x="14446" y="0"/>
                  </a:cubicBezTo>
                  <a:close/>
                </a:path>
              </a:pathLst>
            </a:custGeom>
            <a:gradFill>
              <a:gsLst>
                <a:gs pos="0">
                  <a:srgbClr val="2E7583"/>
                </a:gs>
                <a:gs pos="100000">
                  <a:srgbClr val="2D5D76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12"/>
            <p:cNvSpPr/>
            <p:nvPr/>
          </p:nvSpPr>
          <p:spPr>
            <a:xfrm>
              <a:off x="5252932" y="3579525"/>
              <a:ext cx="469575" cy="457100"/>
            </a:xfrm>
            <a:custGeom>
              <a:rect b="b" l="l" r="r" t="t"/>
              <a:pathLst>
                <a:path extrusionOk="0" h="18284" w="18783">
                  <a:moveTo>
                    <a:pt x="12925" y="1"/>
                  </a:moveTo>
                  <a:cubicBezTo>
                    <a:pt x="11219" y="1"/>
                    <a:pt x="9193" y="885"/>
                    <a:pt x="6926" y="3072"/>
                  </a:cubicBezTo>
                  <a:cubicBezTo>
                    <a:pt x="2527" y="7247"/>
                    <a:pt x="1" y="15805"/>
                    <a:pt x="1805" y="17730"/>
                  </a:cubicBezTo>
                  <a:cubicBezTo>
                    <a:pt x="2161" y="18110"/>
                    <a:pt x="2725" y="18283"/>
                    <a:pt x="3432" y="18283"/>
                  </a:cubicBezTo>
                  <a:cubicBezTo>
                    <a:pt x="6266" y="18283"/>
                    <a:pt x="11395" y="15494"/>
                    <a:pt x="14641" y="12110"/>
                  </a:cubicBezTo>
                  <a:cubicBezTo>
                    <a:pt x="18679" y="7883"/>
                    <a:pt x="18782" y="4447"/>
                    <a:pt x="16772" y="1938"/>
                  </a:cubicBezTo>
                  <a:cubicBezTo>
                    <a:pt x="15806" y="757"/>
                    <a:pt x="14503" y="1"/>
                    <a:pt x="12925" y="1"/>
                  </a:cubicBezTo>
                  <a:close/>
                </a:path>
              </a:pathLst>
            </a:custGeom>
            <a:gradFill>
              <a:gsLst>
                <a:gs pos="0">
                  <a:srgbClr val="2E5170"/>
                </a:gs>
                <a:gs pos="100000">
                  <a:srgbClr val="29396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12"/>
            <p:cNvSpPr/>
            <p:nvPr/>
          </p:nvSpPr>
          <p:spPr>
            <a:xfrm>
              <a:off x="5171600" y="1714100"/>
              <a:ext cx="813075" cy="2711675"/>
            </a:xfrm>
            <a:custGeom>
              <a:rect b="b" l="l" r="r" t="t"/>
              <a:pathLst>
                <a:path extrusionOk="0" h="108467" w="32523">
                  <a:moveTo>
                    <a:pt x="31856" y="1"/>
                  </a:moveTo>
                  <a:cubicBezTo>
                    <a:pt x="31756" y="1"/>
                    <a:pt x="31667" y="45"/>
                    <a:pt x="31618" y="155"/>
                  </a:cubicBezTo>
                  <a:cubicBezTo>
                    <a:pt x="9434" y="31464"/>
                    <a:pt x="0" y="70042"/>
                    <a:pt x="5276" y="108053"/>
                  </a:cubicBezTo>
                  <a:cubicBezTo>
                    <a:pt x="5276" y="108283"/>
                    <a:pt x="5465" y="108466"/>
                    <a:pt x="5707" y="108466"/>
                  </a:cubicBezTo>
                  <a:cubicBezTo>
                    <a:pt x="5718" y="108466"/>
                    <a:pt x="5729" y="108466"/>
                    <a:pt x="5740" y="108465"/>
                  </a:cubicBezTo>
                  <a:cubicBezTo>
                    <a:pt x="5963" y="108413"/>
                    <a:pt x="6118" y="108173"/>
                    <a:pt x="6083" y="107932"/>
                  </a:cubicBezTo>
                  <a:cubicBezTo>
                    <a:pt x="842" y="70145"/>
                    <a:pt x="10190" y="31756"/>
                    <a:pt x="32254" y="619"/>
                  </a:cubicBezTo>
                  <a:cubicBezTo>
                    <a:pt x="32523" y="377"/>
                    <a:pt x="32145" y="1"/>
                    <a:pt x="31856" y="1"/>
                  </a:cubicBezTo>
                  <a:close/>
                </a:path>
              </a:pathLst>
            </a:custGeom>
            <a:solidFill>
              <a:srgbClr val="7CDBB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12"/>
            <p:cNvSpPr/>
            <p:nvPr/>
          </p:nvSpPr>
          <p:spPr>
            <a:xfrm>
              <a:off x="5903200" y="1234415"/>
              <a:ext cx="492775" cy="505550"/>
            </a:xfrm>
            <a:custGeom>
              <a:rect b="b" l="l" r="r" t="t"/>
              <a:pathLst>
                <a:path extrusionOk="0" h="20222" w="19711">
                  <a:moveTo>
                    <a:pt x="14298" y="0"/>
                  </a:moveTo>
                  <a:cubicBezTo>
                    <a:pt x="12194" y="0"/>
                    <a:pt x="9573" y="1334"/>
                    <a:pt x="6702" y="4646"/>
                  </a:cubicBezTo>
                  <a:cubicBezTo>
                    <a:pt x="2079" y="9973"/>
                    <a:pt x="0" y="18668"/>
                    <a:pt x="2028" y="19991"/>
                  </a:cubicBezTo>
                  <a:cubicBezTo>
                    <a:pt x="2265" y="20148"/>
                    <a:pt x="2578" y="20222"/>
                    <a:pt x="2950" y="20222"/>
                  </a:cubicBezTo>
                  <a:cubicBezTo>
                    <a:pt x="5676" y="20222"/>
                    <a:pt x="11641" y="16268"/>
                    <a:pt x="15345" y="12035"/>
                  </a:cubicBezTo>
                  <a:cubicBezTo>
                    <a:pt x="19538" y="7172"/>
                    <a:pt x="19710" y="3511"/>
                    <a:pt x="17459" y="1295"/>
                  </a:cubicBezTo>
                  <a:cubicBezTo>
                    <a:pt x="16629" y="478"/>
                    <a:pt x="15556" y="0"/>
                    <a:pt x="14298" y="0"/>
                  </a:cubicBezTo>
                  <a:close/>
                </a:path>
              </a:pathLst>
            </a:custGeom>
            <a:gradFill>
              <a:gsLst>
                <a:gs pos="0">
                  <a:srgbClr val="7CDBBF"/>
                </a:gs>
                <a:gs pos="100000">
                  <a:srgbClr val="1FBEAE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" name="Google Shape;128;p12"/>
          <p:cNvSpPr txBox="1"/>
          <p:nvPr>
            <p:ph idx="1" type="subTitle"/>
          </p:nvPr>
        </p:nvSpPr>
        <p:spPr>
          <a:xfrm>
            <a:off x="2219450" y="1602100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9pPr>
          </a:lstStyle>
          <a:p/>
        </p:txBody>
      </p:sp>
      <p:sp>
        <p:nvSpPr>
          <p:cNvPr id="129" name="Google Shape;129;p12"/>
          <p:cNvSpPr txBox="1"/>
          <p:nvPr>
            <p:ph idx="2" type="subTitle"/>
          </p:nvPr>
        </p:nvSpPr>
        <p:spPr>
          <a:xfrm>
            <a:off x="2219450" y="2830369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9pPr>
          </a:lstStyle>
          <a:p/>
        </p:txBody>
      </p:sp>
      <p:sp>
        <p:nvSpPr>
          <p:cNvPr id="130" name="Google Shape;130;p12"/>
          <p:cNvSpPr txBox="1"/>
          <p:nvPr>
            <p:ph idx="3" type="subTitle"/>
          </p:nvPr>
        </p:nvSpPr>
        <p:spPr>
          <a:xfrm>
            <a:off x="2219450" y="4045475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9pPr>
          </a:lstStyle>
          <a:p/>
        </p:txBody>
      </p:sp>
      <p:sp>
        <p:nvSpPr>
          <p:cNvPr id="131" name="Google Shape;131;p12"/>
          <p:cNvSpPr txBox="1"/>
          <p:nvPr>
            <p:ph hasCustomPrompt="1" type="title"/>
          </p:nvPr>
        </p:nvSpPr>
        <p:spPr>
          <a:xfrm>
            <a:off x="1587750" y="940196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2" name="Google Shape;132;p12"/>
          <p:cNvSpPr txBox="1"/>
          <p:nvPr>
            <p:ph hasCustomPrompt="1" idx="4" type="title"/>
          </p:nvPr>
        </p:nvSpPr>
        <p:spPr>
          <a:xfrm>
            <a:off x="1587750" y="2148443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3" name="Google Shape;133;p12"/>
          <p:cNvSpPr txBox="1"/>
          <p:nvPr>
            <p:ph hasCustomPrompt="1" idx="5" type="title"/>
          </p:nvPr>
        </p:nvSpPr>
        <p:spPr>
          <a:xfrm>
            <a:off x="1587750" y="3347668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3600"/>
              <a:buNone/>
              <a:defRPr sz="3600">
                <a:solidFill>
                  <a:srgbClr val="1A0057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&amp; SOME TEXT SLIDE">
  <p:cSld name="CUSTOM_6"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" name="Google Shape;135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49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136" name="Google Shape;136;p13"/>
          <p:cNvSpPr txBox="1"/>
          <p:nvPr>
            <p:ph type="title"/>
          </p:nvPr>
        </p:nvSpPr>
        <p:spPr>
          <a:xfrm>
            <a:off x="-2875059" y="2130957"/>
            <a:ext cx="14894100" cy="60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5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7" name="Google Shape;137;p13"/>
          <p:cNvSpPr txBox="1"/>
          <p:nvPr>
            <p:ph idx="1" type="subTitle"/>
          </p:nvPr>
        </p:nvSpPr>
        <p:spPr>
          <a:xfrm flipH="1">
            <a:off x="1548099" y="2883450"/>
            <a:ext cx="6047700" cy="12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3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">
  <p:cSld name="CUSTOM_6_1"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" name="Google Shape;139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49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140" name="Google Shape;140;p14"/>
          <p:cNvSpPr/>
          <p:nvPr/>
        </p:nvSpPr>
        <p:spPr>
          <a:xfrm>
            <a:off x="2003034" y="1560121"/>
            <a:ext cx="5130419" cy="2020805"/>
          </a:xfrm>
          <a:custGeom>
            <a:rect b="b" l="l" r="r" t="t"/>
            <a:pathLst>
              <a:path extrusionOk="0" h="5461634" w="7329170">
                <a:moveTo>
                  <a:pt x="7328763" y="5461025"/>
                </a:moveTo>
                <a:lnTo>
                  <a:pt x="0" y="5461025"/>
                </a:lnTo>
                <a:lnTo>
                  <a:pt x="0" y="0"/>
                </a:lnTo>
                <a:lnTo>
                  <a:pt x="7328763" y="0"/>
                </a:lnTo>
                <a:lnTo>
                  <a:pt x="7328763" y="5461025"/>
                </a:lnTo>
                <a:close/>
              </a:path>
            </a:pathLst>
          </a:custGeom>
          <a:solidFill>
            <a:srgbClr val="F1F1F1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41" name="Google Shape;141;p14"/>
          <p:cNvGrpSpPr/>
          <p:nvPr/>
        </p:nvGrpSpPr>
        <p:grpSpPr>
          <a:xfrm>
            <a:off x="1593359" y="3012566"/>
            <a:ext cx="1072662" cy="2208740"/>
            <a:chOff x="4845213" y="1234415"/>
            <a:chExt cx="1550762" cy="3191360"/>
          </a:xfrm>
        </p:grpSpPr>
        <p:sp>
          <p:nvSpPr>
            <p:cNvPr id="142" name="Google Shape;142;p14"/>
            <p:cNvSpPr/>
            <p:nvPr/>
          </p:nvSpPr>
          <p:spPr>
            <a:xfrm>
              <a:off x="5487463" y="1519675"/>
              <a:ext cx="336400" cy="580575"/>
            </a:xfrm>
            <a:custGeom>
              <a:rect b="b" l="l" r="r" t="t"/>
              <a:pathLst>
                <a:path extrusionOk="0" h="23223" w="13456">
                  <a:moveTo>
                    <a:pt x="7825" y="0"/>
                  </a:moveTo>
                  <a:cubicBezTo>
                    <a:pt x="7292" y="0"/>
                    <a:pt x="6732" y="91"/>
                    <a:pt x="6152" y="268"/>
                  </a:cubicBezTo>
                  <a:cubicBezTo>
                    <a:pt x="2715" y="1317"/>
                    <a:pt x="0" y="5114"/>
                    <a:pt x="860" y="11610"/>
                  </a:cubicBezTo>
                  <a:cubicBezTo>
                    <a:pt x="1658" y="17646"/>
                    <a:pt x="6062" y="23222"/>
                    <a:pt x="8612" y="23222"/>
                  </a:cubicBezTo>
                  <a:cubicBezTo>
                    <a:pt x="8806" y="23222"/>
                    <a:pt x="8989" y="23190"/>
                    <a:pt x="9159" y="23123"/>
                  </a:cubicBezTo>
                  <a:cubicBezTo>
                    <a:pt x="11531" y="22195"/>
                    <a:pt x="13455" y="13844"/>
                    <a:pt x="12957" y="7537"/>
                  </a:cubicBezTo>
                  <a:cubicBezTo>
                    <a:pt x="12498" y="2293"/>
                    <a:pt x="10499" y="0"/>
                    <a:pt x="7825" y="0"/>
                  </a:cubicBezTo>
                  <a:close/>
                </a:path>
              </a:pathLst>
            </a:custGeom>
            <a:gradFill>
              <a:gsLst>
                <a:gs pos="0">
                  <a:srgbClr val="22BDAE"/>
                </a:gs>
                <a:gs pos="100000">
                  <a:srgbClr val="28A7A0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14"/>
            <p:cNvSpPr/>
            <p:nvPr/>
          </p:nvSpPr>
          <p:spPr>
            <a:xfrm>
              <a:off x="5167838" y="2098575"/>
              <a:ext cx="367325" cy="568850"/>
            </a:xfrm>
            <a:custGeom>
              <a:rect b="b" l="l" r="r" t="t"/>
              <a:pathLst>
                <a:path extrusionOk="0" h="22754" w="14693">
                  <a:moveTo>
                    <a:pt x="7535" y="0"/>
                  </a:moveTo>
                  <a:cubicBezTo>
                    <a:pt x="6793" y="0"/>
                    <a:pt x="6022" y="201"/>
                    <a:pt x="5242" y="586"/>
                  </a:cubicBezTo>
                  <a:cubicBezTo>
                    <a:pt x="2028" y="2149"/>
                    <a:pt x="1" y="6325"/>
                    <a:pt x="1908" y="12563"/>
                  </a:cubicBezTo>
                  <a:cubicBezTo>
                    <a:pt x="3626" y="18130"/>
                    <a:pt x="8548" y="22754"/>
                    <a:pt x="11161" y="22754"/>
                  </a:cubicBezTo>
                  <a:cubicBezTo>
                    <a:pt x="11476" y="22754"/>
                    <a:pt x="11757" y="22687"/>
                    <a:pt x="11995" y="22546"/>
                  </a:cubicBezTo>
                  <a:cubicBezTo>
                    <a:pt x="14160" y="21240"/>
                    <a:pt x="14693" y="12735"/>
                    <a:pt x="13146" y="6634"/>
                  </a:cubicBezTo>
                  <a:cubicBezTo>
                    <a:pt x="11945" y="2013"/>
                    <a:pt x="9881" y="0"/>
                    <a:pt x="7535" y="0"/>
                  </a:cubicBezTo>
                  <a:close/>
                </a:path>
              </a:pathLst>
            </a:custGeom>
            <a:gradFill>
              <a:gsLst>
                <a:gs pos="0">
                  <a:srgbClr val="2B9D9B"/>
                </a:gs>
                <a:gs pos="100000">
                  <a:srgbClr val="2D868E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14"/>
            <p:cNvSpPr/>
            <p:nvPr/>
          </p:nvSpPr>
          <p:spPr>
            <a:xfrm>
              <a:off x="4952188" y="2719775"/>
              <a:ext cx="410275" cy="548925"/>
            </a:xfrm>
            <a:custGeom>
              <a:rect b="b" l="l" r="r" t="t"/>
              <a:pathLst>
                <a:path extrusionOk="0" h="21957" w="16411">
                  <a:moveTo>
                    <a:pt x="7042" y="1"/>
                  </a:moveTo>
                  <a:cubicBezTo>
                    <a:pt x="6098" y="1"/>
                    <a:pt x="5155" y="348"/>
                    <a:pt x="4245" y="998"/>
                  </a:cubicBezTo>
                  <a:cubicBezTo>
                    <a:pt x="1323" y="3060"/>
                    <a:pt x="0" y="7493"/>
                    <a:pt x="2904" y="13353"/>
                  </a:cubicBezTo>
                  <a:cubicBezTo>
                    <a:pt x="5363" y="18314"/>
                    <a:pt x="10531" y="21957"/>
                    <a:pt x="13258" y="21957"/>
                  </a:cubicBezTo>
                  <a:cubicBezTo>
                    <a:pt x="13752" y="21957"/>
                    <a:pt x="14166" y="21837"/>
                    <a:pt x="14469" y="21584"/>
                  </a:cubicBezTo>
                  <a:cubicBezTo>
                    <a:pt x="16411" y="19934"/>
                    <a:pt x="15552" y="11428"/>
                    <a:pt x="13026" y="5689"/>
                  </a:cubicBezTo>
                  <a:cubicBezTo>
                    <a:pt x="11258" y="1727"/>
                    <a:pt x="9147" y="1"/>
                    <a:pt x="7042" y="1"/>
                  </a:cubicBezTo>
                  <a:close/>
                </a:path>
              </a:pathLst>
            </a:custGeom>
            <a:gradFill>
              <a:gsLst>
                <a:gs pos="0">
                  <a:srgbClr val="2E7D88"/>
                </a:gs>
                <a:gs pos="100000">
                  <a:srgbClr val="2E657B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14"/>
            <p:cNvSpPr/>
            <p:nvPr/>
          </p:nvSpPr>
          <p:spPr>
            <a:xfrm>
              <a:off x="4845213" y="3370475"/>
              <a:ext cx="455400" cy="521800"/>
            </a:xfrm>
            <a:custGeom>
              <a:rect b="b" l="l" r="r" t="t"/>
              <a:pathLst>
                <a:path extrusionOk="0" h="20872" w="18216">
                  <a:moveTo>
                    <a:pt x="6372" y="1"/>
                  </a:moveTo>
                  <a:cubicBezTo>
                    <a:pt x="5197" y="1"/>
                    <a:pt x="4102" y="538"/>
                    <a:pt x="3128" y="1519"/>
                  </a:cubicBezTo>
                  <a:cubicBezTo>
                    <a:pt x="602" y="4028"/>
                    <a:pt x="1" y="8650"/>
                    <a:pt x="3815" y="13994"/>
                  </a:cubicBezTo>
                  <a:cubicBezTo>
                    <a:pt x="6814" y="18181"/>
                    <a:pt x="11967" y="20871"/>
                    <a:pt x="14828" y="20871"/>
                  </a:cubicBezTo>
                  <a:cubicBezTo>
                    <a:pt x="15607" y="20871"/>
                    <a:pt x="16216" y="20672"/>
                    <a:pt x="16566" y="20249"/>
                  </a:cubicBezTo>
                  <a:cubicBezTo>
                    <a:pt x="18215" y="18290"/>
                    <a:pt x="15981" y="9990"/>
                    <a:pt x="12562" y="4698"/>
                  </a:cubicBezTo>
                  <a:cubicBezTo>
                    <a:pt x="10411" y="1429"/>
                    <a:pt x="8286" y="1"/>
                    <a:pt x="6372" y="1"/>
                  </a:cubicBezTo>
                  <a:close/>
                </a:path>
              </a:pathLst>
            </a:custGeom>
            <a:gradFill>
              <a:gsLst>
                <a:gs pos="0">
                  <a:srgbClr val="2D5A74"/>
                </a:gs>
                <a:gs pos="100000">
                  <a:srgbClr val="2B4467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14"/>
            <p:cNvSpPr/>
            <p:nvPr/>
          </p:nvSpPr>
          <p:spPr>
            <a:xfrm>
              <a:off x="5665782" y="1963550"/>
              <a:ext cx="547750" cy="331175"/>
            </a:xfrm>
            <a:custGeom>
              <a:rect b="b" l="l" r="r" t="t"/>
              <a:pathLst>
                <a:path extrusionOk="0" h="13247" w="21910">
                  <a:moveTo>
                    <a:pt x="15746" y="1"/>
                  </a:moveTo>
                  <a:cubicBezTo>
                    <a:pt x="14694" y="1"/>
                    <a:pt x="13482" y="179"/>
                    <a:pt x="12098" y="574"/>
                  </a:cubicBezTo>
                  <a:cubicBezTo>
                    <a:pt x="6238" y="2189"/>
                    <a:pt x="0" y="8478"/>
                    <a:pt x="722" y="11021"/>
                  </a:cubicBezTo>
                  <a:cubicBezTo>
                    <a:pt x="1118" y="12494"/>
                    <a:pt x="3969" y="13246"/>
                    <a:pt x="7381" y="13246"/>
                  </a:cubicBezTo>
                  <a:cubicBezTo>
                    <a:pt x="9742" y="13246"/>
                    <a:pt x="12371" y="12886"/>
                    <a:pt x="14641" y="12156"/>
                  </a:cubicBezTo>
                  <a:cubicBezTo>
                    <a:pt x="20191" y="10368"/>
                    <a:pt x="21910" y="7396"/>
                    <a:pt x="21308" y="4217"/>
                  </a:cubicBezTo>
                  <a:cubicBezTo>
                    <a:pt x="20849" y="1844"/>
                    <a:pt x="19130" y="1"/>
                    <a:pt x="15746" y="1"/>
                  </a:cubicBezTo>
                  <a:close/>
                </a:path>
              </a:pathLst>
            </a:custGeom>
            <a:gradFill>
              <a:gsLst>
                <a:gs pos="0">
                  <a:srgbClr val="24B5A9"/>
                </a:gs>
                <a:gs pos="100000">
                  <a:srgbClr val="2BA09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14"/>
            <p:cNvSpPr/>
            <p:nvPr/>
          </p:nvSpPr>
          <p:spPr>
            <a:xfrm>
              <a:off x="5430357" y="2474250"/>
              <a:ext cx="535725" cy="368275"/>
            </a:xfrm>
            <a:custGeom>
              <a:rect b="b" l="l" r="r" t="t"/>
              <a:pathLst>
                <a:path extrusionOk="0" h="14731" w="21429">
                  <a:moveTo>
                    <a:pt x="15408" y="0"/>
                  </a:moveTo>
                  <a:cubicBezTo>
                    <a:pt x="14082" y="0"/>
                    <a:pt x="12497" y="376"/>
                    <a:pt x="10637" y="1247"/>
                  </a:cubicBezTo>
                  <a:cubicBezTo>
                    <a:pt x="5121" y="3791"/>
                    <a:pt x="0" y="10973"/>
                    <a:pt x="1117" y="13345"/>
                  </a:cubicBezTo>
                  <a:cubicBezTo>
                    <a:pt x="1556" y="14299"/>
                    <a:pt x="3076" y="14731"/>
                    <a:pt x="5074" y="14731"/>
                  </a:cubicBezTo>
                  <a:cubicBezTo>
                    <a:pt x="8004" y="14731"/>
                    <a:pt x="11961" y="13801"/>
                    <a:pt x="15036" y="12228"/>
                  </a:cubicBezTo>
                  <a:cubicBezTo>
                    <a:pt x="20226" y="9582"/>
                    <a:pt x="21429" y="6368"/>
                    <a:pt x="20312" y="3361"/>
                  </a:cubicBezTo>
                  <a:cubicBezTo>
                    <a:pt x="19575" y="1411"/>
                    <a:pt x="17978" y="0"/>
                    <a:pt x="15408" y="0"/>
                  </a:cubicBezTo>
                  <a:close/>
                </a:path>
              </a:pathLst>
            </a:custGeom>
            <a:gradFill>
              <a:gsLst>
                <a:gs pos="0">
                  <a:srgbClr val="2B9595"/>
                </a:gs>
                <a:gs pos="100000">
                  <a:srgbClr val="2D7E89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14"/>
            <p:cNvSpPr/>
            <p:nvPr/>
          </p:nvSpPr>
          <p:spPr>
            <a:xfrm>
              <a:off x="5291607" y="3016550"/>
              <a:ext cx="509525" cy="412000"/>
            </a:xfrm>
            <a:custGeom>
              <a:rect b="b" l="l" r="r" t="t"/>
              <a:pathLst>
                <a:path extrusionOk="0" h="16480" w="20381">
                  <a:moveTo>
                    <a:pt x="14446" y="0"/>
                  </a:moveTo>
                  <a:cubicBezTo>
                    <a:pt x="12914" y="0"/>
                    <a:pt x="11063" y="617"/>
                    <a:pt x="8901" y="2101"/>
                  </a:cubicBezTo>
                  <a:cubicBezTo>
                    <a:pt x="3884" y="5486"/>
                    <a:pt x="0" y="13425"/>
                    <a:pt x="1478" y="15607"/>
                  </a:cubicBezTo>
                  <a:cubicBezTo>
                    <a:pt x="1883" y="16209"/>
                    <a:pt x="2759" y="16479"/>
                    <a:pt x="3914" y="16479"/>
                  </a:cubicBezTo>
                  <a:cubicBezTo>
                    <a:pt x="6877" y="16479"/>
                    <a:pt x="11673" y="14702"/>
                    <a:pt x="15036" y="12205"/>
                  </a:cubicBezTo>
                  <a:cubicBezTo>
                    <a:pt x="19727" y="8733"/>
                    <a:pt x="20380" y="5400"/>
                    <a:pt x="18799" y="2599"/>
                  </a:cubicBezTo>
                  <a:cubicBezTo>
                    <a:pt x="17904" y="1052"/>
                    <a:pt x="16447" y="0"/>
                    <a:pt x="14446" y="0"/>
                  </a:cubicBezTo>
                  <a:close/>
                </a:path>
              </a:pathLst>
            </a:custGeom>
            <a:gradFill>
              <a:gsLst>
                <a:gs pos="0">
                  <a:srgbClr val="2E7583"/>
                </a:gs>
                <a:gs pos="100000">
                  <a:srgbClr val="2D5D76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14"/>
            <p:cNvSpPr/>
            <p:nvPr/>
          </p:nvSpPr>
          <p:spPr>
            <a:xfrm>
              <a:off x="5252932" y="3579525"/>
              <a:ext cx="469575" cy="457100"/>
            </a:xfrm>
            <a:custGeom>
              <a:rect b="b" l="l" r="r" t="t"/>
              <a:pathLst>
                <a:path extrusionOk="0" h="18284" w="18783">
                  <a:moveTo>
                    <a:pt x="12925" y="1"/>
                  </a:moveTo>
                  <a:cubicBezTo>
                    <a:pt x="11219" y="1"/>
                    <a:pt x="9193" y="885"/>
                    <a:pt x="6926" y="3072"/>
                  </a:cubicBezTo>
                  <a:cubicBezTo>
                    <a:pt x="2527" y="7247"/>
                    <a:pt x="1" y="15805"/>
                    <a:pt x="1805" y="17730"/>
                  </a:cubicBezTo>
                  <a:cubicBezTo>
                    <a:pt x="2161" y="18110"/>
                    <a:pt x="2725" y="18283"/>
                    <a:pt x="3432" y="18283"/>
                  </a:cubicBezTo>
                  <a:cubicBezTo>
                    <a:pt x="6266" y="18283"/>
                    <a:pt x="11395" y="15494"/>
                    <a:pt x="14641" y="12110"/>
                  </a:cubicBezTo>
                  <a:cubicBezTo>
                    <a:pt x="18679" y="7883"/>
                    <a:pt x="18782" y="4447"/>
                    <a:pt x="16772" y="1938"/>
                  </a:cubicBezTo>
                  <a:cubicBezTo>
                    <a:pt x="15806" y="757"/>
                    <a:pt x="14503" y="1"/>
                    <a:pt x="12925" y="1"/>
                  </a:cubicBezTo>
                  <a:close/>
                </a:path>
              </a:pathLst>
            </a:custGeom>
            <a:gradFill>
              <a:gsLst>
                <a:gs pos="0">
                  <a:srgbClr val="2E5170"/>
                </a:gs>
                <a:gs pos="100000">
                  <a:srgbClr val="29396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14"/>
            <p:cNvSpPr/>
            <p:nvPr/>
          </p:nvSpPr>
          <p:spPr>
            <a:xfrm>
              <a:off x="5171600" y="1714100"/>
              <a:ext cx="813075" cy="2711675"/>
            </a:xfrm>
            <a:custGeom>
              <a:rect b="b" l="l" r="r" t="t"/>
              <a:pathLst>
                <a:path extrusionOk="0" h="108467" w="32523">
                  <a:moveTo>
                    <a:pt x="31856" y="1"/>
                  </a:moveTo>
                  <a:cubicBezTo>
                    <a:pt x="31756" y="1"/>
                    <a:pt x="31667" y="45"/>
                    <a:pt x="31618" y="155"/>
                  </a:cubicBezTo>
                  <a:cubicBezTo>
                    <a:pt x="9434" y="31464"/>
                    <a:pt x="0" y="70042"/>
                    <a:pt x="5276" y="108053"/>
                  </a:cubicBezTo>
                  <a:cubicBezTo>
                    <a:pt x="5276" y="108283"/>
                    <a:pt x="5465" y="108466"/>
                    <a:pt x="5707" y="108466"/>
                  </a:cubicBezTo>
                  <a:cubicBezTo>
                    <a:pt x="5718" y="108466"/>
                    <a:pt x="5729" y="108466"/>
                    <a:pt x="5740" y="108465"/>
                  </a:cubicBezTo>
                  <a:cubicBezTo>
                    <a:pt x="5963" y="108413"/>
                    <a:pt x="6118" y="108173"/>
                    <a:pt x="6083" y="107932"/>
                  </a:cubicBezTo>
                  <a:cubicBezTo>
                    <a:pt x="842" y="70145"/>
                    <a:pt x="10190" y="31756"/>
                    <a:pt x="32254" y="619"/>
                  </a:cubicBezTo>
                  <a:cubicBezTo>
                    <a:pt x="32523" y="377"/>
                    <a:pt x="32145" y="1"/>
                    <a:pt x="31856" y="1"/>
                  </a:cubicBezTo>
                  <a:close/>
                </a:path>
              </a:pathLst>
            </a:custGeom>
            <a:solidFill>
              <a:srgbClr val="7CDBB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14"/>
            <p:cNvSpPr/>
            <p:nvPr/>
          </p:nvSpPr>
          <p:spPr>
            <a:xfrm>
              <a:off x="5903200" y="1234415"/>
              <a:ext cx="492775" cy="505550"/>
            </a:xfrm>
            <a:custGeom>
              <a:rect b="b" l="l" r="r" t="t"/>
              <a:pathLst>
                <a:path extrusionOk="0" h="20222" w="19711">
                  <a:moveTo>
                    <a:pt x="14298" y="0"/>
                  </a:moveTo>
                  <a:cubicBezTo>
                    <a:pt x="12194" y="0"/>
                    <a:pt x="9573" y="1334"/>
                    <a:pt x="6702" y="4646"/>
                  </a:cubicBezTo>
                  <a:cubicBezTo>
                    <a:pt x="2079" y="9973"/>
                    <a:pt x="0" y="18668"/>
                    <a:pt x="2028" y="19991"/>
                  </a:cubicBezTo>
                  <a:cubicBezTo>
                    <a:pt x="2265" y="20148"/>
                    <a:pt x="2578" y="20222"/>
                    <a:pt x="2950" y="20222"/>
                  </a:cubicBezTo>
                  <a:cubicBezTo>
                    <a:pt x="5676" y="20222"/>
                    <a:pt x="11641" y="16268"/>
                    <a:pt x="15345" y="12035"/>
                  </a:cubicBezTo>
                  <a:cubicBezTo>
                    <a:pt x="19538" y="7172"/>
                    <a:pt x="19710" y="3511"/>
                    <a:pt x="17459" y="1295"/>
                  </a:cubicBezTo>
                  <a:cubicBezTo>
                    <a:pt x="16629" y="478"/>
                    <a:pt x="15556" y="0"/>
                    <a:pt x="14298" y="0"/>
                  </a:cubicBezTo>
                  <a:close/>
                </a:path>
              </a:pathLst>
            </a:custGeom>
            <a:gradFill>
              <a:gsLst>
                <a:gs pos="0">
                  <a:srgbClr val="7CDBBF"/>
                </a:gs>
                <a:gs pos="100000">
                  <a:srgbClr val="1FBEAE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" name="Google Shape;152;p14"/>
          <p:cNvSpPr txBox="1"/>
          <p:nvPr>
            <p:ph idx="1" type="subTitle"/>
          </p:nvPr>
        </p:nvSpPr>
        <p:spPr>
          <a:xfrm>
            <a:off x="1863725" y="2877100"/>
            <a:ext cx="54861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/>
            </a:lvl9pPr>
          </a:lstStyle>
          <a:p/>
        </p:txBody>
      </p:sp>
      <p:sp>
        <p:nvSpPr>
          <p:cNvPr id="153" name="Google Shape;153;p14"/>
          <p:cNvSpPr txBox="1"/>
          <p:nvPr>
            <p:ph hasCustomPrompt="1" type="title"/>
          </p:nvPr>
        </p:nvSpPr>
        <p:spPr>
          <a:xfrm>
            <a:off x="1587750" y="1763196"/>
            <a:ext cx="5968500" cy="1113900"/>
          </a:xfrm>
          <a:prstGeom prst="rect">
            <a:avLst/>
          </a:prstGeom>
          <a:noFill/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4800"/>
              <a:buNone/>
              <a:defRPr sz="4800">
                <a:solidFill>
                  <a:srgbClr val="1A00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">
  <p:cSld name="CUSTOM_8"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" name="Google Shape;155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-1" y="0"/>
            <a:ext cx="9144001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156" name="Google Shape;156;p15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i="0" sz="2500">
                <a:solidFill>
                  <a:srgbClr val="DB386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2">
  <p:cSld name="CUSTOM_9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" name="Google Shape;158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1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159" name="Google Shape;159;p16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i="0" sz="2500">
                <a:solidFill>
                  <a:srgbClr val="DB386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 3">
  <p:cSld name="CUSTOM_10"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" name="Google Shape;161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1"/>
            <a:ext cx="9144001" cy="5140986"/>
          </a:xfrm>
          <a:prstGeom prst="rect">
            <a:avLst/>
          </a:prstGeom>
          <a:noFill/>
          <a:ln>
            <a:noFill/>
          </a:ln>
        </p:spPr>
      </p:pic>
      <p:sp>
        <p:nvSpPr>
          <p:cNvPr id="162" name="Google Shape;162;p17"/>
          <p:cNvSpPr txBox="1"/>
          <p:nvPr>
            <p:ph type="title"/>
          </p:nvPr>
        </p:nvSpPr>
        <p:spPr>
          <a:xfrm>
            <a:off x="6704776" y="1838004"/>
            <a:ext cx="3409500" cy="705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163" name="Google Shape;163;p17"/>
          <p:cNvSpPr txBox="1"/>
          <p:nvPr>
            <p:ph idx="1" type="subTitle"/>
          </p:nvPr>
        </p:nvSpPr>
        <p:spPr>
          <a:xfrm>
            <a:off x="6704776" y="2731746"/>
            <a:ext cx="1572600" cy="182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DESIGN4">
  <p:cSld name="CUSTOM_11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" name="Google Shape;165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-1" y="-1"/>
            <a:ext cx="9144001" cy="5140986"/>
          </a:xfrm>
          <a:prstGeom prst="rect">
            <a:avLst/>
          </a:prstGeom>
          <a:noFill/>
          <a:ln>
            <a:noFill/>
          </a:ln>
        </p:spPr>
      </p:pic>
      <p:sp>
        <p:nvSpPr>
          <p:cNvPr id="166" name="Google Shape;166;p18"/>
          <p:cNvSpPr txBox="1"/>
          <p:nvPr>
            <p:ph type="title"/>
          </p:nvPr>
        </p:nvSpPr>
        <p:spPr>
          <a:xfrm>
            <a:off x="6704776" y="1838004"/>
            <a:ext cx="3409500" cy="705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167" name="Google Shape;167;p18"/>
          <p:cNvSpPr txBox="1"/>
          <p:nvPr>
            <p:ph idx="1" type="subTitle"/>
          </p:nvPr>
        </p:nvSpPr>
        <p:spPr>
          <a:xfrm>
            <a:off x="6704776" y="2731746"/>
            <a:ext cx="1572600" cy="182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>
  <p:cSld name="OBJECT_1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Google Shape;29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-1" y="-1"/>
            <a:ext cx="9144001" cy="5140986"/>
          </a:xfrm>
          <a:prstGeom prst="rect">
            <a:avLst/>
          </a:prstGeom>
          <a:noFill/>
          <a:ln>
            <a:noFill/>
          </a:ln>
        </p:spPr>
      </p:pic>
      <p:sp>
        <p:nvSpPr>
          <p:cNvPr id="30" name="Google Shape;30;p3"/>
          <p:cNvSpPr/>
          <p:nvPr/>
        </p:nvSpPr>
        <p:spPr>
          <a:xfrm>
            <a:off x="3449780" y="1467426"/>
            <a:ext cx="2244300" cy="2208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700"/>
          </a:p>
        </p:txBody>
      </p:sp>
      <p:sp>
        <p:nvSpPr>
          <p:cNvPr id="31" name="Google Shape;31;p3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rt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marL="0" rt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marL="0" rt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marL="0" rt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marL="0" rt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marL="0" rt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marL="0" rt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marL="0" rt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marL="0" rt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b="0" i="0" sz="900" u="none" cap="none" strike="noStrike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" name="Google Shape;32;p3"/>
          <p:cNvSpPr txBox="1"/>
          <p:nvPr>
            <p:ph type="title"/>
          </p:nvPr>
        </p:nvSpPr>
        <p:spPr>
          <a:xfrm>
            <a:off x="3804925" y="1812419"/>
            <a:ext cx="1534200" cy="909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i="0">
                <a:solidFill>
                  <a:srgbClr val="DB386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33" name="Google Shape;33;p3"/>
          <p:cNvSpPr txBox="1"/>
          <p:nvPr>
            <p:ph idx="1" type="subTitle"/>
          </p:nvPr>
        </p:nvSpPr>
        <p:spPr>
          <a:xfrm>
            <a:off x="3698750" y="2845443"/>
            <a:ext cx="1746600" cy="152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1A0057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9pPr>
          </a:lstStyle>
          <a:p/>
        </p:txBody>
      </p:sp>
      <p:grpSp>
        <p:nvGrpSpPr>
          <p:cNvPr id="34" name="Google Shape;34;p3"/>
          <p:cNvGrpSpPr/>
          <p:nvPr/>
        </p:nvGrpSpPr>
        <p:grpSpPr>
          <a:xfrm>
            <a:off x="2512503" y="3013792"/>
            <a:ext cx="1072662" cy="2208740"/>
            <a:chOff x="4845213" y="1234415"/>
            <a:chExt cx="1550762" cy="3191360"/>
          </a:xfrm>
        </p:grpSpPr>
        <p:sp>
          <p:nvSpPr>
            <p:cNvPr id="35" name="Google Shape;35;p3"/>
            <p:cNvSpPr/>
            <p:nvPr/>
          </p:nvSpPr>
          <p:spPr>
            <a:xfrm>
              <a:off x="5487463" y="1519675"/>
              <a:ext cx="336400" cy="580575"/>
            </a:xfrm>
            <a:custGeom>
              <a:rect b="b" l="l" r="r" t="t"/>
              <a:pathLst>
                <a:path extrusionOk="0" h="23223" w="13456">
                  <a:moveTo>
                    <a:pt x="7825" y="0"/>
                  </a:moveTo>
                  <a:cubicBezTo>
                    <a:pt x="7292" y="0"/>
                    <a:pt x="6732" y="91"/>
                    <a:pt x="6152" y="268"/>
                  </a:cubicBezTo>
                  <a:cubicBezTo>
                    <a:pt x="2715" y="1317"/>
                    <a:pt x="0" y="5114"/>
                    <a:pt x="860" y="11610"/>
                  </a:cubicBezTo>
                  <a:cubicBezTo>
                    <a:pt x="1658" y="17646"/>
                    <a:pt x="6062" y="23222"/>
                    <a:pt x="8612" y="23222"/>
                  </a:cubicBezTo>
                  <a:cubicBezTo>
                    <a:pt x="8806" y="23222"/>
                    <a:pt x="8989" y="23190"/>
                    <a:pt x="9159" y="23123"/>
                  </a:cubicBezTo>
                  <a:cubicBezTo>
                    <a:pt x="11531" y="22195"/>
                    <a:pt x="13455" y="13844"/>
                    <a:pt x="12957" y="7537"/>
                  </a:cubicBezTo>
                  <a:cubicBezTo>
                    <a:pt x="12498" y="2293"/>
                    <a:pt x="10499" y="0"/>
                    <a:pt x="7825" y="0"/>
                  </a:cubicBezTo>
                  <a:close/>
                </a:path>
              </a:pathLst>
            </a:custGeom>
            <a:gradFill>
              <a:gsLst>
                <a:gs pos="0">
                  <a:srgbClr val="22BDAE"/>
                </a:gs>
                <a:gs pos="100000">
                  <a:srgbClr val="28A7A0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3"/>
            <p:cNvSpPr/>
            <p:nvPr/>
          </p:nvSpPr>
          <p:spPr>
            <a:xfrm>
              <a:off x="5167838" y="2098575"/>
              <a:ext cx="367325" cy="568850"/>
            </a:xfrm>
            <a:custGeom>
              <a:rect b="b" l="l" r="r" t="t"/>
              <a:pathLst>
                <a:path extrusionOk="0" h="22754" w="14693">
                  <a:moveTo>
                    <a:pt x="7535" y="0"/>
                  </a:moveTo>
                  <a:cubicBezTo>
                    <a:pt x="6793" y="0"/>
                    <a:pt x="6022" y="201"/>
                    <a:pt x="5242" y="586"/>
                  </a:cubicBezTo>
                  <a:cubicBezTo>
                    <a:pt x="2028" y="2149"/>
                    <a:pt x="1" y="6325"/>
                    <a:pt x="1908" y="12563"/>
                  </a:cubicBezTo>
                  <a:cubicBezTo>
                    <a:pt x="3626" y="18130"/>
                    <a:pt x="8548" y="22754"/>
                    <a:pt x="11161" y="22754"/>
                  </a:cubicBezTo>
                  <a:cubicBezTo>
                    <a:pt x="11476" y="22754"/>
                    <a:pt x="11757" y="22687"/>
                    <a:pt x="11995" y="22546"/>
                  </a:cubicBezTo>
                  <a:cubicBezTo>
                    <a:pt x="14160" y="21240"/>
                    <a:pt x="14693" y="12735"/>
                    <a:pt x="13146" y="6634"/>
                  </a:cubicBezTo>
                  <a:cubicBezTo>
                    <a:pt x="11945" y="2013"/>
                    <a:pt x="9881" y="0"/>
                    <a:pt x="7535" y="0"/>
                  </a:cubicBezTo>
                  <a:close/>
                </a:path>
              </a:pathLst>
            </a:custGeom>
            <a:gradFill>
              <a:gsLst>
                <a:gs pos="0">
                  <a:srgbClr val="2B9D9B"/>
                </a:gs>
                <a:gs pos="100000">
                  <a:srgbClr val="2D868E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>
              <a:off x="4952188" y="2719775"/>
              <a:ext cx="410275" cy="548925"/>
            </a:xfrm>
            <a:custGeom>
              <a:rect b="b" l="l" r="r" t="t"/>
              <a:pathLst>
                <a:path extrusionOk="0" h="21957" w="16411">
                  <a:moveTo>
                    <a:pt x="7042" y="1"/>
                  </a:moveTo>
                  <a:cubicBezTo>
                    <a:pt x="6098" y="1"/>
                    <a:pt x="5155" y="348"/>
                    <a:pt x="4245" y="998"/>
                  </a:cubicBezTo>
                  <a:cubicBezTo>
                    <a:pt x="1323" y="3060"/>
                    <a:pt x="0" y="7493"/>
                    <a:pt x="2904" y="13353"/>
                  </a:cubicBezTo>
                  <a:cubicBezTo>
                    <a:pt x="5363" y="18314"/>
                    <a:pt x="10531" y="21957"/>
                    <a:pt x="13258" y="21957"/>
                  </a:cubicBezTo>
                  <a:cubicBezTo>
                    <a:pt x="13752" y="21957"/>
                    <a:pt x="14166" y="21837"/>
                    <a:pt x="14469" y="21584"/>
                  </a:cubicBezTo>
                  <a:cubicBezTo>
                    <a:pt x="16411" y="19934"/>
                    <a:pt x="15552" y="11428"/>
                    <a:pt x="13026" y="5689"/>
                  </a:cubicBezTo>
                  <a:cubicBezTo>
                    <a:pt x="11258" y="1727"/>
                    <a:pt x="9147" y="1"/>
                    <a:pt x="7042" y="1"/>
                  </a:cubicBezTo>
                  <a:close/>
                </a:path>
              </a:pathLst>
            </a:custGeom>
            <a:gradFill>
              <a:gsLst>
                <a:gs pos="0">
                  <a:srgbClr val="2E7D88"/>
                </a:gs>
                <a:gs pos="100000">
                  <a:srgbClr val="2E657B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3"/>
            <p:cNvSpPr/>
            <p:nvPr/>
          </p:nvSpPr>
          <p:spPr>
            <a:xfrm>
              <a:off x="4845213" y="3370475"/>
              <a:ext cx="455400" cy="521800"/>
            </a:xfrm>
            <a:custGeom>
              <a:rect b="b" l="l" r="r" t="t"/>
              <a:pathLst>
                <a:path extrusionOk="0" h="20872" w="18216">
                  <a:moveTo>
                    <a:pt x="6372" y="1"/>
                  </a:moveTo>
                  <a:cubicBezTo>
                    <a:pt x="5197" y="1"/>
                    <a:pt x="4102" y="538"/>
                    <a:pt x="3128" y="1519"/>
                  </a:cubicBezTo>
                  <a:cubicBezTo>
                    <a:pt x="602" y="4028"/>
                    <a:pt x="1" y="8650"/>
                    <a:pt x="3815" y="13994"/>
                  </a:cubicBezTo>
                  <a:cubicBezTo>
                    <a:pt x="6814" y="18181"/>
                    <a:pt x="11967" y="20871"/>
                    <a:pt x="14828" y="20871"/>
                  </a:cubicBezTo>
                  <a:cubicBezTo>
                    <a:pt x="15607" y="20871"/>
                    <a:pt x="16216" y="20672"/>
                    <a:pt x="16566" y="20249"/>
                  </a:cubicBezTo>
                  <a:cubicBezTo>
                    <a:pt x="18215" y="18290"/>
                    <a:pt x="15981" y="9990"/>
                    <a:pt x="12562" y="4698"/>
                  </a:cubicBezTo>
                  <a:cubicBezTo>
                    <a:pt x="10411" y="1429"/>
                    <a:pt x="8286" y="1"/>
                    <a:pt x="6372" y="1"/>
                  </a:cubicBezTo>
                  <a:close/>
                </a:path>
              </a:pathLst>
            </a:custGeom>
            <a:gradFill>
              <a:gsLst>
                <a:gs pos="0">
                  <a:srgbClr val="2D5A74"/>
                </a:gs>
                <a:gs pos="100000">
                  <a:srgbClr val="2B4467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3"/>
            <p:cNvSpPr/>
            <p:nvPr/>
          </p:nvSpPr>
          <p:spPr>
            <a:xfrm>
              <a:off x="5665782" y="1963550"/>
              <a:ext cx="547750" cy="331175"/>
            </a:xfrm>
            <a:custGeom>
              <a:rect b="b" l="l" r="r" t="t"/>
              <a:pathLst>
                <a:path extrusionOk="0" h="13247" w="21910">
                  <a:moveTo>
                    <a:pt x="15746" y="1"/>
                  </a:moveTo>
                  <a:cubicBezTo>
                    <a:pt x="14694" y="1"/>
                    <a:pt x="13482" y="179"/>
                    <a:pt x="12098" y="574"/>
                  </a:cubicBezTo>
                  <a:cubicBezTo>
                    <a:pt x="6238" y="2189"/>
                    <a:pt x="0" y="8478"/>
                    <a:pt x="722" y="11021"/>
                  </a:cubicBezTo>
                  <a:cubicBezTo>
                    <a:pt x="1118" y="12494"/>
                    <a:pt x="3969" y="13246"/>
                    <a:pt x="7381" y="13246"/>
                  </a:cubicBezTo>
                  <a:cubicBezTo>
                    <a:pt x="9742" y="13246"/>
                    <a:pt x="12371" y="12886"/>
                    <a:pt x="14641" y="12156"/>
                  </a:cubicBezTo>
                  <a:cubicBezTo>
                    <a:pt x="20191" y="10368"/>
                    <a:pt x="21910" y="7396"/>
                    <a:pt x="21308" y="4217"/>
                  </a:cubicBezTo>
                  <a:cubicBezTo>
                    <a:pt x="20849" y="1844"/>
                    <a:pt x="19130" y="1"/>
                    <a:pt x="15746" y="1"/>
                  </a:cubicBezTo>
                  <a:close/>
                </a:path>
              </a:pathLst>
            </a:custGeom>
            <a:gradFill>
              <a:gsLst>
                <a:gs pos="0">
                  <a:srgbClr val="24B5A9"/>
                </a:gs>
                <a:gs pos="100000">
                  <a:srgbClr val="2BA09C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5430357" y="2474250"/>
              <a:ext cx="535725" cy="368275"/>
            </a:xfrm>
            <a:custGeom>
              <a:rect b="b" l="l" r="r" t="t"/>
              <a:pathLst>
                <a:path extrusionOk="0" h="14731" w="21429">
                  <a:moveTo>
                    <a:pt x="15408" y="0"/>
                  </a:moveTo>
                  <a:cubicBezTo>
                    <a:pt x="14082" y="0"/>
                    <a:pt x="12497" y="376"/>
                    <a:pt x="10637" y="1247"/>
                  </a:cubicBezTo>
                  <a:cubicBezTo>
                    <a:pt x="5121" y="3791"/>
                    <a:pt x="0" y="10973"/>
                    <a:pt x="1117" y="13345"/>
                  </a:cubicBezTo>
                  <a:cubicBezTo>
                    <a:pt x="1556" y="14299"/>
                    <a:pt x="3076" y="14731"/>
                    <a:pt x="5074" y="14731"/>
                  </a:cubicBezTo>
                  <a:cubicBezTo>
                    <a:pt x="8004" y="14731"/>
                    <a:pt x="11961" y="13801"/>
                    <a:pt x="15036" y="12228"/>
                  </a:cubicBezTo>
                  <a:cubicBezTo>
                    <a:pt x="20226" y="9582"/>
                    <a:pt x="21429" y="6368"/>
                    <a:pt x="20312" y="3361"/>
                  </a:cubicBezTo>
                  <a:cubicBezTo>
                    <a:pt x="19575" y="1411"/>
                    <a:pt x="17978" y="0"/>
                    <a:pt x="15408" y="0"/>
                  </a:cubicBezTo>
                  <a:close/>
                </a:path>
              </a:pathLst>
            </a:custGeom>
            <a:gradFill>
              <a:gsLst>
                <a:gs pos="0">
                  <a:srgbClr val="2B9595"/>
                </a:gs>
                <a:gs pos="100000">
                  <a:srgbClr val="2D7E89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5291607" y="3016550"/>
              <a:ext cx="509525" cy="412000"/>
            </a:xfrm>
            <a:custGeom>
              <a:rect b="b" l="l" r="r" t="t"/>
              <a:pathLst>
                <a:path extrusionOk="0" h="16480" w="20381">
                  <a:moveTo>
                    <a:pt x="14446" y="0"/>
                  </a:moveTo>
                  <a:cubicBezTo>
                    <a:pt x="12914" y="0"/>
                    <a:pt x="11063" y="617"/>
                    <a:pt x="8901" y="2101"/>
                  </a:cubicBezTo>
                  <a:cubicBezTo>
                    <a:pt x="3884" y="5486"/>
                    <a:pt x="0" y="13425"/>
                    <a:pt x="1478" y="15607"/>
                  </a:cubicBezTo>
                  <a:cubicBezTo>
                    <a:pt x="1883" y="16209"/>
                    <a:pt x="2759" y="16479"/>
                    <a:pt x="3914" y="16479"/>
                  </a:cubicBezTo>
                  <a:cubicBezTo>
                    <a:pt x="6877" y="16479"/>
                    <a:pt x="11673" y="14702"/>
                    <a:pt x="15036" y="12205"/>
                  </a:cubicBezTo>
                  <a:cubicBezTo>
                    <a:pt x="19727" y="8733"/>
                    <a:pt x="20380" y="5400"/>
                    <a:pt x="18799" y="2599"/>
                  </a:cubicBezTo>
                  <a:cubicBezTo>
                    <a:pt x="17904" y="1052"/>
                    <a:pt x="16447" y="0"/>
                    <a:pt x="14446" y="0"/>
                  </a:cubicBezTo>
                  <a:close/>
                </a:path>
              </a:pathLst>
            </a:custGeom>
            <a:gradFill>
              <a:gsLst>
                <a:gs pos="0">
                  <a:srgbClr val="2E7583"/>
                </a:gs>
                <a:gs pos="100000">
                  <a:srgbClr val="2D5D76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5252932" y="3579525"/>
              <a:ext cx="469575" cy="457100"/>
            </a:xfrm>
            <a:custGeom>
              <a:rect b="b" l="l" r="r" t="t"/>
              <a:pathLst>
                <a:path extrusionOk="0" h="18284" w="18783">
                  <a:moveTo>
                    <a:pt x="12925" y="1"/>
                  </a:moveTo>
                  <a:cubicBezTo>
                    <a:pt x="11219" y="1"/>
                    <a:pt x="9193" y="885"/>
                    <a:pt x="6926" y="3072"/>
                  </a:cubicBezTo>
                  <a:cubicBezTo>
                    <a:pt x="2527" y="7247"/>
                    <a:pt x="1" y="15805"/>
                    <a:pt x="1805" y="17730"/>
                  </a:cubicBezTo>
                  <a:cubicBezTo>
                    <a:pt x="2161" y="18110"/>
                    <a:pt x="2725" y="18283"/>
                    <a:pt x="3432" y="18283"/>
                  </a:cubicBezTo>
                  <a:cubicBezTo>
                    <a:pt x="6266" y="18283"/>
                    <a:pt x="11395" y="15494"/>
                    <a:pt x="14641" y="12110"/>
                  </a:cubicBezTo>
                  <a:cubicBezTo>
                    <a:pt x="18679" y="7883"/>
                    <a:pt x="18782" y="4447"/>
                    <a:pt x="16772" y="1938"/>
                  </a:cubicBezTo>
                  <a:cubicBezTo>
                    <a:pt x="15806" y="757"/>
                    <a:pt x="14503" y="1"/>
                    <a:pt x="12925" y="1"/>
                  </a:cubicBezTo>
                  <a:close/>
                </a:path>
              </a:pathLst>
            </a:custGeom>
            <a:gradFill>
              <a:gsLst>
                <a:gs pos="0">
                  <a:srgbClr val="2E5170"/>
                </a:gs>
                <a:gs pos="100000">
                  <a:srgbClr val="293962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5171600" y="1714100"/>
              <a:ext cx="813075" cy="2711675"/>
            </a:xfrm>
            <a:custGeom>
              <a:rect b="b" l="l" r="r" t="t"/>
              <a:pathLst>
                <a:path extrusionOk="0" h="108467" w="32523">
                  <a:moveTo>
                    <a:pt x="31856" y="1"/>
                  </a:moveTo>
                  <a:cubicBezTo>
                    <a:pt x="31756" y="1"/>
                    <a:pt x="31667" y="45"/>
                    <a:pt x="31618" y="155"/>
                  </a:cubicBezTo>
                  <a:cubicBezTo>
                    <a:pt x="9434" y="31464"/>
                    <a:pt x="0" y="70042"/>
                    <a:pt x="5276" y="108053"/>
                  </a:cubicBezTo>
                  <a:cubicBezTo>
                    <a:pt x="5276" y="108283"/>
                    <a:pt x="5465" y="108466"/>
                    <a:pt x="5707" y="108466"/>
                  </a:cubicBezTo>
                  <a:cubicBezTo>
                    <a:pt x="5718" y="108466"/>
                    <a:pt x="5729" y="108466"/>
                    <a:pt x="5740" y="108465"/>
                  </a:cubicBezTo>
                  <a:cubicBezTo>
                    <a:pt x="5963" y="108413"/>
                    <a:pt x="6118" y="108173"/>
                    <a:pt x="6083" y="107932"/>
                  </a:cubicBezTo>
                  <a:cubicBezTo>
                    <a:pt x="842" y="70145"/>
                    <a:pt x="10190" y="31756"/>
                    <a:pt x="32254" y="619"/>
                  </a:cubicBezTo>
                  <a:cubicBezTo>
                    <a:pt x="32523" y="377"/>
                    <a:pt x="32145" y="1"/>
                    <a:pt x="31856" y="1"/>
                  </a:cubicBezTo>
                  <a:close/>
                </a:path>
              </a:pathLst>
            </a:custGeom>
            <a:solidFill>
              <a:srgbClr val="7CDBB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5903200" y="1234415"/>
              <a:ext cx="492775" cy="505550"/>
            </a:xfrm>
            <a:custGeom>
              <a:rect b="b" l="l" r="r" t="t"/>
              <a:pathLst>
                <a:path extrusionOk="0" h="20222" w="19711">
                  <a:moveTo>
                    <a:pt x="14298" y="0"/>
                  </a:moveTo>
                  <a:cubicBezTo>
                    <a:pt x="12194" y="0"/>
                    <a:pt x="9573" y="1334"/>
                    <a:pt x="6702" y="4646"/>
                  </a:cubicBezTo>
                  <a:cubicBezTo>
                    <a:pt x="2079" y="9973"/>
                    <a:pt x="0" y="18668"/>
                    <a:pt x="2028" y="19991"/>
                  </a:cubicBezTo>
                  <a:cubicBezTo>
                    <a:pt x="2265" y="20148"/>
                    <a:pt x="2578" y="20222"/>
                    <a:pt x="2950" y="20222"/>
                  </a:cubicBezTo>
                  <a:cubicBezTo>
                    <a:pt x="5676" y="20222"/>
                    <a:pt x="11641" y="16268"/>
                    <a:pt x="15345" y="12035"/>
                  </a:cubicBezTo>
                  <a:cubicBezTo>
                    <a:pt x="19538" y="7172"/>
                    <a:pt x="19710" y="3511"/>
                    <a:pt x="17459" y="1295"/>
                  </a:cubicBezTo>
                  <a:cubicBezTo>
                    <a:pt x="16629" y="478"/>
                    <a:pt x="15556" y="0"/>
                    <a:pt x="14298" y="0"/>
                  </a:cubicBezTo>
                  <a:close/>
                </a:path>
              </a:pathLst>
            </a:custGeom>
            <a:gradFill>
              <a:gsLst>
                <a:gs pos="0">
                  <a:srgbClr val="7CDBBF"/>
                </a:gs>
                <a:gs pos="100000">
                  <a:srgbClr val="1FBEAE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  <p15:guide id="2" orient="horz" pos="1715">
          <p15:clr>
            <a:srgbClr val="F9AD4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Blank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Google Shape;46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97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47" name="Google Shape;47;p4"/>
          <p:cNvSpPr txBox="1"/>
          <p:nvPr>
            <p:ph type="title"/>
          </p:nvPr>
        </p:nvSpPr>
        <p:spPr>
          <a:xfrm>
            <a:off x="4939725" y="2887825"/>
            <a:ext cx="28614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300"/>
              <a:buNone/>
              <a:defRPr i="0" sz="1300">
                <a:solidFill>
                  <a:srgbClr val="DB386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300"/>
              <a:buFont typeface="BenchNine"/>
              <a:buNone/>
              <a:defRPr sz="1300">
                <a:solidFill>
                  <a:srgbClr val="DB3862"/>
                </a:solidFill>
                <a:latin typeface="BenchNine"/>
                <a:ea typeface="BenchNine"/>
                <a:cs typeface="BenchNine"/>
                <a:sym typeface="BenchNine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300"/>
              <a:buFont typeface="BenchNine"/>
              <a:buNone/>
              <a:defRPr sz="1300">
                <a:solidFill>
                  <a:srgbClr val="DB3862"/>
                </a:solidFill>
                <a:latin typeface="BenchNine"/>
                <a:ea typeface="BenchNine"/>
                <a:cs typeface="BenchNine"/>
                <a:sym typeface="BenchNine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300"/>
              <a:buFont typeface="BenchNine"/>
              <a:buNone/>
              <a:defRPr sz="1300">
                <a:solidFill>
                  <a:srgbClr val="DB3862"/>
                </a:solidFill>
                <a:latin typeface="BenchNine"/>
                <a:ea typeface="BenchNine"/>
                <a:cs typeface="BenchNine"/>
                <a:sym typeface="BenchNine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300"/>
              <a:buFont typeface="BenchNine"/>
              <a:buNone/>
              <a:defRPr sz="1300">
                <a:solidFill>
                  <a:srgbClr val="DB3862"/>
                </a:solidFill>
                <a:latin typeface="BenchNine"/>
                <a:ea typeface="BenchNine"/>
                <a:cs typeface="BenchNine"/>
                <a:sym typeface="BenchNine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300"/>
              <a:buFont typeface="BenchNine"/>
              <a:buNone/>
              <a:defRPr sz="1300">
                <a:solidFill>
                  <a:srgbClr val="DB3862"/>
                </a:solidFill>
                <a:latin typeface="BenchNine"/>
                <a:ea typeface="BenchNine"/>
                <a:cs typeface="BenchNine"/>
                <a:sym typeface="BenchNine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300"/>
              <a:buFont typeface="BenchNine"/>
              <a:buNone/>
              <a:defRPr sz="1300">
                <a:solidFill>
                  <a:srgbClr val="DB3862"/>
                </a:solidFill>
                <a:latin typeface="BenchNine"/>
                <a:ea typeface="BenchNine"/>
                <a:cs typeface="BenchNine"/>
                <a:sym typeface="BenchNine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300"/>
              <a:buFont typeface="BenchNine"/>
              <a:buNone/>
              <a:defRPr sz="1300">
                <a:solidFill>
                  <a:srgbClr val="DB3862"/>
                </a:solidFill>
                <a:latin typeface="BenchNine"/>
                <a:ea typeface="BenchNine"/>
                <a:cs typeface="BenchNine"/>
                <a:sym typeface="BenchNine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300"/>
              <a:buFont typeface="BenchNine"/>
              <a:buNone/>
              <a:defRPr sz="1300">
                <a:solidFill>
                  <a:srgbClr val="DB3862"/>
                </a:solidFill>
                <a:latin typeface="BenchNine"/>
                <a:ea typeface="BenchNine"/>
                <a:cs typeface="BenchNine"/>
                <a:sym typeface="BenchNine"/>
              </a:defRPr>
            </a:lvl9pPr>
          </a:lstStyle>
          <a:p/>
        </p:txBody>
      </p:sp>
      <p:sp>
        <p:nvSpPr>
          <p:cNvPr id="48" name="Google Shape;48;p4"/>
          <p:cNvSpPr txBox="1"/>
          <p:nvPr>
            <p:ph idx="1" type="subTitle"/>
          </p:nvPr>
        </p:nvSpPr>
        <p:spPr>
          <a:xfrm>
            <a:off x="5131265" y="2091604"/>
            <a:ext cx="26700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rgbClr val="1A00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Title and Content"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Google Shape;50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46" y="-1"/>
            <a:ext cx="9144001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51" name="Google Shape;51;p5"/>
          <p:cNvSpPr txBox="1"/>
          <p:nvPr>
            <p:ph type="title"/>
          </p:nvPr>
        </p:nvSpPr>
        <p:spPr>
          <a:xfrm>
            <a:off x="-1734971" y="1613296"/>
            <a:ext cx="104766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i="0" sz="2000">
                <a:solidFill>
                  <a:srgbClr val="DB3862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52" name="Google Shape;52;p5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00"/>
              <a:buNone/>
              <a:defRPr>
                <a:solidFill>
                  <a:srgbClr val="888888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53" name="Google Shape;53;p5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700"/>
              <a:buNone/>
              <a:defRPr>
                <a:solidFill>
                  <a:srgbClr val="888888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54" name="Google Shape;54;p5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" name="Google Shape;55;p5"/>
          <p:cNvSpPr txBox="1"/>
          <p:nvPr>
            <p:ph idx="1" type="subTitle"/>
          </p:nvPr>
        </p:nvSpPr>
        <p:spPr>
          <a:xfrm>
            <a:off x="3108950" y="1997925"/>
            <a:ext cx="5632800" cy="15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9pPr>
          </a:lstStyle>
          <a:p/>
        </p:txBody>
      </p:sp>
      <p:sp>
        <p:nvSpPr>
          <p:cNvPr id="56" name="Google Shape;56;p5"/>
          <p:cNvSpPr txBox="1"/>
          <p:nvPr>
            <p:ph idx="2" type="title"/>
          </p:nvPr>
        </p:nvSpPr>
        <p:spPr>
          <a:xfrm>
            <a:off x="-1734971" y="2314637"/>
            <a:ext cx="104766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800"/>
              <a:buNone/>
              <a:defRPr i="0" sz="1800">
                <a:solidFill>
                  <a:srgbClr val="DB386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800"/>
              <a:buNone/>
              <a:defRPr sz="1800">
                <a:solidFill>
                  <a:srgbClr val="DB386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800"/>
              <a:buNone/>
              <a:defRPr sz="1800">
                <a:solidFill>
                  <a:srgbClr val="DB386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800"/>
              <a:buNone/>
              <a:defRPr sz="1800">
                <a:solidFill>
                  <a:srgbClr val="DB386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800"/>
              <a:buNone/>
              <a:defRPr sz="1800">
                <a:solidFill>
                  <a:srgbClr val="DB386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800"/>
              <a:buNone/>
              <a:defRPr sz="1800">
                <a:solidFill>
                  <a:srgbClr val="DB386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800"/>
              <a:buNone/>
              <a:defRPr sz="1800">
                <a:solidFill>
                  <a:srgbClr val="DB386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800"/>
              <a:buNone/>
              <a:defRPr sz="1800">
                <a:solidFill>
                  <a:srgbClr val="DB386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1800"/>
              <a:buNone/>
              <a:defRPr sz="18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57" name="Google Shape;57;p5"/>
          <p:cNvSpPr txBox="1"/>
          <p:nvPr>
            <p:ph idx="3" type="subTitle"/>
          </p:nvPr>
        </p:nvSpPr>
        <p:spPr>
          <a:xfrm>
            <a:off x="3108875" y="2699250"/>
            <a:ext cx="5632800" cy="15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9pPr>
          </a:lstStyle>
          <a:p/>
        </p:txBody>
      </p:sp>
      <p:sp>
        <p:nvSpPr>
          <p:cNvPr id="58" name="Google Shape;58;p5"/>
          <p:cNvSpPr txBox="1"/>
          <p:nvPr>
            <p:ph idx="4" type="title"/>
          </p:nvPr>
        </p:nvSpPr>
        <p:spPr>
          <a:xfrm>
            <a:off x="-1734971" y="2989769"/>
            <a:ext cx="104766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i="0" sz="2000">
                <a:solidFill>
                  <a:srgbClr val="DB386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000"/>
              <a:buNone/>
              <a:defRPr sz="20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59" name="Google Shape;59;p5"/>
          <p:cNvSpPr txBox="1"/>
          <p:nvPr>
            <p:ph idx="5" type="subTitle"/>
          </p:nvPr>
        </p:nvSpPr>
        <p:spPr>
          <a:xfrm>
            <a:off x="3108875" y="3374400"/>
            <a:ext cx="5632800" cy="15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1A0057"/>
                </a:solidFill>
              </a:defRPr>
            </a:lvl9pPr>
          </a:lstStyle>
          <a:p/>
        </p:txBody>
      </p:sp>
      <p:sp>
        <p:nvSpPr>
          <p:cNvPr id="60" name="Google Shape;60;p5"/>
          <p:cNvSpPr txBox="1"/>
          <p:nvPr>
            <p:ph idx="6" type="title"/>
          </p:nvPr>
        </p:nvSpPr>
        <p:spPr>
          <a:xfrm>
            <a:off x="979009" y="2301525"/>
            <a:ext cx="15813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i="0"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5507">
          <p15:clr>
            <a:srgbClr val="F9AD4C"/>
          </p15:clr>
        </p15:guide>
        <p15:guide id="2" pos="617">
          <p15:clr>
            <a:srgbClr val="F9AD4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>
  <p:cSld name="Two Content"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" name="Google Shape;62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8" y="0"/>
            <a:ext cx="9144001" cy="5140988"/>
          </a:xfrm>
          <a:prstGeom prst="rect">
            <a:avLst/>
          </a:prstGeom>
          <a:noFill/>
          <a:ln>
            <a:noFill/>
          </a:ln>
        </p:spPr>
      </p:pic>
      <p:sp>
        <p:nvSpPr>
          <p:cNvPr id="63" name="Google Shape;63;p6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00"/>
              <a:buNone/>
              <a:defRPr>
                <a:solidFill>
                  <a:srgbClr val="888888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64" name="Google Shape;64;p6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700"/>
              <a:buNone/>
              <a:defRPr>
                <a:solidFill>
                  <a:srgbClr val="888888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65" name="Google Shape;65;p6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" name="Google Shape;66;p6"/>
          <p:cNvSpPr txBox="1"/>
          <p:nvPr>
            <p:ph type="title"/>
          </p:nvPr>
        </p:nvSpPr>
        <p:spPr>
          <a:xfrm>
            <a:off x="408637" y="2052580"/>
            <a:ext cx="85821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i="0" sz="2500">
                <a:solidFill>
                  <a:srgbClr val="DB386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sz="25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67" name="Google Shape;67;p6"/>
          <p:cNvSpPr txBox="1"/>
          <p:nvPr>
            <p:ph idx="1" type="subTitle"/>
          </p:nvPr>
        </p:nvSpPr>
        <p:spPr>
          <a:xfrm>
            <a:off x="402734" y="2727105"/>
            <a:ext cx="4682400" cy="12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1A0057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1A0057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9AD4C"/>
          </p15:clr>
        </p15:guide>
        <p15:guide id="2" orient="horz" pos="1500">
          <p15:clr>
            <a:srgbClr val="F9AD4C"/>
          </p15:clr>
        </p15:guide>
        <p15:guide id="3" orient="horz" pos="1799">
          <p15:clr>
            <a:srgbClr val="F9AD4C"/>
          </p15:clr>
        </p15:guide>
        <p15:guide id="4" pos="254">
          <p15:clr>
            <a:srgbClr val="F9AD4C"/>
          </p15:clr>
        </p15:guide>
        <p15:guide id="5" pos="2277">
          <p15:clr>
            <a:srgbClr val="F9AD4C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>
  <p:cSld name="Title Slide"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" name="Google Shape;69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3949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70" name="Google Shape;70;p7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00"/>
              <a:buNone/>
              <a:defRPr>
                <a:solidFill>
                  <a:srgbClr val="888888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71" name="Google Shape;71;p7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700"/>
              <a:buNone/>
              <a:defRPr>
                <a:solidFill>
                  <a:srgbClr val="888888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72" name="Google Shape;72;p7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indent="0" lvl="1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indent="0" lvl="2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indent="0" lvl="3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indent="0" lvl="4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indent="0" lvl="5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indent="0" lvl="6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indent="0" lvl="7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indent="0" lvl="8" marL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 sz="900"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" name="Google Shape;73;p7"/>
          <p:cNvSpPr txBox="1"/>
          <p:nvPr>
            <p:ph type="title"/>
          </p:nvPr>
        </p:nvSpPr>
        <p:spPr>
          <a:xfrm>
            <a:off x="-1734971" y="1444671"/>
            <a:ext cx="104766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None/>
              <a:defRPr i="0" sz="33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700"/>
              <a:buNone/>
              <a:defRPr/>
            </a:lvl9pPr>
          </a:lstStyle>
          <a:p/>
        </p:txBody>
      </p:sp>
      <p:sp>
        <p:nvSpPr>
          <p:cNvPr id="74" name="Google Shape;74;p7"/>
          <p:cNvSpPr txBox="1"/>
          <p:nvPr>
            <p:ph idx="1" type="subTitle"/>
          </p:nvPr>
        </p:nvSpPr>
        <p:spPr>
          <a:xfrm>
            <a:off x="808906" y="3152870"/>
            <a:ext cx="4682400" cy="12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067">
          <p15:clr>
            <a:srgbClr val="F9AD4C"/>
          </p15:clr>
        </p15:guide>
        <p15:guide id="2" pos="510">
          <p15:clr>
            <a:srgbClr val="F9AD4C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WO COLUMNS">
  <p:cSld name="CUSTOM"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" name="Google Shape;76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1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77" name="Google Shape;77;p8"/>
          <p:cNvSpPr/>
          <p:nvPr/>
        </p:nvSpPr>
        <p:spPr>
          <a:xfrm>
            <a:off x="421722" y="2022574"/>
            <a:ext cx="3867388" cy="2796350"/>
          </a:xfrm>
          <a:custGeom>
            <a:rect b="b" l="l" r="r" t="t"/>
            <a:pathLst>
              <a:path extrusionOk="0" h="5918200" w="7096125">
                <a:moveTo>
                  <a:pt x="7095820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7095820" y="0"/>
                </a:lnTo>
                <a:lnTo>
                  <a:pt x="7095820" y="5918200"/>
                </a:lnTo>
                <a:close/>
              </a:path>
            </a:pathLst>
          </a:custGeom>
          <a:solidFill>
            <a:srgbClr val="FF8F5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" name="Google Shape;78;p8"/>
          <p:cNvSpPr/>
          <p:nvPr/>
        </p:nvSpPr>
        <p:spPr>
          <a:xfrm>
            <a:off x="4866700" y="2022574"/>
            <a:ext cx="3858736" cy="2796350"/>
          </a:xfrm>
          <a:custGeom>
            <a:rect b="b" l="l" r="r" t="t"/>
            <a:pathLst>
              <a:path extrusionOk="0" h="5918200" w="7080250">
                <a:moveTo>
                  <a:pt x="7080161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7080161" y="0"/>
                </a:lnTo>
                <a:lnTo>
                  <a:pt x="7080161" y="5918200"/>
                </a:lnTo>
                <a:close/>
              </a:path>
            </a:pathLst>
          </a:custGeom>
          <a:solidFill>
            <a:srgbClr val="DB3862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" name="Google Shape;79;p8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i="0" sz="2500">
                <a:solidFill>
                  <a:srgbClr val="DB386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80" name="Google Shape;80;p8"/>
          <p:cNvSpPr txBox="1"/>
          <p:nvPr/>
        </p:nvSpPr>
        <p:spPr>
          <a:xfrm>
            <a:off x="1616126" y="2856331"/>
            <a:ext cx="2427300" cy="224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81" name="Google Shape;81;p8"/>
          <p:cNvSpPr txBox="1"/>
          <p:nvPr/>
        </p:nvSpPr>
        <p:spPr>
          <a:xfrm>
            <a:off x="1906840" y="3428328"/>
            <a:ext cx="1845900" cy="9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82" name="Google Shape;82;p8"/>
          <p:cNvSpPr txBox="1"/>
          <p:nvPr>
            <p:ph idx="1" type="subTitle"/>
          </p:nvPr>
        </p:nvSpPr>
        <p:spPr>
          <a:xfrm>
            <a:off x="896750" y="3478775"/>
            <a:ext cx="29118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3" name="Google Shape;83;p8"/>
          <p:cNvSpPr txBox="1"/>
          <p:nvPr>
            <p:ph idx="2" type="title"/>
          </p:nvPr>
        </p:nvSpPr>
        <p:spPr>
          <a:xfrm>
            <a:off x="5300277" y="2941500"/>
            <a:ext cx="29841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4" name="Google Shape;84;p8"/>
          <p:cNvSpPr txBox="1"/>
          <p:nvPr>
            <p:ph idx="3" type="subTitle"/>
          </p:nvPr>
        </p:nvSpPr>
        <p:spPr>
          <a:xfrm>
            <a:off x="5337337" y="3478775"/>
            <a:ext cx="29118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5" name="Google Shape;85;p8"/>
          <p:cNvSpPr txBox="1"/>
          <p:nvPr>
            <p:ph idx="4" type="title"/>
          </p:nvPr>
        </p:nvSpPr>
        <p:spPr>
          <a:xfrm>
            <a:off x="863365" y="2941500"/>
            <a:ext cx="29841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66">
          <p15:clr>
            <a:srgbClr val="F9AD4C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HREE COLUMNS">
  <p:cSld name="CUSTOM_1"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-1" y="0"/>
            <a:ext cx="9144001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9"/>
          <p:cNvSpPr/>
          <p:nvPr/>
        </p:nvSpPr>
        <p:spPr>
          <a:xfrm>
            <a:off x="426466" y="1864239"/>
            <a:ext cx="2512889" cy="2959100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79D8B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" name="Google Shape;89;p9"/>
          <p:cNvSpPr/>
          <p:nvPr/>
        </p:nvSpPr>
        <p:spPr>
          <a:xfrm>
            <a:off x="6206616" y="1864239"/>
            <a:ext cx="2512889" cy="2959100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FF5757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" name="Google Shape;90;p9"/>
          <p:cNvSpPr/>
          <p:nvPr/>
        </p:nvSpPr>
        <p:spPr>
          <a:xfrm>
            <a:off x="3316541" y="1864239"/>
            <a:ext cx="2512889" cy="2959100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3B1EB4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" name="Google Shape;91;p9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i="0" sz="2500">
                <a:solidFill>
                  <a:srgbClr val="DB386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9pPr>
          </a:lstStyle>
          <a:p/>
        </p:txBody>
      </p:sp>
      <p:sp>
        <p:nvSpPr>
          <p:cNvPr id="92" name="Google Shape;92;p9"/>
          <p:cNvSpPr txBox="1"/>
          <p:nvPr>
            <p:ph idx="2" type="title"/>
          </p:nvPr>
        </p:nvSpPr>
        <p:spPr>
          <a:xfrm>
            <a:off x="761301" y="3017700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3" name="Google Shape;93;p9"/>
          <p:cNvSpPr txBox="1"/>
          <p:nvPr>
            <p:ph idx="1" type="subTitle"/>
          </p:nvPr>
        </p:nvSpPr>
        <p:spPr>
          <a:xfrm>
            <a:off x="913377" y="3555025"/>
            <a:ext cx="1539000" cy="77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4" name="Google Shape;94;p9"/>
          <p:cNvSpPr txBox="1"/>
          <p:nvPr>
            <p:ph idx="3" type="title"/>
          </p:nvPr>
        </p:nvSpPr>
        <p:spPr>
          <a:xfrm>
            <a:off x="3651315" y="3017700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5" name="Google Shape;95;p9"/>
          <p:cNvSpPr txBox="1"/>
          <p:nvPr>
            <p:ph idx="4" type="subTitle"/>
          </p:nvPr>
        </p:nvSpPr>
        <p:spPr>
          <a:xfrm>
            <a:off x="3652224" y="3555025"/>
            <a:ext cx="1841400" cy="77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6" name="Google Shape;96;p9"/>
          <p:cNvSpPr txBox="1"/>
          <p:nvPr>
            <p:ph idx="5" type="title"/>
          </p:nvPr>
        </p:nvSpPr>
        <p:spPr>
          <a:xfrm>
            <a:off x="6541402" y="3017700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7" name="Google Shape;97;p9"/>
          <p:cNvSpPr txBox="1"/>
          <p:nvPr>
            <p:ph idx="6" type="subTitle"/>
          </p:nvPr>
        </p:nvSpPr>
        <p:spPr>
          <a:xfrm>
            <a:off x="6542298" y="3555025"/>
            <a:ext cx="1841400" cy="77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69">
          <p15:clr>
            <a:srgbClr val="F9AD4C"/>
          </p15:clr>
        </p15:guide>
        <p15:guide id="2" pos="5491">
          <p15:clr>
            <a:srgbClr val="F9AD4C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NCEPTS">
  <p:cSld name="CUSTOM_2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" name="Google Shape;99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1" cy="5140990"/>
          </a:xfrm>
          <a:prstGeom prst="rect">
            <a:avLst/>
          </a:prstGeom>
          <a:noFill/>
          <a:ln>
            <a:noFill/>
          </a:ln>
        </p:spPr>
      </p:pic>
      <p:sp>
        <p:nvSpPr>
          <p:cNvPr id="100" name="Google Shape;100;p10"/>
          <p:cNvSpPr/>
          <p:nvPr/>
        </p:nvSpPr>
        <p:spPr>
          <a:xfrm>
            <a:off x="972290" y="2949591"/>
            <a:ext cx="2179425" cy="2189734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79D8B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" name="Google Shape;101;p10"/>
          <p:cNvSpPr/>
          <p:nvPr/>
        </p:nvSpPr>
        <p:spPr>
          <a:xfrm>
            <a:off x="5991393" y="2949591"/>
            <a:ext cx="2179425" cy="2189734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FF5757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" name="Google Shape;102;p10"/>
          <p:cNvSpPr/>
          <p:nvPr/>
        </p:nvSpPr>
        <p:spPr>
          <a:xfrm>
            <a:off x="3481842" y="2949591"/>
            <a:ext cx="2179425" cy="2189734"/>
          </a:xfrm>
          <a:custGeom>
            <a:rect b="b" l="l" r="r" t="t"/>
            <a:pathLst>
              <a:path extrusionOk="0" h="5918200" w="4763770">
                <a:moveTo>
                  <a:pt x="4763236" y="5918200"/>
                </a:moveTo>
                <a:lnTo>
                  <a:pt x="0" y="5918200"/>
                </a:lnTo>
                <a:lnTo>
                  <a:pt x="0" y="0"/>
                </a:lnTo>
                <a:lnTo>
                  <a:pt x="4763236" y="0"/>
                </a:lnTo>
                <a:lnTo>
                  <a:pt x="4763236" y="5918200"/>
                </a:lnTo>
                <a:close/>
              </a:path>
            </a:pathLst>
          </a:custGeom>
          <a:solidFill>
            <a:srgbClr val="3B1EB4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" name="Google Shape;103;p10"/>
          <p:cNvSpPr txBox="1"/>
          <p:nvPr>
            <p:ph idx="1" type="subTitle"/>
          </p:nvPr>
        </p:nvSpPr>
        <p:spPr>
          <a:xfrm>
            <a:off x="1263538" y="3839000"/>
            <a:ext cx="1596900" cy="519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4" name="Google Shape;104;p10"/>
          <p:cNvSpPr txBox="1"/>
          <p:nvPr>
            <p:ph idx="2" type="subTitle"/>
          </p:nvPr>
        </p:nvSpPr>
        <p:spPr>
          <a:xfrm>
            <a:off x="3775121" y="3839000"/>
            <a:ext cx="1596900" cy="519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5" name="Google Shape;105;p10"/>
          <p:cNvSpPr txBox="1"/>
          <p:nvPr>
            <p:ph type="title"/>
          </p:nvPr>
        </p:nvSpPr>
        <p:spPr>
          <a:xfrm>
            <a:off x="6282700" y="3301675"/>
            <a:ext cx="15969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6" name="Google Shape;106;p10"/>
          <p:cNvSpPr txBox="1"/>
          <p:nvPr>
            <p:ph idx="3" type="subTitle"/>
          </p:nvPr>
        </p:nvSpPr>
        <p:spPr>
          <a:xfrm>
            <a:off x="6282638" y="3839000"/>
            <a:ext cx="1596900" cy="519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7" name="Google Shape;107;p10"/>
          <p:cNvSpPr txBox="1"/>
          <p:nvPr>
            <p:ph idx="4" type="title"/>
          </p:nvPr>
        </p:nvSpPr>
        <p:spPr>
          <a:xfrm>
            <a:off x="3773740" y="3301675"/>
            <a:ext cx="15969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8" name="Google Shape;108;p10"/>
          <p:cNvSpPr txBox="1"/>
          <p:nvPr>
            <p:ph idx="5" type="title"/>
          </p:nvPr>
        </p:nvSpPr>
        <p:spPr>
          <a:xfrm>
            <a:off x="1263612" y="3301675"/>
            <a:ext cx="15969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i="0" sz="2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500"/>
              <a:buNone/>
              <a:defRPr sz="25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9" name="Google Shape;109;p10"/>
          <p:cNvSpPr txBox="1"/>
          <p:nvPr>
            <p:ph idx="6"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2500"/>
              <a:buNone/>
              <a:defRPr i="0" sz="2500">
                <a:solidFill>
                  <a:srgbClr val="DB386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3300"/>
              <a:buNone/>
              <a:defRPr sz="3300">
                <a:solidFill>
                  <a:srgbClr val="DB386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theme" Target="../theme/theme1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588246" y="731453"/>
            <a:ext cx="1534200" cy="1252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700"/>
              <a:buFont typeface="Oswald"/>
              <a:buNone/>
              <a:defRPr i="0" sz="3300" u="none" cap="none" strike="noStrike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700"/>
              <a:buFont typeface="Oswald"/>
              <a:buNone/>
              <a:defRPr sz="9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700"/>
              <a:buFont typeface="Oswald"/>
              <a:buNone/>
              <a:defRPr sz="9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700"/>
              <a:buFont typeface="Oswald"/>
              <a:buNone/>
              <a:defRPr sz="9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700"/>
              <a:buFont typeface="Oswald"/>
              <a:buNone/>
              <a:defRPr sz="9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700"/>
              <a:buFont typeface="Oswald"/>
              <a:buNone/>
              <a:defRPr sz="9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700"/>
              <a:buFont typeface="Oswald"/>
              <a:buNone/>
              <a:defRPr sz="9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700"/>
              <a:buFont typeface="Oswald"/>
              <a:buNone/>
              <a:defRPr sz="9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DB3862"/>
              </a:buClr>
              <a:buSzPts val="700"/>
              <a:buFont typeface="Oswald"/>
              <a:buNone/>
              <a:defRPr sz="9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71850" y="1222400"/>
            <a:ext cx="4365900" cy="1477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1200"/>
              <a:buFont typeface="Roboto Slab Regular"/>
              <a:buNone/>
              <a:defRPr i="0" sz="1200" u="none" cap="none" strike="noStrike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1200"/>
              <a:buFont typeface="Roboto Slab Regular"/>
              <a:buNone/>
              <a:defRPr i="0" sz="1200" u="none" cap="none" strike="noStrike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1200"/>
              <a:buFont typeface="Roboto Slab Regular"/>
              <a:buNone/>
              <a:defRPr i="0" sz="1200" u="none" cap="none" strike="noStrike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1200"/>
              <a:buFont typeface="Roboto Slab Regular"/>
              <a:buNone/>
              <a:defRPr i="0" sz="1200" u="none" cap="none" strike="noStrike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1200"/>
              <a:buFont typeface="Roboto Slab Regular"/>
              <a:buNone/>
              <a:defRPr i="0" sz="1200" u="none" cap="none" strike="noStrike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1200"/>
              <a:buFont typeface="Roboto Slab Regular"/>
              <a:buNone/>
              <a:defRPr i="0" sz="1200" u="none" cap="none" strike="noStrike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1200"/>
              <a:buFont typeface="Roboto Slab Regular"/>
              <a:buNone/>
              <a:defRPr i="0" sz="1200" u="none" cap="none" strike="noStrike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1200"/>
              <a:buFont typeface="Roboto Slab Regular"/>
              <a:buNone/>
              <a:defRPr i="0" sz="1200" u="none" cap="none" strike="noStrike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Clr>
                <a:srgbClr val="1A0057"/>
              </a:buClr>
              <a:buSzPts val="1200"/>
              <a:buFont typeface="Roboto Slab Regular"/>
              <a:buNone/>
              <a:defRPr i="0" sz="1200" u="none" cap="none" strike="noStrike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1" type="ftr"/>
          </p:nvPr>
        </p:nvSpPr>
        <p:spPr>
          <a:xfrm>
            <a:off x="3108960" y="4783455"/>
            <a:ext cx="29262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ctr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9" name="Google Shape;9;p1"/>
          <p:cNvSpPr txBox="1"/>
          <p:nvPr>
            <p:ph idx="10" type="dt"/>
          </p:nvPr>
        </p:nvSpPr>
        <p:spPr>
          <a:xfrm>
            <a:off x="45720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700"/>
              <a:buNone/>
              <a:defRPr b="0" i="0" sz="9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0" name="Google Shape;10;p1"/>
          <p:cNvSpPr txBox="1"/>
          <p:nvPr>
            <p:ph idx="12" type="sldNum"/>
          </p:nvPr>
        </p:nvSpPr>
        <p:spPr>
          <a:xfrm>
            <a:off x="6583680" y="4783455"/>
            <a:ext cx="2103000" cy="25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0" lvl="0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spcBef>
                <a:spcPts val="0"/>
              </a:spcBef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0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71" name="Google Shape;171;p20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72" name="Google Shape;172;p20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6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yM3Iw6IkjJmdi6lr_0qdnCdz0XvXOzeuoUbTwKjT9lg/copy" TargetMode="External"/><Relationship Id="rId4" Type="http://schemas.openxmlformats.org/officeDocument/2006/relationships/image" Target="../media/image8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7.png"/><Relationship Id="rId4" Type="http://schemas.openxmlformats.org/officeDocument/2006/relationships/image" Target="../media/image20.png"/><Relationship Id="rId5" Type="http://schemas.openxmlformats.org/officeDocument/2006/relationships/image" Target="../media/image16.png"/><Relationship Id="rId6" Type="http://schemas.openxmlformats.org/officeDocument/2006/relationships/image" Target="../media/image19.png"/><Relationship Id="rId7" Type="http://schemas.openxmlformats.org/officeDocument/2006/relationships/image" Target="../media/image18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4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2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1.jpg"/><Relationship Id="rId4" Type="http://schemas.openxmlformats.org/officeDocument/2006/relationships/image" Target="../media/image9.jpg"/><Relationship Id="rId5" Type="http://schemas.openxmlformats.org/officeDocument/2006/relationships/image" Target="../media/image10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Roboto+Slab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5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22"/>
          <p:cNvSpPr txBox="1"/>
          <p:nvPr>
            <p:ph type="title"/>
          </p:nvPr>
        </p:nvSpPr>
        <p:spPr>
          <a:xfrm>
            <a:off x="1485000" y="1816940"/>
            <a:ext cx="6174000" cy="1018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HELLO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CREATIVITY!</a:t>
            </a:r>
            <a:endParaRPr/>
          </a:p>
        </p:txBody>
      </p:sp>
      <p:sp>
        <p:nvSpPr>
          <p:cNvPr id="179" name="Google Shape;179;p22"/>
          <p:cNvSpPr txBox="1"/>
          <p:nvPr>
            <p:ph idx="1" type="subTitle"/>
          </p:nvPr>
        </p:nvSpPr>
        <p:spPr>
          <a:xfrm>
            <a:off x="3698750" y="2908719"/>
            <a:ext cx="1746600" cy="784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is where your</a:t>
            </a:r>
            <a:br>
              <a:rPr lang="en-US"/>
            </a:br>
            <a:r>
              <a:rPr lang="en-US"/>
              <a:t>presentation begins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31"/>
          <p:cNvSpPr txBox="1"/>
          <p:nvPr>
            <p:ph type="title"/>
          </p:nvPr>
        </p:nvSpPr>
        <p:spPr>
          <a:xfrm>
            <a:off x="408637" y="1678812"/>
            <a:ext cx="32061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1A0057"/>
                </a:solidFill>
              </a:rPr>
              <a:t>A </a:t>
            </a:r>
            <a:r>
              <a:rPr lang="en-US">
                <a:solidFill>
                  <a:srgbClr val="DB3862"/>
                </a:solidFill>
              </a:rPr>
              <a:t>PICTURE </a:t>
            </a:r>
            <a:r>
              <a:rPr lang="en-US">
                <a:solidFill>
                  <a:srgbClr val="1A0057"/>
                </a:solidFill>
              </a:rPr>
              <a:t>ALWAYS REINFORCES THE CONCEPT</a:t>
            </a:r>
            <a:endParaRPr>
              <a:solidFill>
                <a:srgbClr val="1A0057"/>
              </a:solidFill>
            </a:endParaRPr>
          </a:p>
        </p:txBody>
      </p:sp>
      <p:sp>
        <p:nvSpPr>
          <p:cNvPr id="289" name="Google Shape;289;p31"/>
          <p:cNvSpPr txBox="1"/>
          <p:nvPr>
            <p:ph idx="1" type="subTitle"/>
          </p:nvPr>
        </p:nvSpPr>
        <p:spPr>
          <a:xfrm>
            <a:off x="402725" y="2727075"/>
            <a:ext cx="2277600" cy="89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Images reveal large amounts of data, so remember: use an image instead of long texts. Your audience will appreciate that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90" name="Google Shape;290;p31"/>
          <p:cNvCxnSpPr/>
          <p:nvPr/>
        </p:nvCxnSpPr>
        <p:spPr>
          <a:xfrm>
            <a:off x="402734" y="2571750"/>
            <a:ext cx="1504200" cy="0"/>
          </a:xfrm>
          <a:prstGeom prst="straightConnector1">
            <a:avLst/>
          </a:prstGeom>
          <a:noFill/>
          <a:ln cap="flat" cmpd="sng" w="28575">
            <a:solidFill>
              <a:srgbClr val="DB386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32"/>
          <p:cNvSpPr txBox="1"/>
          <p:nvPr>
            <p:ph type="title"/>
          </p:nvPr>
        </p:nvSpPr>
        <p:spPr>
          <a:xfrm>
            <a:off x="2695375" y="2120871"/>
            <a:ext cx="3753000" cy="893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700">
                <a:solidFill>
                  <a:srgbClr val="EF4771"/>
                </a:solidFill>
              </a:rPr>
              <a:t>A PICTURE IS A WORTH A THOUSAND WORDS</a:t>
            </a:r>
            <a:endParaRPr sz="2700">
              <a:solidFill>
                <a:srgbClr val="EF4771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p33"/>
          <p:cNvSpPr txBox="1"/>
          <p:nvPr>
            <p:ph type="title"/>
          </p:nvPr>
        </p:nvSpPr>
        <p:spPr>
          <a:xfrm>
            <a:off x="-2875059" y="2130957"/>
            <a:ext cx="14894100" cy="60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AWESOME WORDS</a:t>
            </a:r>
            <a:endParaRPr/>
          </a:p>
        </p:txBody>
      </p:sp>
      <p:sp>
        <p:nvSpPr>
          <p:cNvPr id="301" name="Google Shape;301;p33"/>
          <p:cNvSpPr txBox="1"/>
          <p:nvPr>
            <p:ph idx="1" type="subTitle"/>
          </p:nvPr>
        </p:nvSpPr>
        <p:spPr>
          <a:xfrm flipH="1">
            <a:off x="1574524" y="2883450"/>
            <a:ext cx="5994900" cy="12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400">
                <a:solidFill>
                  <a:schemeClr val="lt1"/>
                </a:solidFill>
              </a:rPr>
              <a:t>Because key words are great for catching your audience’s attention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34"/>
          <p:cNvSpPr txBox="1"/>
          <p:nvPr>
            <p:ph type="title"/>
          </p:nvPr>
        </p:nvSpPr>
        <p:spPr>
          <a:xfrm>
            <a:off x="408637" y="2052580"/>
            <a:ext cx="85821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1A0057"/>
                </a:solidFill>
              </a:rPr>
              <a:t>SECTION </a:t>
            </a:r>
            <a:r>
              <a:rPr lang="en-US"/>
              <a:t>2</a:t>
            </a:r>
            <a:endParaRPr/>
          </a:p>
        </p:txBody>
      </p:sp>
      <p:sp>
        <p:nvSpPr>
          <p:cNvPr id="307" name="Google Shape;307;p34"/>
          <p:cNvSpPr txBox="1"/>
          <p:nvPr>
            <p:ph idx="1" type="subTitle"/>
          </p:nvPr>
        </p:nvSpPr>
        <p:spPr>
          <a:xfrm>
            <a:off x="402734" y="2727105"/>
            <a:ext cx="4682400" cy="12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>
                <a:solidFill>
                  <a:srgbClr val="1A0057"/>
                </a:solidFill>
              </a:rPr>
              <a:t>Use illustrations to introduce</a:t>
            </a:r>
            <a:br>
              <a:rPr lang="en-US" sz="1000">
                <a:solidFill>
                  <a:srgbClr val="1A0057"/>
                </a:solidFill>
              </a:rPr>
            </a:br>
            <a:r>
              <a:rPr lang="en-US" sz="1000">
                <a:solidFill>
                  <a:srgbClr val="1A0057"/>
                </a:solidFill>
              </a:rPr>
              <a:t>a new section</a:t>
            </a:r>
            <a:endParaRPr sz="1000">
              <a:solidFill>
                <a:srgbClr val="1A0057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1A0057"/>
              </a:solidFill>
            </a:endParaRPr>
          </a:p>
        </p:txBody>
      </p:sp>
      <p:cxnSp>
        <p:nvCxnSpPr>
          <p:cNvPr id="308" name="Google Shape;308;p34"/>
          <p:cNvCxnSpPr/>
          <p:nvPr/>
        </p:nvCxnSpPr>
        <p:spPr>
          <a:xfrm>
            <a:off x="402734" y="2571750"/>
            <a:ext cx="1504200" cy="0"/>
          </a:xfrm>
          <a:prstGeom prst="straightConnector1">
            <a:avLst/>
          </a:prstGeom>
          <a:noFill/>
          <a:ln cap="flat" cmpd="sng" w="28575">
            <a:solidFill>
              <a:srgbClr val="DB386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p35"/>
          <p:cNvSpPr txBox="1"/>
          <p:nvPr>
            <p:ph type="title"/>
          </p:nvPr>
        </p:nvSpPr>
        <p:spPr>
          <a:xfrm>
            <a:off x="408637" y="391777"/>
            <a:ext cx="41802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REINFORCE THE CONCEPT USING INFOGRAPHICS!</a:t>
            </a:r>
            <a:endParaRPr/>
          </a:p>
        </p:txBody>
      </p:sp>
      <p:sp>
        <p:nvSpPr>
          <p:cNvPr id="314" name="Google Shape;314;p35"/>
          <p:cNvSpPr txBox="1"/>
          <p:nvPr/>
        </p:nvSpPr>
        <p:spPr>
          <a:xfrm>
            <a:off x="4306227" y="1749725"/>
            <a:ext cx="2298000" cy="46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79D8B9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300">
              <a:solidFill>
                <a:srgbClr val="79D8B9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Despite being red, Mars is a cold place, not hot</a:t>
            </a:r>
            <a:endParaRPr sz="1000">
              <a:solidFill>
                <a:srgbClr val="1A0057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15" name="Google Shape;315;p35"/>
          <p:cNvSpPr txBox="1"/>
          <p:nvPr/>
        </p:nvSpPr>
        <p:spPr>
          <a:xfrm>
            <a:off x="1291925" y="1749725"/>
            <a:ext cx="2298000" cy="5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F8F55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the closest planet to the Sun and is only a bit larger than our Moon</a:t>
            </a:r>
            <a:endParaRPr sz="1000">
              <a:solidFill>
                <a:srgbClr val="1A0057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16" name="Google Shape;316;p35"/>
          <p:cNvSpPr txBox="1"/>
          <p:nvPr/>
        </p:nvSpPr>
        <p:spPr>
          <a:xfrm>
            <a:off x="5885277" y="4107500"/>
            <a:ext cx="2160900" cy="46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3B1EB4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300">
              <a:solidFill>
                <a:srgbClr val="3B1EB4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It’s a gas giant and the biggest planet in our Solar System</a:t>
            </a:r>
            <a:endParaRPr sz="1000">
              <a:solidFill>
                <a:srgbClr val="1A0057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17" name="Google Shape;317;p35"/>
          <p:cNvSpPr txBox="1"/>
          <p:nvPr/>
        </p:nvSpPr>
        <p:spPr>
          <a:xfrm>
            <a:off x="2710673" y="4107500"/>
            <a:ext cx="2474700" cy="540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164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Venus has a beautiful name, but it’s terribly hot, even hotter than Mercury</a:t>
            </a:r>
            <a:endParaRPr sz="1000">
              <a:solidFill>
                <a:srgbClr val="1A0057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cxnSp>
        <p:nvCxnSpPr>
          <p:cNvPr id="318" name="Google Shape;318;p35"/>
          <p:cNvCxnSpPr/>
          <p:nvPr/>
        </p:nvCxnSpPr>
        <p:spPr>
          <a:xfrm rot="10800000">
            <a:off x="5455354" y="2427286"/>
            <a:ext cx="0" cy="333623"/>
          </a:xfrm>
          <a:prstGeom prst="straightConnector1">
            <a:avLst/>
          </a:prstGeom>
          <a:noFill/>
          <a:ln cap="flat" cmpd="sng" w="19050">
            <a:solidFill>
              <a:srgbClr val="1A0057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19" name="Google Shape;319;p35"/>
          <p:cNvSpPr/>
          <p:nvPr/>
        </p:nvSpPr>
        <p:spPr>
          <a:xfrm>
            <a:off x="4964405" y="2760908"/>
            <a:ext cx="961272" cy="961795"/>
          </a:xfrm>
          <a:prstGeom prst="ellipse">
            <a:avLst/>
          </a:prstGeom>
          <a:noFill/>
          <a:ln cap="flat" cmpd="sng" w="19050">
            <a:solidFill>
              <a:srgbClr val="1A00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1A0057"/>
              </a:solidFill>
            </a:endParaRPr>
          </a:p>
        </p:txBody>
      </p:sp>
      <p:grpSp>
        <p:nvGrpSpPr>
          <p:cNvPr id="320" name="Google Shape;320;p35"/>
          <p:cNvGrpSpPr/>
          <p:nvPr/>
        </p:nvGrpSpPr>
        <p:grpSpPr>
          <a:xfrm rot="-1277587">
            <a:off x="4938340" y="2740435"/>
            <a:ext cx="1034035" cy="1011985"/>
            <a:chOff x="14751254" y="3524524"/>
            <a:chExt cx="1993049" cy="1950003"/>
          </a:xfrm>
        </p:grpSpPr>
        <p:sp>
          <p:nvSpPr>
            <p:cNvPr id="321" name="Google Shape;321;p35"/>
            <p:cNvSpPr/>
            <p:nvPr/>
          </p:nvSpPr>
          <p:spPr>
            <a:xfrm>
              <a:off x="16007574" y="3524524"/>
              <a:ext cx="544060" cy="443141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DB3862"/>
                </a:solidFill>
              </a:endParaRPr>
            </a:p>
          </p:txBody>
        </p:sp>
        <p:sp>
          <p:nvSpPr>
            <p:cNvPr id="322" name="Google Shape;322;p35"/>
            <p:cNvSpPr/>
            <p:nvPr/>
          </p:nvSpPr>
          <p:spPr>
            <a:xfrm>
              <a:off x="16444293" y="388904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DB3862"/>
                </a:solidFill>
              </a:endParaRPr>
            </a:p>
          </p:txBody>
        </p:sp>
        <p:grpSp>
          <p:nvGrpSpPr>
            <p:cNvPr id="323" name="Google Shape;323;p35"/>
            <p:cNvGrpSpPr/>
            <p:nvPr/>
          </p:nvGrpSpPr>
          <p:grpSpPr>
            <a:xfrm>
              <a:off x="14751254" y="4479366"/>
              <a:ext cx="1993049" cy="995160"/>
              <a:chOff x="14751254" y="4479366"/>
              <a:chExt cx="1993049" cy="995160"/>
            </a:xfrm>
          </p:grpSpPr>
          <p:sp>
            <p:nvSpPr>
              <p:cNvPr id="324" name="Google Shape;324;p35"/>
              <p:cNvSpPr/>
              <p:nvPr/>
            </p:nvSpPr>
            <p:spPr>
              <a:xfrm>
                <a:off x="16444293" y="4479366"/>
                <a:ext cx="300010" cy="590329"/>
              </a:xfrm>
              <a:custGeom>
                <a:rect b="b" l="l" r="r" t="t"/>
                <a:pathLst>
                  <a:path extrusionOk="0" h="8976" w="4557">
                    <a:moveTo>
                      <a:pt x="2537" y="1"/>
                    </a:moveTo>
                    <a:cubicBezTo>
                      <a:pt x="2537" y="2801"/>
                      <a:pt x="1653" y="5533"/>
                      <a:pt x="0" y="7794"/>
                    </a:cubicBezTo>
                    <a:lnTo>
                      <a:pt x="1630" y="8976"/>
                    </a:lnTo>
                    <a:cubicBezTo>
                      <a:pt x="3535" y="6371"/>
                      <a:pt x="4557" y="3226"/>
                      <a:pt x="4557" y="1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DB3862"/>
                  </a:solidFill>
                </a:endParaRPr>
              </a:p>
            </p:txBody>
          </p:sp>
          <p:sp>
            <p:nvSpPr>
              <p:cNvPr id="325" name="Google Shape;325;p35"/>
              <p:cNvSpPr/>
              <p:nvPr/>
            </p:nvSpPr>
            <p:spPr>
              <a:xfrm>
                <a:off x="16014099" y="4983529"/>
                <a:ext cx="544060" cy="442418"/>
              </a:xfrm>
              <a:custGeom>
                <a:rect b="b" l="l" r="r" t="t"/>
                <a:pathLst>
                  <a:path extrusionOk="0" h="6727" w="8264">
                    <a:moveTo>
                      <a:pt x="6634" y="1"/>
                    </a:moveTo>
                    <a:cubicBezTo>
                      <a:pt x="4981" y="2262"/>
                      <a:pt x="2663" y="3949"/>
                      <a:pt x="0" y="4810"/>
                    </a:cubicBezTo>
                    <a:lnTo>
                      <a:pt x="620" y="6726"/>
                    </a:lnTo>
                    <a:cubicBezTo>
                      <a:pt x="3684" y="5728"/>
                      <a:pt x="6359" y="3788"/>
                      <a:pt x="8264" y="1183"/>
                    </a:cubicBezTo>
                    <a:lnTo>
                      <a:pt x="6634" y="1"/>
                    </a:ln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DB3862"/>
                  </a:solidFill>
                </a:endParaRPr>
              </a:p>
            </p:txBody>
          </p:sp>
          <p:sp>
            <p:nvSpPr>
              <p:cNvPr id="326" name="Google Shape;326;p35"/>
              <p:cNvSpPr/>
              <p:nvPr/>
            </p:nvSpPr>
            <p:spPr>
              <a:xfrm>
                <a:off x="15438169" y="5299059"/>
                <a:ext cx="620363" cy="175468"/>
              </a:xfrm>
              <a:custGeom>
                <a:rect b="b" l="l" r="r" t="t"/>
                <a:pathLst>
                  <a:path extrusionOk="0" h="2668" w="9423">
                    <a:moveTo>
                      <a:pt x="620" y="0"/>
                    </a:moveTo>
                    <a:lnTo>
                      <a:pt x="0" y="1917"/>
                    </a:lnTo>
                    <a:cubicBezTo>
                      <a:pt x="1537" y="2418"/>
                      <a:pt x="3131" y="2667"/>
                      <a:pt x="4725" y="2667"/>
                    </a:cubicBezTo>
                    <a:cubicBezTo>
                      <a:pt x="6310" y="2667"/>
                      <a:pt x="7895" y="2421"/>
                      <a:pt x="9423" y="1928"/>
                    </a:cubicBezTo>
                    <a:lnTo>
                      <a:pt x="8803" y="12"/>
                    </a:lnTo>
                    <a:cubicBezTo>
                      <a:pt x="7483" y="436"/>
                      <a:pt x="6118" y="643"/>
                      <a:pt x="4729" y="643"/>
                    </a:cubicBezTo>
                    <a:cubicBezTo>
                      <a:pt x="3340" y="643"/>
                      <a:pt x="1951" y="425"/>
                      <a:pt x="620" y="0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DB3862"/>
                  </a:solidFill>
                </a:endParaRPr>
              </a:p>
            </p:txBody>
          </p:sp>
          <p:sp>
            <p:nvSpPr>
              <p:cNvPr id="327" name="Google Shape;327;p35"/>
              <p:cNvSpPr/>
              <p:nvPr/>
            </p:nvSpPr>
            <p:spPr>
              <a:xfrm>
                <a:off x="14937676" y="4983167"/>
                <a:ext cx="542546" cy="443141"/>
              </a:xfrm>
              <a:custGeom>
                <a:rect b="b" l="l" r="r" t="t"/>
                <a:pathLst>
                  <a:path extrusionOk="0" h="6738" w="8241">
                    <a:moveTo>
                      <a:pt x="1630" y="1"/>
                    </a:moveTo>
                    <a:lnTo>
                      <a:pt x="0" y="1183"/>
                    </a:lnTo>
                    <a:cubicBezTo>
                      <a:pt x="1894" y="3788"/>
                      <a:pt x="4557" y="5728"/>
                      <a:pt x="7621" y="6738"/>
                    </a:cubicBezTo>
                    <a:lnTo>
                      <a:pt x="8241" y="4821"/>
                    </a:lnTo>
                    <a:cubicBezTo>
                      <a:pt x="5590" y="3949"/>
                      <a:pt x="3271" y="2262"/>
                      <a:pt x="1630" y="1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35"/>
              <p:cNvSpPr/>
              <p:nvPr/>
            </p:nvSpPr>
            <p:spPr>
              <a:xfrm>
                <a:off x="14751254" y="4479366"/>
                <a:ext cx="298496" cy="588816"/>
              </a:xfrm>
              <a:custGeom>
                <a:rect b="b" l="l" r="r" t="t"/>
                <a:pathLst>
                  <a:path extrusionOk="0" h="8953" w="4534">
                    <a:moveTo>
                      <a:pt x="0" y="1"/>
                    </a:moveTo>
                    <a:cubicBezTo>
                      <a:pt x="0" y="3214"/>
                      <a:pt x="1010" y="6359"/>
                      <a:pt x="2904" y="8953"/>
                    </a:cubicBezTo>
                    <a:lnTo>
                      <a:pt x="4534" y="7771"/>
                    </a:lnTo>
                    <a:cubicBezTo>
                      <a:pt x="2904" y="5510"/>
                      <a:pt x="2020" y="2790"/>
                      <a:pt x="2020" y="1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329" name="Google Shape;329;p35"/>
          <p:cNvCxnSpPr>
            <a:stCxn id="330" idx="0"/>
          </p:cNvCxnSpPr>
          <p:nvPr/>
        </p:nvCxnSpPr>
        <p:spPr>
          <a:xfrm rot="10800000">
            <a:off x="2441067" y="2427308"/>
            <a:ext cx="0" cy="333600"/>
          </a:xfrm>
          <a:prstGeom prst="straightConnector1">
            <a:avLst/>
          </a:prstGeom>
          <a:noFill/>
          <a:ln cap="flat" cmpd="sng" w="19050">
            <a:solidFill>
              <a:srgbClr val="1A0057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30" name="Google Shape;330;p35"/>
          <p:cNvSpPr/>
          <p:nvPr/>
        </p:nvSpPr>
        <p:spPr>
          <a:xfrm>
            <a:off x="1960430" y="2760908"/>
            <a:ext cx="961272" cy="961795"/>
          </a:xfrm>
          <a:prstGeom prst="ellipse">
            <a:avLst/>
          </a:prstGeom>
          <a:noFill/>
          <a:ln cap="flat" cmpd="sng" w="19050">
            <a:solidFill>
              <a:srgbClr val="1A00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1A0057"/>
              </a:solidFill>
            </a:endParaRPr>
          </a:p>
        </p:txBody>
      </p:sp>
      <p:grpSp>
        <p:nvGrpSpPr>
          <p:cNvPr id="331" name="Google Shape;331;p35"/>
          <p:cNvGrpSpPr/>
          <p:nvPr/>
        </p:nvGrpSpPr>
        <p:grpSpPr>
          <a:xfrm rot="-975110">
            <a:off x="2519065" y="2660878"/>
            <a:ext cx="386971" cy="807684"/>
            <a:chOff x="2191424" y="3873474"/>
            <a:chExt cx="734029" cy="1531571"/>
          </a:xfrm>
        </p:grpSpPr>
        <p:sp>
          <p:nvSpPr>
            <p:cNvPr id="332" name="Google Shape;332;p35"/>
            <p:cNvSpPr/>
            <p:nvPr/>
          </p:nvSpPr>
          <p:spPr>
            <a:xfrm>
              <a:off x="2191424" y="3873474"/>
              <a:ext cx="544060" cy="443141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5"/>
            <p:cNvSpPr/>
            <p:nvPr/>
          </p:nvSpPr>
          <p:spPr>
            <a:xfrm>
              <a:off x="2625443" y="481471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5"/>
            <p:cNvSpPr/>
            <p:nvPr/>
          </p:nvSpPr>
          <p:spPr>
            <a:xfrm>
              <a:off x="2625443" y="423529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35" name="Google Shape;335;p35"/>
          <p:cNvCxnSpPr/>
          <p:nvPr/>
        </p:nvCxnSpPr>
        <p:spPr>
          <a:xfrm>
            <a:off x="6962497" y="3722704"/>
            <a:ext cx="0" cy="333623"/>
          </a:xfrm>
          <a:prstGeom prst="straightConnector1">
            <a:avLst/>
          </a:prstGeom>
          <a:noFill/>
          <a:ln cap="flat" cmpd="sng" w="19050">
            <a:solidFill>
              <a:srgbClr val="1A0057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36" name="Google Shape;336;p35"/>
          <p:cNvSpPr/>
          <p:nvPr/>
        </p:nvSpPr>
        <p:spPr>
          <a:xfrm>
            <a:off x="6480324" y="2760908"/>
            <a:ext cx="961272" cy="961795"/>
          </a:xfrm>
          <a:prstGeom prst="ellipse">
            <a:avLst/>
          </a:prstGeom>
          <a:noFill/>
          <a:ln cap="flat" cmpd="sng" w="19050">
            <a:solidFill>
              <a:srgbClr val="1A00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1A0057"/>
              </a:solidFill>
            </a:endParaRPr>
          </a:p>
        </p:txBody>
      </p:sp>
      <p:grpSp>
        <p:nvGrpSpPr>
          <p:cNvPr id="337" name="Google Shape;337;p35"/>
          <p:cNvGrpSpPr/>
          <p:nvPr/>
        </p:nvGrpSpPr>
        <p:grpSpPr>
          <a:xfrm rot="-1232222">
            <a:off x="6990904" y="2659184"/>
            <a:ext cx="385216" cy="499705"/>
            <a:chOff x="13189024" y="2723449"/>
            <a:chExt cx="730779" cy="947702"/>
          </a:xfrm>
        </p:grpSpPr>
        <p:sp>
          <p:nvSpPr>
            <p:cNvPr id="338" name="Google Shape;338;p35"/>
            <p:cNvSpPr/>
            <p:nvPr/>
          </p:nvSpPr>
          <p:spPr>
            <a:xfrm>
              <a:off x="13189024" y="2723449"/>
              <a:ext cx="544060" cy="443141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DB3862"/>
                </a:solidFill>
              </a:endParaRPr>
            </a:p>
          </p:txBody>
        </p:sp>
        <p:sp>
          <p:nvSpPr>
            <p:cNvPr id="339" name="Google Shape;339;p35"/>
            <p:cNvSpPr/>
            <p:nvPr/>
          </p:nvSpPr>
          <p:spPr>
            <a:xfrm>
              <a:off x="13619793" y="3080821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DB3862"/>
                </a:solidFill>
              </a:endParaRPr>
            </a:p>
          </p:txBody>
        </p:sp>
      </p:grpSp>
      <p:cxnSp>
        <p:nvCxnSpPr>
          <p:cNvPr id="340" name="Google Shape;340;p35"/>
          <p:cNvCxnSpPr/>
          <p:nvPr/>
        </p:nvCxnSpPr>
        <p:spPr>
          <a:xfrm>
            <a:off x="3948223" y="3722704"/>
            <a:ext cx="0" cy="333623"/>
          </a:xfrm>
          <a:prstGeom prst="straightConnector1">
            <a:avLst/>
          </a:prstGeom>
          <a:noFill/>
          <a:ln cap="flat" cmpd="sng" w="19050">
            <a:solidFill>
              <a:srgbClr val="1A0057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341" name="Google Shape;341;p35"/>
          <p:cNvSpPr/>
          <p:nvPr/>
        </p:nvSpPr>
        <p:spPr>
          <a:xfrm>
            <a:off x="3456081" y="2758957"/>
            <a:ext cx="961272" cy="961795"/>
          </a:xfrm>
          <a:prstGeom prst="ellipse">
            <a:avLst/>
          </a:prstGeom>
          <a:noFill/>
          <a:ln cap="flat" cmpd="sng" w="19050">
            <a:solidFill>
              <a:srgbClr val="1A005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1A0057"/>
              </a:solidFill>
            </a:endParaRPr>
          </a:p>
        </p:txBody>
      </p:sp>
      <p:grpSp>
        <p:nvGrpSpPr>
          <p:cNvPr id="342" name="Google Shape;342;p35"/>
          <p:cNvGrpSpPr/>
          <p:nvPr/>
        </p:nvGrpSpPr>
        <p:grpSpPr>
          <a:xfrm rot="-959778">
            <a:off x="3766322" y="2696937"/>
            <a:ext cx="679664" cy="1012151"/>
            <a:chOff x="84769" y="2926324"/>
            <a:chExt cx="1297784" cy="1932028"/>
          </a:xfrm>
        </p:grpSpPr>
        <p:sp>
          <p:nvSpPr>
            <p:cNvPr id="343" name="Google Shape;343;p35"/>
            <p:cNvSpPr/>
            <p:nvPr/>
          </p:nvSpPr>
          <p:spPr>
            <a:xfrm>
              <a:off x="646424" y="2926324"/>
              <a:ext cx="544060" cy="443141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DB3862"/>
                </a:solidFill>
              </a:endParaRPr>
            </a:p>
          </p:txBody>
        </p:sp>
        <p:sp>
          <p:nvSpPr>
            <p:cNvPr id="344" name="Google Shape;344;p35"/>
            <p:cNvSpPr/>
            <p:nvPr/>
          </p:nvSpPr>
          <p:spPr>
            <a:xfrm>
              <a:off x="1082543" y="387331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DB3862"/>
                </a:solidFill>
              </a:endParaRPr>
            </a:p>
          </p:txBody>
        </p:sp>
        <p:sp>
          <p:nvSpPr>
            <p:cNvPr id="345" name="Google Shape;345;p35"/>
            <p:cNvSpPr/>
            <p:nvPr/>
          </p:nvSpPr>
          <p:spPr>
            <a:xfrm>
              <a:off x="1082543" y="3290246"/>
              <a:ext cx="300010" cy="590329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DB3862"/>
                </a:solidFill>
              </a:endParaRPr>
            </a:p>
          </p:txBody>
        </p:sp>
        <p:sp>
          <p:nvSpPr>
            <p:cNvPr id="346" name="Google Shape;346;p35"/>
            <p:cNvSpPr/>
            <p:nvPr/>
          </p:nvSpPr>
          <p:spPr>
            <a:xfrm>
              <a:off x="657224" y="4369629"/>
              <a:ext cx="544060" cy="442418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DB3862"/>
                </a:solidFill>
              </a:endParaRPr>
            </a:p>
          </p:txBody>
        </p:sp>
        <p:sp>
          <p:nvSpPr>
            <p:cNvPr id="347" name="Google Shape;347;p35"/>
            <p:cNvSpPr/>
            <p:nvPr/>
          </p:nvSpPr>
          <p:spPr>
            <a:xfrm>
              <a:off x="84769" y="4682884"/>
              <a:ext cx="620363" cy="17546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DB3862"/>
                </a:solidFill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p36"/>
          <p:cNvSpPr txBox="1"/>
          <p:nvPr>
            <p:ph type="title"/>
          </p:nvPr>
        </p:nvSpPr>
        <p:spPr>
          <a:xfrm>
            <a:off x="408625" y="391773"/>
            <a:ext cx="8545800" cy="798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2200"/>
              <a:t>IF YOU WANT TO MODIFY </a:t>
            </a:r>
            <a:r>
              <a:rPr lang="en-US" sz="2200" u="sng">
                <a:solidFill>
                  <a:srgbClr val="3B1EB4"/>
                </a:solidFill>
              </a:rPr>
              <a:t>THIS GRAPH</a:t>
            </a:r>
            <a:r>
              <a:rPr lang="en-US" sz="2200"/>
              <a:t>, CLICK ON IT, FOLLOW THE LINK,</a:t>
            </a:r>
            <a:endParaRPr sz="22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200"/>
              <a:t>CHANGE THE DATA AND REPLACE IT </a:t>
            </a:r>
            <a:endParaRPr sz="2200"/>
          </a:p>
        </p:txBody>
      </p:sp>
      <p:pic>
        <p:nvPicPr>
          <p:cNvPr id="353" name="Google Shape;353;p36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081400" y="1409575"/>
            <a:ext cx="4981202" cy="30767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7" name="Shape 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" name="Google Shape;358;p37"/>
          <p:cNvSpPr txBox="1"/>
          <p:nvPr>
            <p:ph type="title"/>
          </p:nvPr>
        </p:nvSpPr>
        <p:spPr>
          <a:xfrm>
            <a:off x="408637" y="391777"/>
            <a:ext cx="3708900" cy="705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INFOGRAPHICS MAKE YOUR IDEA UNDERSTANDABLE…</a:t>
            </a:r>
            <a:endParaRPr/>
          </a:p>
        </p:txBody>
      </p:sp>
      <p:sp>
        <p:nvSpPr>
          <p:cNvPr id="359" name="Google Shape;359;p37"/>
          <p:cNvSpPr txBox="1"/>
          <p:nvPr/>
        </p:nvSpPr>
        <p:spPr>
          <a:xfrm>
            <a:off x="1454699" y="3175400"/>
            <a:ext cx="25863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3B1EB4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300">
              <a:solidFill>
                <a:srgbClr val="3B1EB4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 and the biggest planet in our Solar System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60" name="Google Shape;360;p37"/>
          <p:cNvSpPr txBox="1"/>
          <p:nvPr/>
        </p:nvSpPr>
        <p:spPr>
          <a:xfrm>
            <a:off x="1455941" y="3941325"/>
            <a:ext cx="26295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300">
              <a:solidFill>
                <a:srgbClr val="DB386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 terribly hot, even hotter than Mercury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61" name="Google Shape;361;p37"/>
          <p:cNvSpPr txBox="1"/>
          <p:nvPr/>
        </p:nvSpPr>
        <p:spPr>
          <a:xfrm>
            <a:off x="1454675" y="1685875"/>
            <a:ext cx="26295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F8F55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300">
              <a:solidFill>
                <a:srgbClr val="FF8F55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Mercury is the closest planet to the Sun and is only a bit larger than our Moon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362" name="Google Shape;362;p37"/>
          <p:cNvSpPr txBox="1"/>
          <p:nvPr/>
        </p:nvSpPr>
        <p:spPr>
          <a:xfrm>
            <a:off x="1454700" y="2420450"/>
            <a:ext cx="25098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79D8B9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300">
              <a:solidFill>
                <a:srgbClr val="79D8B9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cold place, not hot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grpSp>
        <p:nvGrpSpPr>
          <p:cNvPr id="363" name="Google Shape;363;p37"/>
          <p:cNvGrpSpPr/>
          <p:nvPr/>
        </p:nvGrpSpPr>
        <p:grpSpPr>
          <a:xfrm>
            <a:off x="4710176" y="2019359"/>
            <a:ext cx="2720405" cy="2554224"/>
            <a:chOff x="8458075" y="3829620"/>
            <a:chExt cx="5161079" cy="4843968"/>
          </a:xfrm>
        </p:grpSpPr>
        <p:sp>
          <p:nvSpPr>
            <p:cNvPr id="364" name="Google Shape;364;p37"/>
            <p:cNvSpPr/>
            <p:nvPr/>
          </p:nvSpPr>
          <p:spPr>
            <a:xfrm>
              <a:off x="9239560" y="3829620"/>
              <a:ext cx="4379594" cy="4332605"/>
            </a:xfrm>
            <a:custGeom>
              <a:rect b="b" l="l" r="r" t="t"/>
              <a:pathLst>
                <a:path extrusionOk="0" h="4332605" w="4379594">
                  <a:moveTo>
                    <a:pt x="0" y="0"/>
                  </a:moveTo>
                  <a:lnTo>
                    <a:pt x="0" y="4332198"/>
                  </a:lnTo>
                  <a:lnTo>
                    <a:pt x="4379556" y="4332198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37"/>
            <p:cNvSpPr/>
            <p:nvPr/>
          </p:nvSpPr>
          <p:spPr>
            <a:xfrm>
              <a:off x="9251160" y="7176261"/>
              <a:ext cx="3950334" cy="604520"/>
            </a:xfrm>
            <a:custGeom>
              <a:rect b="b" l="l" r="r" t="t"/>
              <a:pathLst>
                <a:path extrusionOk="0" h="604520" w="3950334">
                  <a:moveTo>
                    <a:pt x="0" y="0"/>
                  </a:moveTo>
                  <a:lnTo>
                    <a:pt x="3950081" y="0"/>
                  </a:lnTo>
                  <a:lnTo>
                    <a:pt x="3950081" y="604494"/>
                  </a:lnTo>
                  <a:lnTo>
                    <a:pt x="0" y="604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37"/>
            <p:cNvSpPr/>
            <p:nvPr/>
          </p:nvSpPr>
          <p:spPr>
            <a:xfrm>
              <a:off x="9251160" y="6125336"/>
              <a:ext cx="3244850" cy="604520"/>
            </a:xfrm>
            <a:custGeom>
              <a:rect b="b" l="l" r="r" t="t"/>
              <a:pathLst>
                <a:path extrusionOk="0" h="604520" w="3244850">
                  <a:moveTo>
                    <a:pt x="0" y="0"/>
                  </a:moveTo>
                  <a:lnTo>
                    <a:pt x="3244748" y="0"/>
                  </a:lnTo>
                  <a:lnTo>
                    <a:pt x="3244748" y="604507"/>
                  </a:lnTo>
                  <a:lnTo>
                    <a:pt x="0" y="6045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37"/>
            <p:cNvSpPr/>
            <p:nvPr/>
          </p:nvSpPr>
          <p:spPr>
            <a:xfrm>
              <a:off x="9251160" y="5074424"/>
              <a:ext cx="2470784" cy="604520"/>
            </a:xfrm>
            <a:custGeom>
              <a:rect b="b" l="l" r="r" t="t"/>
              <a:pathLst>
                <a:path extrusionOk="0" h="604520" w="2470784">
                  <a:moveTo>
                    <a:pt x="0" y="0"/>
                  </a:moveTo>
                  <a:lnTo>
                    <a:pt x="2470670" y="0"/>
                  </a:lnTo>
                  <a:lnTo>
                    <a:pt x="2470670" y="604494"/>
                  </a:lnTo>
                  <a:lnTo>
                    <a:pt x="0" y="604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37"/>
            <p:cNvSpPr/>
            <p:nvPr/>
          </p:nvSpPr>
          <p:spPr>
            <a:xfrm>
              <a:off x="9251160" y="4023499"/>
              <a:ext cx="1871345" cy="604520"/>
            </a:xfrm>
            <a:custGeom>
              <a:rect b="b" l="l" r="r" t="t"/>
              <a:pathLst>
                <a:path extrusionOk="0" h="604520" w="1871345">
                  <a:moveTo>
                    <a:pt x="0" y="0"/>
                  </a:moveTo>
                  <a:lnTo>
                    <a:pt x="1871192" y="0"/>
                  </a:lnTo>
                  <a:lnTo>
                    <a:pt x="1871192" y="604494"/>
                  </a:lnTo>
                  <a:lnTo>
                    <a:pt x="0" y="604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37"/>
            <p:cNvSpPr/>
            <p:nvPr/>
          </p:nvSpPr>
          <p:spPr>
            <a:xfrm>
              <a:off x="9783305" y="8078254"/>
              <a:ext cx="0" cy="185420"/>
            </a:xfrm>
            <a:custGeom>
              <a:rect b="b" l="l" r="r" t="t"/>
              <a:pathLst>
                <a:path extrusionOk="0" h="185420" w="120000">
                  <a:moveTo>
                    <a:pt x="0" y="0"/>
                  </a:moveTo>
                  <a:lnTo>
                    <a:pt x="0" y="184962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37"/>
            <p:cNvSpPr/>
            <p:nvPr/>
          </p:nvSpPr>
          <p:spPr>
            <a:xfrm>
              <a:off x="9154140" y="7780746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37"/>
            <p:cNvSpPr/>
            <p:nvPr/>
          </p:nvSpPr>
          <p:spPr>
            <a:xfrm>
              <a:off x="9154140" y="7180225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37"/>
            <p:cNvSpPr/>
            <p:nvPr/>
          </p:nvSpPr>
          <p:spPr>
            <a:xfrm>
              <a:off x="9154140" y="6976615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37"/>
            <p:cNvSpPr/>
            <p:nvPr/>
          </p:nvSpPr>
          <p:spPr>
            <a:xfrm>
              <a:off x="9154140" y="7977484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37"/>
            <p:cNvSpPr/>
            <p:nvPr/>
          </p:nvSpPr>
          <p:spPr>
            <a:xfrm>
              <a:off x="9154140" y="5925690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37"/>
            <p:cNvSpPr/>
            <p:nvPr/>
          </p:nvSpPr>
          <p:spPr>
            <a:xfrm>
              <a:off x="9147070" y="4860335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75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37"/>
            <p:cNvSpPr/>
            <p:nvPr/>
          </p:nvSpPr>
          <p:spPr>
            <a:xfrm>
              <a:off x="9154140" y="6729834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37"/>
            <p:cNvSpPr/>
            <p:nvPr/>
          </p:nvSpPr>
          <p:spPr>
            <a:xfrm>
              <a:off x="9154140" y="6129311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37"/>
            <p:cNvSpPr/>
            <p:nvPr/>
          </p:nvSpPr>
          <p:spPr>
            <a:xfrm>
              <a:off x="9154140" y="5678909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37"/>
            <p:cNvSpPr/>
            <p:nvPr/>
          </p:nvSpPr>
          <p:spPr>
            <a:xfrm>
              <a:off x="9154140" y="5078386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37"/>
            <p:cNvSpPr/>
            <p:nvPr/>
          </p:nvSpPr>
          <p:spPr>
            <a:xfrm>
              <a:off x="9154140" y="4627996"/>
              <a:ext cx="185420" cy="0"/>
            </a:xfrm>
            <a:custGeom>
              <a:rect b="b" l="l" r="r" t="t"/>
              <a:pathLst>
                <a:path extrusionOk="0" h="120000" w="185420">
                  <a:moveTo>
                    <a:pt x="184962" y="0"/>
                  </a:moveTo>
                  <a:lnTo>
                    <a:pt x="0" y="0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37"/>
            <p:cNvSpPr/>
            <p:nvPr/>
          </p:nvSpPr>
          <p:spPr>
            <a:xfrm>
              <a:off x="10333770" y="8078254"/>
              <a:ext cx="0" cy="185420"/>
            </a:xfrm>
            <a:custGeom>
              <a:rect b="b" l="l" r="r" t="t"/>
              <a:pathLst>
                <a:path extrusionOk="0" h="185420" w="120000">
                  <a:moveTo>
                    <a:pt x="0" y="0"/>
                  </a:moveTo>
                  <a:lnTo>
                    <a:pt x="0" y="184962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37"/>
            <p:cNvSpPr/>
            <p:nvPr/>
          </p:nvSpPr>
          <p:spPr>
            <a:xfrm>
              <a:off x="10884259" y="8078254"/>
              <a:ext cx="0" cy="185420"/>
            </a:xfrm>
            <a:custGeom>
              <a:rect b="b" l="l" r="r" t="t"/>
              <a:pathLst>
                <a:path extrusionOk="0" h="185420" w="120000">
                  <a:moveTo>
                    <a:pt x="0" y="0"/>
                  </a:moveTo>
                  <a:lnTo>
                    <a:pt x="0" y="184962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37"/>
            <p:cNvSpPr/>
            <p:nvPr/>
          </p:nvSpPr>
          <p:spPr>
            <a:xfrm>
              <a:off x="11434738" y="8078254"/>
              <a:ext cx="0" cy="185420"/>
            </a:xfrm>
            <a:custGeom>
              <a:rect b="b" l="l" r="r" t="t"/>
              <a:pathLst>
                <a:path extrusionOk="0" h="185420" w="120000">
                  <a:moveTo>
                    <a:pt x="0" y="0"/>
                  </a:moveTo>
                  <a:lnTo>
                    <a:pt x="0" y="184962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37"/>
            <p:cNvSpPr/>
            <p:nvPr/>
          </p:nvSpPr>
          <p:spPr>
            <a:xfrm>
              <a:off x="11985216" y="8078254"/>
              <a:ext cx="0" cy="185420"/>
            </a:xfrm>
            <a:custGeom>
              <a:rect b="b" l="l" r="r" t="t"/>
              <a:pathLst>
                <a:path extrusionOk="0" h="185420" w="120000">
                  <a:moveTo>
                    <a:pt x="0" y="0"/>
                  </a:moveTo>
                  <a:lnTo>
                    <a:pt x="0" y="184962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37"/>
            <p:cNvSpPr/>
            <p:nvPr/>
          </p:nvSpPr>
          <p:spPr>
            <a:xfrm>
              <a:off x="12535694" y="8078254"/>
              <a:ext cx="0" cy="185420"/>
            </a:xfrm>
            <a:custGeom>
              <a:rect b="b" l="l" r="r" t="t"/>
              <a:pathLst>
                <a:path extrusionOk="0" h="185420" w="120000">
                  <a:moveTo>
                    <a:pt x="0" y="0"/>
                  </a:moveTo>
                  <a:lnTo>
                    <a:pt x="0" y="184962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37"/>
            <p:cNvSpPr/>
            <p:nvPr/>
          </p:nvSpPr>
          <p:spPr>
            <a:xfrm>
              <a:off x="13086184" y="8078254"/>
              <a:ext cx="0" cy="185420"/>
            </a:xfrm>
            <a:custGeom>
              <a:rect b="b" l="l" r="r" t="t"/>
              <a:pathLst>
                <a:path extrusionOk="0" h="185420" w="120000">
                  <a:moveTo>
                    <a:pt x="0" y="0"/>
                  </a:moveTo>
                  <a:lnTo>
                    <a:pt x="0" y="184962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37"/>
            <p:cNvSpPr/>
            <p:nvPr/>
          </p:nvSpPr>
          <p:spPr>
            <a:xfrm>
              <a:off x="13619114" y="8078254"/>
              <a:ext cx="0" cy="185420"/>
            </a:xfrm>
            <a:custGeom>
              <a:rect b="b" l="l" r="r" t="t"/>
              <a:pathLst>
                <a:path extrusionOk="0" h="185420" w="120000">
                  <a:moveTo>
                    <a:pt x="0" y="0"/>
                  </a:moveTo>
                  <a:lnTo>
                    <a:pt x="0" y="184962"/>
                  </a:lnTo>
                </a:path>
              </a:pathLst>
            </a:custGeom>
            <a:noFill/>
            <a:ln cap="flat" cmpd="sng" w="9525">
              <a:solidFill>
                <a:srgbClr val="1A00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37"/>
            <p:cNvSpPr txBox="1"/>
            <p:nvPr/>
          </p:nvSpPr>
          <p:spPr>
            <a:xfrm>
              <a:off x="8458075" y="429533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T1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89" name="Google Shape;389;p37"/>
            <p:cNvSpPr txBox="1"/>
            <p:nvPr/>
          </p:nvSpPr>
          <p:spPr>
            <a:xfrm>
              <a:off x="8458075" y="5346265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T2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0" name="Google Shape;390;p37"/>
            <p:cNvSpPr txBox="1"/>
            <p:nvPr/>
          </p:nvSpPr>
          <p:spPr>
            <a:xfrm>
              <a:off x="8458075" y="637355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T3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1" name="Google Shape;391;p37"/>
            <p:cNvSpPr txBox="1"/>
            <p:nvPr/>
          </p:nvSpPr>
          <p:spPr>
            <a:xfrm>
              <a:off x="8458075" y="744808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T4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2" name="Google Shape;392;p37"/>
            <p:cNvSpPr txBox="1"/>
            <p:nvPr/>
          </p:nvSpPr>
          <p:spPr>
            <a:xfrm>
              <a:off x="9525300" y="842518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10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3" name="Google Shape;393;p37"/>
            <p:cNvSpPr txBox="1"/>
            <p:nvPr/>
          </p:nvSpPr>
          <p:spPr>
            <a:xfrm>
              <a:off x="10075775" y="842518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20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4" name="Google Shape;394;p37"/>
            <p:cNvSpPr txBox="1"/>
            <p:nvPr/>
          </p:nvSpPr>
          <p:spPr>
            <a:xfrm>
              <a:off x="10615575" y="842518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30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5" name="Google Shape;395;p37"/>
            <p:cNvSpPr txBox="1"/>
            <p:nvPr/>
          </p:nvSpPr>
          <p:spPr>
            <a:xfrm>
              <a:off x="11176750" y="842518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40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6" name="Google Shape;396;p37"/>
            <p:cNvSpPr txBox="1"/>
            <p:nvPr/>
          </p:nvSpPr>
          <p:spPr>
            <a:xfrm>
              <a:off x="11737925" y="842518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50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7" name="Google Shape;397;p37"/>
            <p:cNvSpPr txBox="1"/>
            <p:nvPr/>
          </p:nvSpPr>
          <p:spPr>
            <a:xfrm>
              <a:off x="12277725" y="842518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60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  <p:sp>
          <p:nvSpPr>
            <p:cNvPr id="398" name="Google Shape;398;p37"/>
            <p:cNvSpPr txBox="1"/>
            <p:nvPr/>
          </p:nvSpPr>
          <p:spPr>
            <a:xfrm>
              <a:off x="12817525" y="8425188"/>
              <a:ext cx="516000" cy="24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8025">
              <a:noAutofit/>
            </a:bodyPr>
            <a:lstStyle/>
            <a:p>
              <a:pPr indent="0" lvl="0" marL="1270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1A0057"/>
                  </a:solidFill>
                  <a:latin typeface="Oswald"/>
                  <a:ea typeface="Oswald"/>
                  <a:cs typeface="Oswald"/>
                  <a:sym typeface="Oswald"/>
                </a:rPr>
                <a:t>70</a:t>
              </a:r>
              <a:endParaRPr sz="10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p38"/>
          <p:cNvSpPr txBox="1"/>
          <p:nvPr>
            <p:ph type="title"/>
          </p:nvPr>
        </p:nvSpPr>
        <p:spPr>
          <a:xfrm>
            <a:off x="408637" y="391777"/>
            <a:ext cx="24420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… AND THE SAME GOES FOR TABLES</a:t>
            </a:r>
            <a:endParaRPr/>
          </a:p>
        </p:txBody>
      </p:sp>
      <p:graphicFrame>
        <p:nvGraphicFramePr>
          <p:cNvPr id="404" name="Google Shape;404;p38"/>
          <p:cNvGraphicFramePr/>
          <p:nvPr/>
        </p:nvGraphicFramePr>
        <p:xfrm>
          <a:off x="2314455" y="185329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{4DF84DAE-86B1-471E-89C1-833C5F396E01}</a:tableStyleId>
              </a:tblPr>
              <a:tblGrid>
                <a:gridCol w="882600"/>
                <a:gridCol w="1212625"/>
                <a:gridCol w="1146025"/>
                <a:gridCol w="1273850"/>
              </a:tblGrid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3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MASS</a:t>
                      </a:r>
                      <a:endParaRPr sz="9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8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16525" marB="0" marR="0" marL="0">
                    <a:solidFill>
                      <a:srgbClr val="DB386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43180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DIAMETER</a:t>
                      </a:r>
                      <a:endParaRPr sz="9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431800" marR="0" rtl="0" algn="l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8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16525" marB="0" marR="0" marL="0">
                    <a:solidFill>
                      <a:srgbClr val="DB386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SURFACE GRAVITY</a:t>
                      </a:r>
                      <a:endParaRPr sz="9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8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116525" marB="0" marR="0" marL="0">
                    <a:solidFill>
                      <a:srgbClr val="DB3862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MERCURY</a:t>
                      </a:r>
                      <a:endParaRPr sz="9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3350" marB="0" marR="0" marL="0">
                    <a:solidFill>
                      <a:srgbClr val="FF8F5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4127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0,06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8F5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8F5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304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8F55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MARS</a:t>
                      </a:r>
                      <a:endParaRPr sz="9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3350" marB="0" marR="0" marL="0">
                    <a:solidFill>
                      <a:srgbClr val="79D8B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4127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0,11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D8B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0,53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D8B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304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D8B9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127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900" u="none" cap="none" strike="noStrike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SATURN</a:t>
                      </a:r>
                      <a:endParaRPr sz="900" u="none" cap="none" strike="noStrike"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3350" marB="0" marR="0" marL="0">
                    <a:solidFill>
                      <a:srgbClr val="3B1EB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95,2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3B1EB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9,4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3B1EB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  <a:p>
                      <a:pPr indent="0" lvl="0" marL="0" marR="304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8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1,16</a:t>
                      </a:r>
                      <a:endParaRPr sz="8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solidFill>
                      <a:srgbClr val="3B1EB4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39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THIS IS A MAP</a:t>
            </a:r>
            <a:endParaRPr/>
          </a:p>
        </p:txBody>
      </p:sp>
      <p:sp>
        <p:nvSpPr>
          <p:cNvPr id="410" name="Google Shape;410;p39"/>
          <p:cNvSpPr txBox="1"/>
          <p:nvPr/>
        </p:nvSpPr>
        <p:spPr>
          <a:xfrm>
            <a:off x="1355601" y="2881800"/>
            <a:ext cx="2499000" cy="554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3B1EB4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300">
              <a:solidFill>
                <a:srgbClr val="3B1EB4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 and the biggest planet in our Solar System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411" name="Google Shape;411;p39"/>
          <p:cNvSpPr txBox="1"/>
          <p:nvPr/>
        </p:nvSpPr>
        <p:spPr>
          <a:xfrm>
            <a:off x="1356767" y="3647725"/>
            <a:ext cx="24990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300">
              <a:solidFill>
                <a:srgbClr val="DB386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 terribly hot, even hotter than Mercury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412" name="Google Shape;412;p39"/>
          <p:cNvSpPr txBox="1"/>
          <p:nvPr/>
        </p:nvSpPr>
        <p:spPr>
          <a:xfrm>
            <a:off x="1355600" y="1392275"/>
            <a:ext cx="24990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F8F55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300">
              <a:solidFill>
                <a:srgbClr val="FF8F55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Mercury</a:t>
            </a:r>
            <a:r>
              <a:rPr lang="en-US" sz="1000">
                <a:solidFill>
                  <a:srgbClr val="999999"/>
                </a:solidFill>
                <a:latin typeface="Nunito Light"/>
                <a:ea typeface="Nunito Light"/>
                <a:cs typeface="Nunito Light"/>
                <a:sym typeface="Nunito Light"/>
              </a:rPr>
              <a:t> </a:t>
            </a: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is the closest planet to the Sun and is only a bit larger than our Moon</a:t>
            </a:r>
            <a:r>
              <a:rPr lang="en-US" sz="7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 </a:t>
            </a:r>
            <a:endParaRPr sz="7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413" name="Google Shape;413;p39"/>
          <p:cNvSpPr txBox="1"/>
          <p:nvPr/>
        </p:nvSpPr>
        <p:spPr>
          <a:xfrm>
            <a:off x="1355600" y="2126850"/>
            <a:ext cx="24990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79D8B9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300">
              <a:solidFill>
                <a:srgbClr val="79D8B9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cold place, not hot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grpSp>
        <p:nvGrpSpPr>
          <p:cNvPr id="414" name="Google Shape;414;p39"/>
          <p:cNvGrpSpPr/>
          <p:nvPr/>
        </p:nvGrpSpPr>
        <p:grpSpPr>
          <a:xfrm>
            <a:off x="3955574" y="1774164"/>
            <a:ext cx="3866852" cy="2242628"/>
            <a:chOff x="1397225" y="1410350"/>
            <a:chExt cx="4786300" cy="2774500"/>
          </a:xfrm>
        </p:grpSpPr>
        <p:grpSp>
          <p:nvGrpSpPr>
            <p:cNvPr id="415" name="Google Shape;415;p39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16" name="Google Shape;416;p3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417" name="Google Shape;417;p3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8" name="Google Shape;418;p39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19" name="Google Shape;419;p3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grpSp>
            <p:nvGrpSpPr>
              <p:cNvPr id="420" name="Google Shape;420;p3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21" name="Google Shape;421;p3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</p:sp>
            <p:sp>
              <p:nvSpPr>
                <p:cNvPr id="422" name="Google Shape;422;p3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" name="Google Shape;423;p3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" name="Google Shape;424;p3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79D8B9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" name="Google Shape;425;p3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DB3862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" name="Google Shape;426;p3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27" name="Google Shape;427;p39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28" name="Google Shape;428;p3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429" name="Google Shape;429;p3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0" name="Google Shape;430;p39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31" name="Google Shape;431;p3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432" name="Google Shape;432;p3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3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3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3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3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FF8F55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" name="Google Shape;437;p39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38" name="Google Shape;438;p3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3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</p:grpSp>
        <p:grpSp>
          <p:nvGrpSpPr>
            <p:cNvPr id="440" name="Google Shape;440;p39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41" name="Google Shape;441;p3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3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443" name="Google Shape;443;p3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</p:grpSp>
        <p:grpSp>
          <p:nvGrpSpPr>
            <p:cNvPr id="444" name="Google Shape;444;p39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45" name="Google Shape;445;p3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3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</p:grpSp>
        <p:grpSp>
          <p:nvGrpSpPr>
            <p:cNvPr id="447" name="Google Shape;447;p39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48" name="Google Shape;448;p3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449" name="Google Shape;449;p3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" name="Google Shape;450;p39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51" name="Google Shape;451;p3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grpSp>
            <p:nvGrpSpPr>
              <p:cNvPr id="452" name="Google Shape;452;p3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53" name="Google Shape;453;p3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" name="Google Shape;454;p3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3B1EB4"/>
                </a:solidFill>
                <a:ln>
                  <a:noFill/>
                </a:ln>
              </p:spPr>
              <p:txBody>
                <a:bodyPr anchorCtr="0" anchor="ctr" bIns="48200" lIns="48200" spcFirstLastPara="1" rIns="48200" wrap="square" tIns="48200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5" name="Google Shape;455;p39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56" name="Google Shape;456;p3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457" name="Google Shape;457;p3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/>
              </a:p>
            </p:txBody>
          </p:sp>
        </p:grpSp>
        <p:grpSp>
          <p:nvGrpSpPr>
            <p:cNvPr id="458" name="Google Shape;458;p39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59" name="Google Shape;459;p3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460" name="Google Shape;460;p3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1" name="Google Shape;461;p39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62" name="Google Shape;462;p3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</p:sp>
          <p:sp>
            <p:nvSpPr>
              <p:cNvPr id="463" name="Google Shape;463;p3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4" name="Google Shape;464;p39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9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9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7" name="Google Shape;467;p39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68" name="Google Shape;468;p3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3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3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3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3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3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3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3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3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3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3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3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3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3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3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3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4" name="Google Shape;484;p39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9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9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9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9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9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9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9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9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9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9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9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9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9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9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9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9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9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9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9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9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9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6" name="Google Shape;506;p39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507" name="Google Shape;507;p3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3B1EB4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3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9" name="Google Shape;509;p39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0" name="Google Shape;510;p39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511" name="Google Shape;511;p3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3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3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3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5" name="Google Shape;515;p39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9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9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9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9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9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9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2" name="Google Shape;522;p39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523" name="Google Shape;523;p3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3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3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3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7" name="Google Shape;527;p39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9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9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9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9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9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9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9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9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9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9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9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9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9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9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9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9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9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9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9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9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9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9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9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9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9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9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9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9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6" name="Google Shape;556;p39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557" name="Google Shape;557;p3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FF8F55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3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7BDBBE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9" name="Google Shape;559;p39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0" name="Google Shape;560;p39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561" name="Google Shape;561;p3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FF8F55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3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63" name="Google Shape;563;p39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564" name="Google Shape;564;p3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3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6" name="Google Shape;566;p39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9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9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9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9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9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9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9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4" name="Google Shape;574;p39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575" name="Google Shape;575;p3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3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3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3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9" name="Google Shape;579;p39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9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9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9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9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9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9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9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7" name="Google Shape;587;p39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588" name="Google Shape;588;p3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3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3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3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2" name="Google Shape;592;p39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9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9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9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9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9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9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9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9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9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9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9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9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9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9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9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9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9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9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9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9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9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9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9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9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9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9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9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9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9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9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9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9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9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9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9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9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9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9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9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9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9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4" name="Google Shape;634;p39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635" name="Google Shape;635;p3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3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7" name="Google Shape;637;p39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9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9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9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9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9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9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9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9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9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9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9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9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9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9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9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9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9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9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9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9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9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9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9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9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9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9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9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9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9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EFEFEF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9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9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9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75" name="Shape 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" name="Google Shape;676;p40"/>
          <p:cNvSpPr txBox="1"/>
          <p:nvPr>
            <p:ph type="title"/>
          </p:nvPr>
        </p:nvSpPr>
        <p:spPr>
          <a:xfrm>
            <a:off x="408637" y="391777"/>
            <a:ext cx="15000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 TIMELINE ALWAYS WORKS FINE</a:t>
            </a:r>
            <a:endParaRPr/>
          </a:p>
        </p:txBody>
      </p:sp>
      <p:sp>
        <p:nvSpPr>
          <p:cNvPr id="677" name="Google Shape;677;p40"/>
          <p:cNvSpPr txBox="1"/>
          <p:nvPr/>
        </p:nvSpPr>
        <p:spPr>
          <a:xfrm>
            <a:off x="2855025" y="958375"/>
            <a:ext cx="2855400" cy="6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F8F55"/>
                </a:solidFill>
                <a:latin typeface="Oswald"/>
                <a:ea typeface="Oswald"/>
                <a:cs typeface="Oswald"/>
                <a:sym typeface="Oswald"/>
              </a:rPr>
              <a:t>DAY  1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14285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Mercury is the closest planet to the Sun and is only a bit larger than our Moon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78" name="Google Shape;678;p40"/>
          <p:cNvSpPr txBox="1"/>
          <p:nvPr/>
        </p:nvSpPr>
        <p:spPr>
          <a:xfrm>
            <a:off x="1656817" y="2526033"/>
            <a:ext cx="1367700" cy="514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8128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3B1EB4"/>
                </a:solidFill>
                <a:latin typeface="Oswald"/>
                <a:ea typeface="Oswald"/>
                <a:cs typeface="Oswald"/>
                <a:sym typeface="Oswald"/>
              </a:rPr>
              <a:t>DAY 4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-38100" lvl="0" marL="50800" marR="12700" rtl="0" algn="r">
              <a:lnSpc>
                <a:spcPct val="114285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Jupiter is the biggest  planet in our Solar System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79" name="Google Shape;679;p40"/>
          <p:cNvSpPr txBox="1"/>
          <p:nvPr/>
        </p:nvSpPr>
        <p:spPr>
          <a:xfrm>
            <a:off x="5548000" y="2526025"/>
            <a:ext cx="2093700" cy="72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EF4771"/>
                </a:solidFill>
                <a:latin typeface="Oswald"/>
                <a:ea typeface="Oswald"/>
                <a:cs typeface="Oswald"/>
                <a:sym typeface="Oswald"/>
              </a:rPr>
              <a:t>DAY 2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14285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cold place, not hot. The planet is full of iron oxide dust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80" name="Google Shape;680;p40"/>
          <p:cNvSpPr txBox="1"/>
          <p:nvPr/>
        </p:nvSpPr>
        <p:spPr>
          <a:xfrm>
            <a:off x="3219151" y="4032350"/>
            <a:ext cx="2127300" cy="621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79D8B9"/>
                </a:solidFill>
                <a:latin typeface="Oswald"/>
                <a:ea typeface="Oswald"/>
                <a:cs typeface="Oswald"/>
                <a:sym typeface="Oswald"/>
              </a:rPr>
              <a:t>DAY  3</a:t>
            </a:r>
            <a:endParaRPr sz="1300">
              <a:solidFill>
                <a:srgbClr val="79D8B9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14285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The Sun is the star at the center of the Solar System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681" name="Google Shape;681;p40"/>
          <p:cNvSpPr/>
          <p:nvPr/>
        </p:nvSpPr>
        <p:spPr>
          <a:xfrm>
            <a:off x="4189880" y="1449395"/>
            <a:ext cx="334" cy="335"/>
          </a:xfrm>
          <a:custGeom>
            <a:rect b="b" l="l" r="r" t="t"/>
            <a:pathLst>
              <a:path extrusionOk="0" h="635" w="634">
                <a:moveTo>
                  <a:pt x="0" y="12"/>
                </a:moveTo>
                <a:close/>
              </a:path>
            </a:pathLst>
          </a:custGeom>
          <a:solidFill>
            <a:srgbClr val="7BDBBE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" name="Google Shape;682;p40"/>
          <p:cNvSpPr/>
          <p:nvPr/>
        </p:nvSpPr>
        <p:spPr>
          <a:xfrm>
            <a:off x="4189886" y="1449402"/>
            <a:ext cx="0" cy="335"/>
          </a:xfrm>
          <a:custGeom>
            <a:rect b="b" l="l" r="r" t="t"/>
            <a:pathLst>
              <a:path extrusionOk="0" h="635" w="120000">
                <a:moveTo>
                  <a:pt x="0" y="0"/>
                </a:moveTo>
                <a:lnTo>
                  <a:pt x="0" y="190"/>
                </a:lnTo>
                <a:lnTo>
                  <a:pt x="0" y="0"/>
                </a:lnTo>
                <a:close/>
              </a:path>
            </a:pathLst>
          </a:custGeom>
          <a:solidFill>
            <a:srgbClr val="7BDBBE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" name="Google Shape;683;p40"/>
          <p:cNvSpPr/>
          <p:nvPr/>
        </p:nvSpPr>
        <p:spPr>
          <a:xfrm>
            <a:off x="4189883" y="1449288"/>
            <a:ext cx="0" cy="335"/>
          </a:xfrm>
          <a:custGeom>
            <a:rect b="b" l="l" r="r" t="t"/>
            <a:pathLst>
              <a:path extrusionOk="0" h="635" w="120000">
                <a:moveTo>
                  <a:pt x="0" y="190"/>
                </a:moveTo>
                <a:lnTo>
                  <a:pt x="0" y="0"/>
                </a:lnTo>
                <a:lnTo>
                  <a:pt x="0" y="190"/>
                </a:lnTo>
                <a:close/>
              </a:path>
            </a:pathLst>
          </a:custGeom>
          <a:solidFill>
            <a:srgbClr val="FF8F5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" name="Google Shape;684;p40"/>
          <p:cNvSpPr/>
          <p:nvPr/>
        </p:nvSpPr>
        <p:spPr>
          <a:xfrm>
            <a:off x="4189787" y="1449388"/>
            <a:ext cx="334" cy="335"/>
          </a:xfrm>
          <a:custGeom>
            <a:rect b="b" l="l" r="r" t="t"/>
            <a:pathLst>
              <a:path extrusionOk="0" h="635" w="634">
                <a:moveTo>
                  <a:pt x="0" y="12"/>
                </a:moveTo>
                <a:lnTo>
                  <a:pt x="177" y="12"/>
                </a:lnTo>
                <a:lnTo>
                  <a:pt x="0" y="12"/>
                </a:lnTo>
                <a:close/>
              </a:path>
            </a:pathLst>
          </a:custGeom>
          <a:solidFill>
            <a:srgbClr val="FF8F5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" name="Google Shape;685;p40"/>
          <p:cNvSpPr/>
          <p:nvPr/>
        </p:nvSpPr>
        <p:spPr>
          <a:xfrm>
            <a:off x="4189883" y="1449388"/>
            <a:ext cx="334" cy="335"/>
          </a:xfrm>
          <a:custGeom>
            <a:rect b="b" l="l" r="r" t="t"/>
            <a:pathLst>
              <a:path extrusionOk="0" h="635" w="634">
                <a:moveTo>
                  <a:pt x="0" y="0"/>
                </a:moveTo>
                <a:lnTo>
                  <a:pt x="190" y="12"/>
                </a:lnTo>
                <a:lnTo>
                  <a:pt x="0" y="0"/>
                </a:lnTo>
                <a:close/>
              </a:path>
            </a:pathLst>
          </a:custGeom>
          <a:solidFill>
            <a:srgbClr val="FF8F5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" name="Google Shape;686;p40"/>
          <p:cNvSpPr/>
          <p:nvPr/>
        </p:nvSpPr>
        <p:spPr>
          <a:xfrm>
            <a:off x="4189880" y="1449388"/>
            <a:ext cx="0" cy="335"/>
          </a:xfrm>
          <a:custGeom>
            <a:rect b="b" l="l" r="r" t="t"/>
            <a:pathLst>
              <a:path extrusionOk="0" h="635" w="120000">
                <a:moveTo>
                  <a:pt x="0" y="0"/>
                </a:moveTo>
                <a:close/>
              </a:path>
            </a:pathLst>
          </a:custGeom>
          <a:solidFill>
            <a:srgbClr val="FF8F5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87" name="Google Shape;687;p40"/>
          <p:cNvGrpSpPr/>
          <p:nvPr/>
        </p:nvGrpSpPr>
        <p:grpSpPr>
          <a:xfrm>
            <a:off x="3175794" y="1699454"/>
            <a:ext cx="2221090" cy="2221933"/>
            <a:chOff x="6025032" y="3222936"/>
            <a:chExt cx="4213792" cy="4213793"/>
          </a:xfrm>
        </p:grpSpPr>
        <p:sp>
          <p:nvSpPr>
            <p:cNvPr id="688" name="Google Shape;688;p40"/>
            <p:cNvSpPr/>
            <p:nvPr/>
          </p:nvSpPr>
          <p:spPr>
            <a:xfrm>
              <a:off x="6025032" y="4276368"/>
              <a:ext cx="2106929" cy="2106929"/>
            </a:xfrm>
            <a:custGeom>
              <a:rect b="b" l="l" r="r" t="t"/>
              <a:pathLst>
                <a:path extrusionOk="0" h="2106929" w="2106929">
                  <a:moveTo>
                    <a:pt x="1053421" y="0"/>
                  </a:moveTo>
                  <a:lnTo>
                    <a:pt x="1000246" y="1447"/>
                  </a:lnTo>
                  <a:lnTo>
                    <a:pt x="951199" y="5105"/>
                  </a:lnTo>
                  <a:lnTo>
                    <a:pt x="945928" y="5524"/>
                  </a:lnTo>
                  <a:lnTo>
                    <a:pt x="930183" y="7249"/>
                  </a:lnTo>
                  <a:lnTo>
                    <a:pt x="909249" y="9862"/>
                  </a:lnTo>
                  <a:lnTo>
                    <a:pt x="898837" y="11328"/>
                  </a:lnTo>
                  <a:lnTo>
                    <a:pt x="851520" y="19471"/>
                  </a:lnTo>
                  <a:lnTo>
                    <a:pt x="804945" y="29617"/>
                  </a:lnTo>
                  <a:lnTo>
                    <a:pt x="759162" y="41791"/>
                  </a:lnTo>
                  <a:lnTo>
                    <a:pt x="714221" y="55944"/>
                  </a:lnTo>
                  <a:lnTo>
                    <a:pt x="670171" y="72025"/>
                  </a:lnTo>
                  <a:lnTo>
                    <a:pt x="627063" y="89986"/>
                  </a:lnTo>
                  <a:lnTo>
                    <a:pt x="584947" y="109776"/>
                  </a:lnTo>
                  <a:lnTo>
                    <a:pt x="543871" y="131345"/>
                  </a:lnTo>
                  <a:lnTo>
                    <a:pt x="503886" y="154645"/>
                  </a:lnTo>
                  <a:lnTo>
                    <a:pt x="465043" y="179624"/>
                  </a:lnTo>
                  <a:lnTo>
                    <a:pt x="427390" y="206233"/>
                  </a:lnTo>
                  <a:lnTo>
                    <a:pt x="390977" y="234423"/>
                  </a:lnTo>
                  <a:lnTo>
                    <a:pt x="355855" y="264144"/>
                  </a:lnTo>
                  <a:lnTo>
                    <a:pt x="322073" y="295345"/>
                  </a:lnTo>
                  <a:lnTo>
                    <a:pt x="289682" y="327977"/>
                  </a:lnTo>
                  <a:lnTo>
                    <a:pt x="258730" y="361991"/>
                  </a:lnTo>
                  <a:lnTo>
                    <a:pt x="229267" y="397336"/>
                  </a:lnTo>
                  <a:lnTo>
                    <a:pt x="201345" y="433963"/>
                  </a:lnTo>
                  <a:lnTo>
                    <a:pt x="175012" y="471821"/>
                  </a:lnTo>
                  <a:lnTo>
                    <a:pt x="150318" y="510862"/>
                  </a:lnTo>
                  <a:lnTo>
                    <a:pt x="127313" y="551036"/>
                  </a:lnTo>
                  <a:lnTo>
                    <a:pt x="106047" y="592291"/>
                  </a:lnTo>
                  <a:lnTo>
                    <a:pt x="86570" y="634580"/>
                  </a:lnTo>
                  <a:lnTo>
                    <a:pt x="68931" y="677852"/>
                  </a:lnTo>
                  <a:lnTo>
                    <a:pt x="53181" y="722057"/>
                  </a:lnTo>
                  <a:lnTo>
                    <a:pt x="39369" y="767145"/>
                  </a:lnTo>
                  <a:lnTo>
                    <a:pt x="27546" y="813067"/>
                  </a:lnTo>
                  <a:lnTo>
                    <a:pt x="17760" y="859773"/>
                  </a:lnTo>
                  <a:lnTo>
                    <a:pt x="10062" y="907213"/>
                  </a:lnTo>
                  <a:lnTo>
                    <a:pt x="4502" y="955337"/>
                  </a:lnTo>
                  <a:lnTo>
                    <a:pt x="1129" y="1004096"/>
                  </a:lnTo>
                  <a:lnTo>
                    <a:pt x="0" y="1053680"/>
                  </a:lnTo>
                  <a:lnTo>
                    <a:pt x="1078" y="1101660"/>
                  </a:lnTo>
                  <a:lnTo>
                    <a:pt x="4299" y="1149324"/>
                  </a:lnTo>
                  <a:lnTo>
                    <a:pt x="9610" y="1196385"/>
                  </a:lnTo>
                  <a:lnTo>
                    <a:pt x="16966" y="1242796"/>
                  </a:lnTo>
                  <a:lnTo>
                    <a:pt x="26319" y="1288512"/>
                  </a:lnTo>
                  <a:lnTo>
                    <a:pt x="37623" y="1333485"/>
                  </a:lnTo>
                  <a:lnTo>
                    <a:pt x="50832" y="1377669"/>
                  </a:lnTo>
                  <a:lnTo>
                    <a:pt x="65898" y="1421017"/>
                  </a:lnTo>
                  <a:lnTo>
                    <a:pt x="82776" y="1463484"/>
                  </a:lnTo>
                  <a:lnTo>
                    <a:pt x="101420" y="1505022"/>
                  </a:lnTo>
                  <a:lnTo>
                    <a:pt x="121782" y="1545585"/>
                  </a:lnTo>
                  <a:lnTo>
                    <a:pt x="143816" y="1585127"/>
                  </a:lnTo>
                  <a:lnTo>
                    <a:pt x="167476" y="1623602"/>
                  </a:lnTo>
                  <a:lnTo>
                    <a:pt x="192715" y="1660961"/>
                  </a:lnTo>
                  <a:lnTo>
                    <a:pt x="219486" y="1697160"/>
                  </a:lnTo>
                  <a:lnTo>
                    <a:pt x="247744" y="1732152"/>
                  </a:lnTo>
                  <a:lnTo>
                    <a:pt x="277442" y="1765890"/>
                  </a:lnTo>
                  <a:lnTo>
                    <a:pt x="308533" y="1798327"/>
                  </a:lnTo>
                  <a:lnTo>
                    <a:pt x="340970" y="1829418"/>
                  </a:lnTo>
                  <a:lnTo>
                    <a:pt x="374708" y="1859116"/>
                  </a:lnTo>
                  <a:lnTo>
                    <a:pt x="409700" y="1887374"/>
                  </a:lnTo>
                  <a:lnTo>
                    <a:pt x="445899" y="1914145"/>
                  </a:lnTo>
                  <a:lnTo>
                    <a:pt x="483259" y="1939384"/>
                  </a:lnTo>
                  <a:lnTo>
                    <a:pt x="521733" y="1963044"/>
                  </a:lnTo>
                  <a:lnTo>
                    <a:pt x="561275" y="1985078"/>
                  </a:lnTo>
                  <a:lnTo>
                    <a:pt x="601838" y="2005440"/>
                  </a:lnTo>
                  <a:lnTo>
                    <a:pt x="643376" y="2024084"/>
                  </a:lnTo>
                  <a:lnTo>
                    <a:pt x="685843" y="2040962"/>
                  </a:lnTo>
                  <a:lnTo>
                    <a:pt x="729192" y="2056029"/>
                  </a:lnTo>
                  <a:lnTo>
                    <a:pt x="773376" y="2069237"/>
                  </a:lnTo>
                  <a:lnTo>
                    <a:pt x="818349" y="2080541"/>
                  </a:lnTo>
                  <a:lnTo>
                    <a:pt x="864064" y="2089894"/>
                  </a:lnTo>
                  <a:lnTo>
                    <a:pt x="910475" y="2097250"/>
                  </a:lnTo>
                  <a:lnTo>
                    <a:pt x="957536" y="2102561"/>
                  </a:lnTo>
                  <a:lnTo>
                    <a:pt x="1005200" y="2105782"/>
                  </a:lnTo>
                  <a:lnTo>
                    <a:pt x="1053421" y="2106866"/>
                  </a:lnTo>
                  <a:lnTo>
                    <a:pt x="1102764" y="2105731"/>
                  </a:lnTo>
                  <a:lnTo>
                    <a:pt x="1151523" y="2102358"/>
                  </a:lnTo>
                  <a:lnTo>
                    <a:pt x="1199648" y="2096798"/>
                  </a:lnTo>
                  <a:lnTo>
                    <a:pt x="1247087" y="2089100"/>
                  </a:lnTo>
                  <a:lnTo>
                    <a:pt x="1293793" y="2079315"/>
                  </a:lnTo>
                  <a:lnTo>
                    <a:pt x="1339715" y="2067491"/>
                  </a:lnTo>
                  <a:lnTo>
                    <a:pt x="1384804" y="2053679"/>
                  </a:lnTo>
                  <a:lnTo>
                    <a:pt x="1429009" y="2037929"/>
                  </a:lnTo>
                  <a:lnTo>
                    <a:pt x="1472280" y="2020291"/>
                  </a:lnTo>
                  <a:lnTo>
                    <a:pt x="1514569" y="2000814"/>
                  </a:lnTo>
                  <a:lnTo>
                    <a:pt x="1555825" y="1979548"/>
                  </a:lnTo>
                  <a:lnTo>
                    <a:pt x="1595998" y="1956543"/>
                  </a:lnTo>
                  <a:lnTo>
                    <a:pt x="1635039" y="1931849"/>
                  </a:lnTo>
                  <a:lnTo>
                    <a:pt x="1672898" y="1905516"/>
                  </a:lnTo>
                  <a:lnTo>
                    <a:pt x="1709525" y="1877594"/>
                  </a:lnTo>
                  <a:lnTo>
                    <a:pt x="1744871" y="1848132"/>
                  </a:lnTo>
                  <a:lnTo>
                    <a:pt x="1778885" y="1817180"/>
                  </a:lnTo>
                  <a:lnTo>
                    <a:pt x="1811518" y="1784789"/>
                  </a:lnTo>
                  <a:lnTo>
                    <a:pt x="1842719" y="1751007"/>
                  </a:lnTo>
                  <a:lnTo>
                    <a:pt x="1872440" y="1715886"/>
                  </a:lnTo>
                  <a:lnTo>
                    <a:pt x="1900630" y="1679474"/>
                  </a:lnTo>
                  <a:lnTo>
                    <a:pt x="1927240" y="1641821"/>
                  </a:lnTo>
                  <a:lnTo>
                    <a:pt x="1952220" y="1602978"/>
                  </a:lnTo>
                  <a:lnTo>
                    <a:pt x="1975520" y="1562994"/>
                  </a:lnTo>
                  <a:lnTo>
                    <a:pt x="1997090" y="1521920"/>
                  </a:lnTo>
                  <a:lnTo>
                    <a:pt x="2016881" y="1479804"/>
                  </a:lnTo>
                  <a:lnTo>
                    <a:pt x="2034843" y="1436697"/>
                  </a:lnTo>
                  <a:lnTo>
                    <a:pt x="2050925" y="1392648"/>
                  </a:lnTo>
                  <a:lnTo>
                    <a:pt x="2065079" y="1347708"/>
                  </a:lnTo>
                  <a:lnTo>
                    <a:pt x="2077254" y="1301926"/>
                  </a:lnTo>
                  <a:lnTo>
                    <a:pt x="2087400" y="1255352"/>
                  </a:lnTo>
                  <a:lnTo>
                    <a:pt x="2095469" y="1208036"/>
                  </a:lnTo>
                  <a:lnTo>
                    <a:pt x="2100790" y="1166101"/>
                  </a:lnTo>
                  <a:lnTo>
                    <a:pt x="2101755" y="1155738"/>
                  </a:lnTo>
                  <a:lnTo>
                    <a:pt x="2102975" y="1142028"/>
                  </a:lnTo>
                  <a:lnTo>
                    <a:pt x="2106132" y="1089788"/>
                  </a:lnTo>
                  <a:lnTo>
                    <a:pt x="2106772" y="1065755"/>
                  </a:lnTo>
                  <a:lnTo>
                    <a:pt x="2106695" y="1053426"/>
                  </a:lnTo>
                  <a:lnTo>
                    <a:pt x="2094646" y="1053340"/>
                  </a:lnTo>
                  <a:lnTo>
                    <a:pt x="2082708" y="1053095"/>
                  </a:lnTo>
                  <a:lnTo>
                    <a:pt x="2026793" y="1050228"/>
                  </a:lnTo>
                  <a:lnTo>
                    <a:pt x="1983514" y="1046179"/>
                  </a:lnTo>
                  <a:lnTo>
                    <a:pt x="1952251" y="1042098"/>
                  </a:lnTo>
                  <a:lnTo>
                    <a:pt x="1904946" y="1033979"/>
                  </a:lnTo>
                  <a:lnTo>
                    <a:pt x="1858372" y="1023832"/>
                  </a:lnTo>
                  <a:lnTo>
                    <a:pt x="1812589" y="1011657"/>
                  </a:lnTo>
                  <a:lnTo>
                    <a:pt x="1767648" y="997504"/>
                  </a:lnTo>
                  <a:lnTo>
                    <a:pt x="1723598" y="981422"/>
                  </a:lnTo>
                  <a:lnTo>
                    <a:pt x="1680490" y="963461"/>
                  </a:lnTo>
                  <a:lnTo>
                    <a:pt x="1638373" y="943670"/>
                  </a:lnTo>
                  <a:lnTo>
                    <a:pt x="1597298" y="922101"/>
                  </a:lnTo>
                  <a:lnTo>
                    <a:pt x="1557313" y="898801"/>
                  </a:lnTo>
                  <a:lnTo>
                    <a:pt x="1518470" y="873822"/>
                  </a:lnTo>
                  <a:lnTo>
                    <a:pt x="1480817" y="847212"/>
                  </a:lnTo>
                  <a:lnTo>
                    <a:pt x="1444404" y="819023"/>
                  </a:lnTo>
                  <a:lnTo>
                    <a:pt x="1409282" y="789302"/>
                  </a:lnTo>
                  <a:lnTo>
                    <a:pt x="1375500" y="758101"/>
                  </a:lnTo>
                  <a:lnTo>
                    <a:pt x="1343108" y="725469"/>
                  </a:lnTo>
                  <a:lnTo>
                    <a:pt x="1312156" y="691456"/>
                  </a:lnTo>
                  <a:lnTo>
                    <a:pt x="1282694" y="656111"/>
                  </a:lnTo>
                  <a:lnTo>
                    <a:pt x="1254772" y="619484"/>
                  </a:lnTo>
                  <a:lnTo>
                    <a:pt x="1228438" y="581626"/>
                  </a:lnTo>
                  <a:lnTo>
                    <a:pt x="1203744" y="542586"/>
                  </a:lnTo>
                  <a:lnTo>
                    <a:pt x="1180740" y="502413"/>
                  </a:lnTo>
                  <a:lnTo>
                    <a:pt x="1159474" y="461157"/>
                  </a:lnTo>
                  <a:lnTo>
                    <a:pt x="1139996" y="418869"/>
                  </a:lnTo>
                  <a:lnTo>
                    <a:pt x="1122358" y="375598"/>
                  </a:lnTo>
                  <a:lnTo>
                    <a:pt x="1106608" y="331393"/>
                  </a:lnTo>
                  <a:lnTo>
                    <a:pt x="1092796" y="286305"/>
                  </a:lnTo>
                  <a:lnTo>
                    <a:pt x="1080973" y="240384"/>
                  </a:lnTo>
                  <a:lnTo>
                    <a:pt x="1071187" y="193678"/>
                  </a:lnTo>
                  <a:lnTo>
                    <a:pt x="1063489" y="146238"/>
                  </a:lnTo>
                  <a:lnTo>
                    <a:pt x="1057929" y="98114"/>
                  </a:lnTo>
                  <a:lnTo>
                    <a:pt x="1054556" y="49356"/>
                  </a:lnTo>
                  <a:lnTo>
                    <a:pt x="1053421" y="0"/>
                  </a:ln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9" name="Google Shape;689;p40"/>
            <p:cNvSpPr/>
            <p:nvPr/>
          </p:nvSpPr>
          <p:spPr>
            <a:xfrm>
              <a:off x="7078453" y="5329800"/>
              <a:ext cx="2106929" cy="2106929"/>
            </a:xfrm>
            <a:custGeom>
              <a:rect b="b" l="l" r="r" t="t"/>
              <a:pathLst>
                <a:path extrusionOk="0" h="2106929" w="2106929">
                  <a:moveTo>
                    <a:pt x="1053680" y="0"/>
                  </a:moveTo>
                  <a:lnTo>
                    <a:pt x="1053439" y="25"/>
                  </a:lnTo>
                  <a:lnTo>
                    <a:pt x="1053356" y="12320"/>
                  </a:lnTo>
                  <a:lnTo>
                    <a:pt x="1053101" y="24353"/>
                  </a:lnTo>
                  <a:lnTo>
                    <a:pt x="1050795" y="72308"/>
                  </a:lnTo>
                  <a:lnTo>
                    <a:pt x="1048334" y="102298"/>
                  </a:lnTo>
                  <a:lnTo>
                    <a:pt x="1047927" y="107505"/>
                  </a:lnTo>
                  <a:lnTo>
                    <a:pt x="1046202" y="123198"/>
                  </a:lnTo>
                  <a:lnTo>
                    <a:pt x="1044944" y="133699"/>
                  </a:lnTo>
                  <a:lnTo>
                    <a:pt x="1043584" y="144171"/>
                  </a:lnTo>
                  <a:lnTo>
                    <a:pt x="1042111" y="154609"/>
                  </a:lnTo>
                  <a:lnTo>
                    <a:pt x="1033979" y="201925"/>
                  </a:lnTo>
                  <a:lnTo>
                    <a:pt x="1023832" y="248499"/>
                  </a:lnTo>
                  <a:lnTo>
                    <a:pt x="1011657" y="294281"/>
                  </a:lnTo>
                  <a:lnTo>
                    <a:pt x="997504" y="339221"/>
                  </a:lnTo>
                  <a:lnTo>
                    <a:pt x="981421" y="383270"/>
                  </a:lnTo>
                  <a:lnTo>
                    <a:pt x="963460" y="426377"/>
                  </a:lnTo>
                  <a:lnTo>
                    <a:pt x="943669" y="468493"/>
                  </a:lnTo>
                  <a:lnTo>
                    <a:pt x="922099" y="509568"/>
                  </a:lnTo>
                  <a:lnTo>
                    <a:pt x="898799" y="549551"/>
                  </a:lnTo>
                  <a:lnTo>
                    <a:pt x="873819" y="588395"/>
                  </a:lnTo>
                  <a:lnTo>
                    <a:pt x="847209" y="626047"/>
                  </a:lnTo>
                  <a:lnTo>
                    <a:pt x="819019" y="662459"/>
                  </a:lnTo>
                  <a:lnTo>
                    <a:pt x="789298" y="697581"/>
                  </a:lnTo>
                  <a:lnTo>
                    <a:pt x="758096" y="731362"/>
                  </a:lnTo>
                  <a:lnTo>
                    <a:pt x="725463" y="763754"/>
                  </a:lnTo>
                  <a:lnTo>
                    <a:pt x="691449" y="794705"/>
                  </a:lnTo>
                  <a:lnTo>
                    <a:pt x="656104" y="824167"/>
                  </a:lnTo>
                  <a:lnTo>
                    <a:pt x="619477" y="852089"/>
                  </a:lnTo>
                  <a:lnTo>
                    <a:pt x="581618" y="878423"/>
                  </a:lnTo>
                  <a:lnTo>
                    <a:pt x="542577" y="903116"/>
                  </a:lnTo>
                  <a:lnTo>
                    <a:pt x="502404" y="926121"/>
                  </a:lnTo>
                  <a:lnTo>
                    <a:pt x="461148" y="947387"/>
                  </a:lnTo>
                  <a:lnTo>
                    <a:pt x="418859" y="966864"/>
                  </a:lnTo>
                  <a:lnTo>
                    <a:pt x="375587" y="984502"/>
                  </a:lnTo>
                  <a:lnTo>
                    <a:pt x="331382" y="1000252"/>
                  </a:lnTo>
                  <a:lnTo>
                    <a:pt x="286294" y="1014064"/>
                  </a:lnTo>
                  <a:lnTo>
                    <a:pt x="240372" y="1025888"/>
                  </a:lnTo>
                  <a:lnTo>
                    <a:pt x="193666" y="1035673"/>
                  </a:lnTo>
                  <a:lnTo>
                    <a:pt x="146226" y="1043371"/>
                  </a:lnTo>
                  <a:lnTo>
                    <a:pt x="98102" y="1048931"/>
                  </a:lnTo>
                  <a:lnTo>
                    <a:pt x="49343" y="1052304"/>
                  </a:lnTo>
                  <a:lnTo>
                    <a:pt x="0" y="1053439"/>
                  </a:lnTo>
                  <a:lnTo>
                    <a:pt x="78" y="1065669"/>
                  </a:lnTo>
                  <a:lnTo>
                    <a:pt x="1447" y="1106474"/>
                  </a:lnTo>
                  <a:lnTo>
                    <a:pt x="4889" y="1153426"/>
                  </a:lnTo>
                  <a:lnTo>
                    <a:pt x="5232" y="1157008"/>
                  </a:lnTo>
                  <a:lnTo>
                    <a:pt x="5499" y="1160589"/>
                  </a:lnTo>
                  <a:lnTo>
                    <a:pt x="7077" y="1175175"/>
                  </a:lnTo>
                  <a:lnTo>
                    <a:pt x="8374" y="1186164"/>
                  </a:lnTo>
                  <a:lnTo>
                    <a:pt x="9782" y="1197119"/>
                  </a:lnTo>
                  <a:lnTo>
                    <a:pt x="11315" y="1208036"/>
                  </a:lnTo>
                  <a:lnTo>
                    <a:pt x="11480" y="1208036"/>
                  </a:lnTo>
                  <a:lnTo>
                    <a:pt x="19586" y="1255251"/>
                  </a:lnTo>
                  <a:lnTo>
                    <a:pt x="29774" y="1301737"/>
                  </a:lnTo>
                  <a:lnTo>
                    <a:pt x="41994" y="1347443"/>
                  </a:lnTo>
                  <a:lnTo>
                    <a:pt x="56194" y="1392319"/>
                  </a:lnTo>
                  <a:lnTo>
                    <a:pt x="72325" y="1436314"/>
                  </a:lnTo>
                  <a:lnTo>
                    <a:pt x="90336" y="1479378"/>
                  </a:lnTo>
                  <a:lnTo>
                    <a:pt x="110177" y="1521460"/>
                  </a:lnTo>
                  <a:lnTo>
                    <a:pt x="131797" y="1562510"/>
                  </a:lnTo>
                  <a:lnTo>
                    <a:pt x="155146" y="1602478"/>
                  </a:lnTo>
                  <a:lnTo>
                    <a:pt x="180174" y="1641312"/>
                  </a:lnTo>
                  <a:lnTo>
                    <a:pt x="206830" y="1678963"/>
                  </a:lnTo>
                  <a:lnTo>
                    <a:pt x="235063" y="1715380"/>
                  </a:lnTo>
                  <a:lnTo>
                    <a:pt x="264824" y="1750512"/>
                  </a:lnTo>
                  <a:lnTo>
                    <a:pt x="296062" y="1784309"/>
                  </a:lnTo>
                  <a:lnTo>
                    <a:pt x="328727" y="1816721"/>
                  </a:lnTo>
                  <a:lnTo>
                    <a:pt x="362767" y="1847697"/>
                  </a:lnTo>
                  <a:lnTo>
                    <a:pt x="398133" y="1877187"/>
                  </a:lnTo>
                  <a:lnTo>
                    <a:pt x="434775" y="1905140"/>
                  </a:lnTo>
                  <a:lnTo>
                    <a:pt x="472641" y="1931505"/>
                  </a:lnTo>
                  <a:lnTo>
                    <a:pt x="511682" y="1956233"/>
                  </a:lnTo>
                  <a:lnTo>
                    <a:pt x="551847" y="1979273"/>
                  </a:lnTo>
                  <a:lnTo>
                    <a:pt x="593086" y="2000574"/>
                  </a:lnTo>
                  <a:lnTo>
                    <a:pt x="635348" y="2020086"/>
                  </a:lnTo>
                  <a:lnTo>
                    <a:pt x="678583" y="2037758"/>
                  </a:lnTo>
                  <a:lnTo>
                    <a:pt x="722741" y="2053540"/>
                  </a:lnTo>
                  <a:lnTo>
                    <a:pt x="767770" y="2067381"/>
                  </a:lnTo>
                  <a:lnTo>
                    <a:pt x="813622" y="2079232"/>
                  </a:lnTo>
                  <a:lnTo>
                    <a:pt x="860244" y="2089041"/>
                  </a:lnTo>
                  <a:lnTo>
                    <a:pt x="907588" y="2096758"/>
                  </a:lnTo>
                  <a:lnTo>
                    <a:pt x="955602" y="2102333"/>
                  </a:lnTo>
                  <a:lnTo>
                    <a:pt x="1004235" y="2105715"/>
                  </a:lnTo>
                  <a:lnTo>
                    <a:pt x="1053439" y="2106853"/>
                  </a:lnTo>
                  <a:lnTo>
                    <a:pt x="1101534" y="2105766"/>
                  </a:lnTo>
                  <a:lnTo>
                    <a:pt x="1149086" y="2102534"/>
                  </a:lnTo>
                  <a:lnTo>
                    <a:pt x="1196048" y="2097207"/>
                  </a:lnTo>
                  <a:lnTo>
                    <a:pt x="1242374" y="2089829"/>
                  </a:lnTo>
                  <a:lnTo>
                    <a:pt x="1288016" y="2080449"/>
                  </a:lnTo>
                  <a:lnTo>
                    <a:pt x="1332928" y="2069114"/>
                  </a:lnTo>
                  <a:lnTo>
                    <a:pt x="1377062" y="2055871"/>
                  </a:lnTo>
                  <a:lnTo>
                    <a:pt x="1420370" y="2040767"/>
                  </a:lnTo>
                  <a:lnTo>
                    <a:pt x="1462807" y="2023848"/>
                  </a:lnTo>
                  <a:lnTo>
                    <a:pt x="1504324" y="2005163"/>
                  </a:lnTo>
                  <a:lnTo>
                    <a:pt x="1544876" y="1984758"/>
                  </a:lnTo>
                  <a:lnTo>
                    <a:pt x="1584413" y="1962680"/>
                  </a:lnTo>
                  <a:lnTo>
                    <a:pt x="1622891" y="1938976"/>
                  </a:lnTo>
                  <a:lnTo>
                    <a:pt x="1660261" y="1913694"/>
                  </a:lnTo>
                  <a:lnTo>
                    <a:pt x="1696476" y="1886881"/>
                  </a:lnTo>
                  <a:lnTo>
                    <a:pt x="1731489" y="1858583"/>
                  </a:lnTo>
                  <a:lnTo>
                    <a:pt x="1765254" y="1828848"/>
                  </a:lnTo>
                  <a:lnTo>
                    <a:pt x="1797723" y="1797723"/>
                  </a:lnTo>
                  <a:lnTo>
                    <a:pt x="1828848" y="1765254"/>
                  </a:lnTo>
                  <a:lnTo>
                    <a:pt x="1858584" y="1731490"/>
                  </a:lnTo>
                  <a:lnTo>
                    <a:pt x="1886882" y="1696477"/>
                  </a:lnTo>
                  <a:lnTo>
                    <a:pt x="1913696" y="1660263"/>
                  </a:lnTo>
                  <a:lnTo>
                    <a:pt x="1938979" y="1622893"/>
                  </a:lnTo>
                  <a:lnTo>
                    <a:pt x="1962683" y="1584417"/>
                  </a:lnTo>
                  <a:lnTo>
                    <a:pt x="1984761" y="1544879"/>
                  </a:lnTo>
                  <a:lnTo>
                    <a:pt x="2005167" y="1504329"/>
                  </a:lnTo>
                  <a:lnTo>
                    <a:pt x="2023853" y="1462812"/>
                  </a:lnTo>
                  <a:lnTo>
                    <a:pt x="2040772" y="1420376"/>
                  </a:lnTo>
                  <a:lnTo>
                    <a:pt x="2055878" y="1377068"/>
                  </a:lnTo>
                  <a:lnTo>
                    <a:pt x="2069122" y="1332935"/>
                  </a:lnTo>
                  <a:lnTo>
                    <a:pt x="2080457" y="1288025"/>
                  </a:lnTo>
                  <a:lnTo>
                    <a:pt x="2089838" y="1242383"/>
                  </a:lnTo>
                  <a:lnTo>
                    <a:pt x="2097216" y="1196058"/>
                  </a:lnTo>
                  <a:lnTo>
                    <a:pt x="2102545" y="1149096"/>
                  </a:lnTo>
                  <a:lnTo>
                    <a:pt x="2105777" y="1101545"/>
                  </a:lnTo>
                  <a:lnTo>
                    <a:pt x="2106866" y="1053452"/>
                  </a:lnTo>
                  <a:lnTo>
                    <a:pt x="2105728" y="1004223"/>
                  </a:lnTo>
                  <a:lnTo>
                    <a:pt x="2102346" y="955589"/>
                  </a:lnTo>
                  <a:lnTo>
                    <a:pt x="2096771" y="907575"/>
                  </a:lnTo>
                  <a:lnTo>
                    <a:pt x="2089054" y="860231"/>
                  </a:lnTo>
                  <a:lnTo>
                    <a:pt x="2079245" y="813608"/>
                  </a:lnTo>
                  <a:lnTo>
                    <a:pt x="2067394" y="767757"/>
                  </a:lnTo>
                  <a:lnTo>
                    <a:pt x="2053552" y="722727"/>
                  </a:lnTo>
                  <a:lnTo>
                    <a:pt x="2037770" y="678569"/>
                  </a:lnTo>
                  <a:lnTo>
                    <a:pt x="2020098" y="635333"/>
                  </a:lnTo>
                  <a:lnTo>
                    <a:pt x="2000586" y="593071"/>
                  </a:lnTo>
                  <a:lnTo>
                    <a:pt x="1979284" y="551832"/>
                  </a:lnTo>
                  <a:lnTo>
                    <a:pt x="1956244" y="511666"/>
                  </a:lnTo>
                  <a:lnTo>
                    <a:pt x="1931516" y="472625"/>
                  </a:lnTo>
                  <a:lnTo>
                    <a:pt x="1905150" y="434758"/>
                  </a:lnTo>
                  <a:lnTo>
                    <a:pt x="1877197" y="398116"/>
                  </a:lnTo>
                  <a:lnTo>
                    <a:pt x="1847707" y="362750"/>
                  </a:lnTo>
                  <a:lnTo>
                    <a:pt x="1816730" y="328709"/>
                  </a:lnTo>
                  <a:lnTo>
                    <a:pt x="1784317" y="296044"/>
                  </a:lnTo>
                  <a:lnTo>
                    <a:pt x="1750519" y="264806"/>
                  </a:lnTo>
                  <a:lnTo>
                    <a:pt x="1715386" y="235045"/>
                  </a:lnTo>
                  <a:lnTo>
                    <a:pt x="1678968" y="206811"/>
                  </a:lnTo>
                  <a:lnTo>
                    <a:pt x="1641316" y="180156"/>
                  </a:lnTo>
                  <a:lnTo>
                    <a:pt x="1602481" y="155128"/>
                  </a:lnTo>
                  <a:lnTo>
                    <a:pt x="1562512" y="131779"/>
                  </a:lnTo>
                  <a:lnTo>
                    <a:pt x="1521461" y="110159"/>
                  </a:lnTo>
                  <a:lnTo>
                    <a:pt x="1479377" y="90319"/>
                  </a:lnTo>
                  <a:lnTo>
                    <a:pt x="1436312" y="72308"/>
                  </a:lnTo>
                  <a:lnTo>
                    <a:pt x="1392315" y="56178"/>
                  </a:lnTo>
                  <a:lnTo>
                    <a:pt x="1347437" y="41978"/>
                  </a:lnTo>
                  <a:lnTo>
                    <a:pt x="1301729" y="29760"/>
                  </a:lnTo>
                  <a:lnTo>
                    <a:pt x="1255241" y="19573"/>
                  </a:lnTo>
                  <a:lnTo>
                    <a:pt x="1208024" y="11468"/>
                  </a:lnTo>
                  <a:lnTo>
                    <a:pt x="1208024" y="11328"/>
                  </a:lnTo>
                  <a:lnTo>
                    <a:pt x="1160538" y="5499"/>
                  </a:lnTo>
                  <a:lnTo>
                    <a:pt x="1155954" y="5143"/>
                  </a:lnTo>
                  <a:lnTo>
                    <a:pt x="1134025" y="3249"/>
                  </a:lnTo>
                  <a:lnTo>
                    <a:pt x="1089730" y="738"/>
                  </a:lnTo>
                  <a:lnTo>
                    <a:pt x="1055166" y="38"/>
                  </a:lnTo>
                  <a:lnTo>
                    <a:pt x="1053680" y="0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0" name="Google Shape;690;p40"/>
            <p:cNvSpPr/>
            <p:nvPr/>
          </p:nvSpPr>
          <p:spPr>
            <a:xfrm>
              <a:off x="7078455" y="3222936"/>
              <a:ext cx="2106929" cy="2106929"/>
            </a:xfrm>
            <a:custGeom>
              <a:rect b="b" l="l" r="r" t="t"/>
              <a:pathLst>
                <a:path extrusionOk="0" h="2106929" w="2106929">
                  <a:moveTo>
                    <a:pt x="1053439" y="0"/>
                  </a:moveTo>
                  <a:lnTo>
                    <a:pt x="1005344" y="1087"/>
                  </a:lnTo>
                  <a:lnTo>
                    <a:pt x="957790" y="4318"/>
                  </a:lnTo>
                  <a:lnTo>
                    <a:pt x="910827" y="9646"/>
                  </a:lnTo>
                  <a:lnTo>
                    <a:pt x="864500" y="17024"/>
                  </a:lnTo>
                  <a:lnTo>
                    <a:pt x="818856" y="26404"/>
                  </a:lnTo>
                  <a:lnTo>
                    <a:pt x="773944" y="37739"/>
                  </a:lnTo>
                  <a:lnTo>
                    <a:pt x="729809" y="50983"/>
                  </a:lnTo>
                  <a:lnTo>
                    <a:pt x="686500" y="66088"/>
                  </a:lnTo>
                  <a:lnTo>
                    <a:pt x="644062" y="83007"/>
                  </a:lnTo>
                  <a:lnTo>
                    <a:pt x="602544" y="101693"/>
                  </a:lnTo>
                  <a:lnTo>
                    <a:pt x="561992" y="122098"/>
                  </a:lnTo>
                  <a:lnTo>
                    <a:pt x="522453" y="144177"/>
                  </a:lnTo>
                  <a:lnTo>
                    <a:pt x="483975" y="167881"/>
                  </a:lnTo>
                  <a:lnTo>
                    <a:pt x="446604" y="193164"/>
                  </a:lnTo>
                  <a:lnTo>
                    <a:pt x="410388" y="219978"/>
                  </a:lnTo>
                  <a:lnTo>
                    <a:pt x="375374" y="248276"/>
                  </a:lnTo>
                  <a:lnTo>
                    <a:pt x="341609" y="278012"/>
                  </a:lnTo>
                  <a:lnTo>
                    <a:pt x="309140" y="309138"/>
                  </a:lnTo>
                  <a:lnTo>
                    <a:pt x="278014" y="341607"/>
                  </a:lnTo>
                  <a:lnTo>
                    <a:pt x="248278" y="375372"/>
                  </a:lnTo>
                  <a:lnTo>
                    <a:pt x="219979" y="410386"/>
                  </a:lnTo>
                  <a:lnTo>
                    <a:pt x="193165" y="446601"/>
                  </a:lnTo>
                  <a:lnTo>
                    <a:pt x="167882" y="483972"/>
                  </a:lnTo>
                  <a:lnTo>
                    <a:pt x="144177" y="522449"/>
                  </a:lnTo>
                  <a:lnTo>
                    <a:pt x="122099" y="561987"/>
                  </a:lnTo>
                  <a:lnTo>
                    <a:pt x="101693" y="602539"/>
                  </a:lnTo>
                  <a:lnTo>
                    <a:pt x="83007" y="644057"/>
                  </a:lnTo>
                  <a:lnTo>
                    <a:pt x="66088" y="686494"/>
                  </a:lnTo>
                  <a:lnTo>
                    <a:pt x="50983" y="729803"/>
                  </a:lnTo>
                  <a:lnTo>
                    <a:pt x="37740" y="773937"/>
                  </a:lnTo>
                  <a:lnTo>
                    <a:pt x="26404" y="818848"/>
                  </a:lnTo>
                  <a:lnTo>
                    <a:pt x="17024" y="864491"/>
                  </a:lnTo>
                  <a:lnTo>
                    <a:pt x="9646" y="910817"/>
                  </a:lnTo>
                  <a:lnTo>
                    <a:pt x="4318" y="957780"/>
                  </a:lnTo>
                  <a:lnTo>
                    <a:pt x="1087" y="1005332"/>
                  </a:lnTo>
                  <a:lnTo>
                    <a:pt x="0" y="1053426"/>
                  </a:lnTo>
                  <a:lnTo>
                    <a:pt x="1135" y="1102783"/>
                  </a:lnTo>
                  <a:lnTo>
                    <a:pt x="4507" y="1151541"/>
                  </a:lnTo>
                  <a:lnTo>
                    <a:pt x="10068" y="1199665"/>
                  </a:lnTo>
                  <a:lnTo>
                    <a:pt x="17765" y="1247105"/>
                  </a:lnTo>
                  <a:lnTo>
                    <a:pt x="27551" y="1293811"/>
                  </a:lnTo>
                  <a:lnTo>
                    <a:pt x="39375" y="1339732"/>
                  </a:lnTo>
                  <a:lnTo>
                    <a:pt x="53186" y="1384820"/>
                  </a:lnTo>
                  <a:lnTo>
                    <a:pt x="68936" y="1429025"/>
                  </a:lnTo>
                  <a:lnTo>
                    <a:pt x="86575" y="1472296"/>
                  </a:lnTo>
                  <a:lnTo>
                    <a:pt x="106052" y="1514584"/>
                  </a:lnTo>
                  <a:lnTo>
                    <a:pt x="127318" y="1555840"/>
                  </a:lnTo>
                  <a:lnTo>
                    <a:pt x="150323" y="1596012"/>
                  </a:lnTo>
                  <a:lnTo>
                    <a:pt x="175017" y="1635053"/>
                  </a:lnTo>
                  <a:lnTo>
                    <a:pt x="201350" y="1672911"/>
                  </a:lnTo>
                  <a:lnTo>
                    <a:pt x="229273" y="1709538"/>
                  </a:lnTo>
                  <a:lnTo>
                    <a:pt x="258735" y="1744883"/>
                  </a:lnTo>
                  <a:lnTo>
                    <a:pt x="289687" y="1778896"/>
                  </a:lnTo>
                  <a:lnTo>
                    <a:pt x="322079" y="1811528"/>
                  </a:lnTo>
                  <a:lnTo>
                    <a:pt x="355861" y="1842729"/>
                  </a:lnTo>
                  <a:lnTo>
                    <a:pt x="390983" y="1872450"/>
                  </a:lnTo>
                  <a:lnTo>
                    <a:pt x="427395" y="1900639"/>
                  </a:lnTo>
                  <a:lnTo>
                    <a:pt x="465048" y="1927249"/>
                  </a:lnTo>
                  <a:lnTo>
                    <a:pt x="504005" y="1952294"/>
                  </a:lnTo>
                  <a:lnTo>
                    <a:pt x="543876" y="1975528"/>
                  </a:lnTo>
                  <a:lnTo>
                    <a:pt x="584952" y="1997097"/>
                  </a:lnTo>
                  <a:lnTo>
                    <a:pt x="627069" y="2016888"/>
                  </a:lnTo>
                  <a:lnTo>
                    <a:pt x="670177" y="2034849"/>
                  </a:lnTo>
                  <a:lnTo>
                    <a:pt x="714226" y="2050931"/>
                  </a:lnTo>
                  <a:lnTo>
                    <a:pt x="759167" y="2065084"/>
                  </a:lnTo>
                  <a:lnTo>
                    <a:pt x="804950" y="2077259"/>
                  </a:lnTo>
                  <a:lnTo>
                    <a:pt x="851525" y="2087406"/>
                  </a:lnTo>
                  <a:lnTo>
                    <a:pt x="898842" y="2095474"/>
                  </a:lnTo>
                  <a:lnTo>
                    <a:pt x="945972" y="2101354"/>
                  </a:lnTo>
                  <a:lnTo>
                    <a:pt x="951420" y="2101773"/>
                  </a:lnTo>
                  <a:lnTo>
                    <a:pt x="965099" y="2102994"/>
                  </a:lnTo>
                  <a:lnTo>
                    <a:pt x="1005497" y="2105660"/>
                  </a:lnTo>
                  <a:lnTo>
                    <a:pt x="1053198" y="2106853"/>
                  </a:lnTo>
                  <a:lnTo>
                    <a:pt x="1053426" y="2106853"/>
                  </a:lnTo>
                  <a:lnTo>
                    <a:pt x="1053521" y="2094522"/>
                  </a:lnTo>
                  <a:lnTo>
                    <a:pt x="1053771" y="2082461"/>
                  </a:lnTo>
                  <a:lnTo>
                    <a:pt x="1055446" y="2044192"/>
                  </a:lnTo>
                  <a:lnTo>
                    <a:pt x="1058557" y="2004288"/>
                  </a:lnTo>
                  <a:lnTo>
                    <a:pt x="1058938" y="1999399"/>
                  </a:lnTo>
                  <a:lnTo>
                    <a:pt x="1060633" y="1983921"/>
                  </a:lnTo>
                  <a:lnTo>
                    <a:pt x="1061896" y="1973343"/>
                  </a:lnTo>
                  <a:lnTo>
                    <a:pt x="1063261" y="1962800"/>
                  </a:lnTo>
                  <a:lnTo>
                    <a:pt x="1064742" y="1952294"/>
                  </a:lnTo>
                  <a:lnTo>
                    <a:pt x="1072898" y="1904977"/>
                  </a:lnTo>
                  <a:lnTo>
                    <a:pt x="1083044" y="1858402"/>
                  </a:lnTo>
                  <a:lnTo>
                    <a:pt x="1095218" y="1812619"/>
                  </a:lnTo>
                  <a:lnTo>
                    <a:pt x="1109370" y="1767678"/>
                  </a:lnTo>
                  <a:lnTo>
                    <a:pt x="1125451" y="1723628"/>
                  </a:lnTo>
                  <a:lnTo>
                    <a:pt x="1143412" y="1680520"/>
                  </a:lnTo>
                  <a:lnTo>
                    <a:pt x="1163201" y="1638403"/>
                  </a:lnTo>
                  <a:lnTo>
                    <a:pt x="1184770" y="1597327"/>
                  </a:lnTo>
                  <a:lnTo>
                    <a:pt x="1208069" y="1557342"/>
                  </a:lnTo>
                  <a:lnTo>
                    <a:pt x="1233048" y="1518498"/>
                  </a:lnTo>
                  <a:lnTo>
                    <a:pt x="1259657" y="1480844"/>
                  </a:lnTo>
                  <a:lnTo>
                    <a:pt x="1287846" y="1444431"/>
                  </a:lnTo>
                  <a:lnTo>
                    <a:pt x="1317566" y="1409308"/>
                  </a:lnTo>
                  <a:lnTo>
                    <a:pt x="1348767" y="1375526"/>
                  </a:lnTo>
                  <a:lnTo>
                    <a:pt x="1381398" y="1343133"/>
                  </a:lnTo>
                  <a:lnTo>
                    <a:pt x="1415411" y="1312181"/>
                  </a:lnTo>
                  <a:lnTo>
                    <a:pt x="1450756" y="1282718"/>
                  </a:lnTo>
                  <a:lnTo>
                    <a:pt x="1487382" y="1254795"/>
                  </a:lnTo>
                  <a:lnTo>
                    <a:pt x="1525240" y="1228461"/>
                  </a:lnTo>
                  <a:lnTo>
                    <a:pt x="1564281" y="1203767"/>
                  </a:lnTo>
                  <a:lnTo>
                    <a:pt x="1604453" y="1180761"/>
                  </a:lnTo>
                  <a:lnTo>
                    <a:pt x="1645709" y="1159495"/>
                  </a:lnTo>
                  <a:lnTo>
                    <a:pt x="1687997" y="1140017"/>
                  </a:lnTo>
                  <a:lnTo>
                    <a:pt x="1731268" y="1122378"/>
                  </a:lnTo>
                  <a:lnTo>
                    <a:pt x="1775472" y="1106628"/>
                  </a:lnTo>
                  <a:lnTo>
                    <a:pt x="1820560" y="1092815"/>
                  </a:lnTo>
                  <a:lnTo>
                    <a:pt x="1866482" y="1080991"/>
                  </a:lnTo>
                  <a:lnTo>
                    <a:pt x="1913187" y="1071206"/>
                  </a:lnTo>
                  <a:lnTo>
                    <a:pt x="1960627" y="1063507"/>
                  </a:lnTo>
                  <a:lnTo>
                    <a:pt x="2008751" y="1057947"/>
                  </a:lnTo>
                  <a:lnTo>
                    <a:pt x="2057510" y="1054574"/>
                  </a:lnTo>
                  <a:lnTo>
                    <a:pt x="2106879" y="1053426"/>
                  </a:lnTo>
                  <a:lnTo>
                    <a:pt x="2106788" y="1041216"/>
                  </a:lnTo>
                  <a:lnTo>
                    <a:pt x="2105431" y="1000366"/>
                  </a:lnTo>
                  <a:lnTo>
                    <a:pt x="2101672" y="950163"/>
                  </a:lnTo>
                  <a:lnTo>
                    <a:pt x="2101367" y="946251"/>
                  </a:lnTo>
                  <a:lnTo>
                    <a:pt x="2099753" y="931433"/>
                  </a:lnTo>
                  <a:lnTo>
                    <a:pt x="2098463" y="920530"/>
                  </a:lnTo>
                  <a:lnTo>
                    <a:pt x="2097067" y="909661"/>
                  </a:lnTo>
                  <a:lnTo>
                    <a:pt x="2095550" y="898829"/>
                  </a:lnTo>
                  <a:lnTo>
                    <a:pt x="2095385" y="898829"/>
                  </a:lnTo>
                  <a:lnTo>
                    <a:pt x="2087280" y="851613"/>
                  </a:lnTo>
                  <a:lnTo>
                    <a:pt x="2077093" y="805126"/>
                  </a:lnTo>
                  <a:lnTo>
                    <a:pt x="2064875" y="759419"/>
                  </a:lnTo>
                  <a:lnTo>
                    <a:pt x="2050676" y="714542"/>
                  </a:lnTo>
                  <a:lnTo>
                    <a:pt x="2034546" y="670546"/>
                  </a:lnTo>
                  <a:lnTo>
                    <a:pt x="2016535" y="627482"/>
                  </a:lnTo>
                  <a:lnTo>
                    <a:pt x="1996695" y="585399"/>
                  </a:lnTo>
                  <a:lnTo>
                    <a:pt x="1975076" y="544348"/>
                  </a:lnTo>
                  <a:lnTo>
                    <a:pt x="1951727" y="504380"/>
                  </a:lnTo>
                  <a:lnTo>
                    <a:pt x="1926700" y="465545"/>
                  </a:lnTo>
                  <a:lnTo>
                    <a:pt x="1900045" y="427894"/>
                  </a:lnTo>
                  <a:lnTo>
                    <a:pt x="1871812" y="391476"/>
                  </a:lnTo>
                  <a:lnTo>
                    <a:pt x="1842051" y="356344"/>
                  </a:lnTo>
                  <a:lnTo>
                    <a:pt x="1810814" y="322546"/>
                  </a:lnTo>
                  <a:lnTo>
                    <a:pt x="1778150" y="290134"/>
                  </a:lnTo>
                  <a:lnTo>
                    <a:pt x="1744110" y="259157"/>
                  </a:lnTo>
                  <a:lnTo>
                    <a:pt x="1708744" y="229667"/>
                  </a:lnTo>
                  <a:lnTo>
                    <a:pt x="1672102" y="201714"/>
                  </a:lnTo>
                  <a:lnTo>
                    <a:pt x="1634236" y="175348"/>
                  </a:lnTo>
                  <a:lnTo>
                    <a:pt x="1595195" y="150620"/>
                  </a:lnTo>
                  <a:lnTo>
                    <a:pt x="1555030" y="127581"/>
                  </a:lnTo>
                  <a:lnTo>
                    <a:pt x="1513792" y="106279"/>
                  </a:lnTo>
                  <a:lnTo>
                    <a:pt x="1471530" y="86768"/>
                  </a:lnTo>
                  <a:lnTo>
                    <a:pt x="1428295" y="69095"/>
                  </a:lnTo>
                  <a:lnTo>
                    <a:pt x="1384137" y="53313"/>
                  </a:lnTo>
                  <a:lnTo>
                    <a:pt x="1339108" y="39471"/>
                  </a:lnTo>
                  <a:lnTo>
                    <a:pt x="1293257" y="27621"/>
                  </a:lnTo>
                  <a:lnTo>
                    <a:pt x="1246634" y="17812"/>
                  </a:lnTo>
                  <a:lnTo>
                    <a:pt x="1199291" y="10095"/>
                  </a:lnTo>
                  <a:lnTo>
                    <a:pt x="1151277" y="4520"/>
                  </a:lnTo>
                  <a:lnTo>
                    <a:pt x="1102643" y="1138"/>
                  </a:lnTo>
                  <a:lnTo>
                    <a:pt x="1053439" y="0"/>
                  </a:ln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1" name="Google Shape;691;p40"/>
            <p:cNvSpPr/>
            <p:nvPr/>
          </p:nvSpPr>
          <p:spPr>
            <a:xfrm>
              <a:off x="8131895" y="4276380"/>
              <a:ext cx="2106929" cy="2106929"/>
            </a:xfrm>
            <a:custGeom>
              <a:rect b="b" l="l" r="r" t="t"/>
              <a:pathLst>
                <a:path extrusionOk="0" h="2106929" w="2106929">
                  <a:moveTo>
                    <a:pt x="1053426" y="0"/>
                  </a:moveTo>
                  <a:lnTo>
                    <a:pt x="1004070" y="1135"/>
                  </a:lnTo>
                  <a:lnTo>
                    <a:pt x="955312" y="4508"/>
                  </a:lnTo>
                  <a:lnTo>
                    <a:pt x="907187" y="10068"/>
                  </a:lnTo>
                  <a:lnTo>
                    <a:pt x="859748" y="17766"/>
                  </a:lnTo>
                  <a:lnTo>
                    <a:pt x="813042" y="27552"/>
                  </a:lnTo>
                  <a:lnTo>
                    <a:pt x="767121" y="39376"/>
                  </a:lnTo>
                  <a:lnTo>
                    <a:pt x="722033" y="53188"/>
                  </a:lnTo>
                  <a:lnTo>
                    <a:pt x="677828" y="68938"/>
                  </a:lnTo>
                  <a:lnTo>
                    <a:pt x="634557" y="86577"/>
                  </a:lnTo>
                  <a:lnTo>
                    <a:pt x="592269" y="106055"/>
                  </a:lnTo>
                  <a:lnTo>
                    <a:pt x="551014" y="127321"/>
                  </a:lnTo>
                  <a:lnTo>
                    <a:pt x="510841" y="150326"/>
                  </a:lnTo>
                  <a:lnTo>
                    <a:pt x="471801" y="175021"/>
                  </a:lnTo>
                  <a:lnTo>
                    <a:pt x="433942" y="201354"/>
                  </a:lnTo>
                  <a:lnTo>
                    <a:pt x="397316" y="229277"/>
                  </a:lnTo>
                  <a:lnTo>
                    <a:pt x="361972" y="258740"/>
                  </a:lnTo>
                  <a:lnTo>
                    <a:pt x="327959" y="289692"/>
                  </a:lnTo>
                  <a:lnTo>
                    <a:pt x="295327" y="322084"/>
                  </a:lnTo>
                  <a:lnTo>
                    <a:pt x="264126" y="355866"/>
                  </a:lnTo>
                  <a:lnTo>
                    <a:pt x="234406" y="390988"/>
                  </a:lnTo>
                  <a:lnTo>
                    <a:pt x="206217" y="427401"/>
                  </a:lnTo>
                  <a:lnTo>
                    <a:pt x="179608" y="465054"/>
                  </a:lnTo>
                  <a:lnTo>
                    <a:pt x="154629" y="503897"/>
                  </a:lnTo>
                  <a:lnTo>
                    <a:pt x="131331" y="543882"/>
                  </a:lnTo>
                  <a:lnTo>
                    <a:pt x="109762" y="584957"/>
                  </a:lnTo>
                  <a:lnTo>
                    <a:pt x="89972" y="627073"/>
                  </a:lnTo>
                  <a:lnTo>
                    <a:pt x="72012" y="670181"/>
                  </a:lnTo>
                  <a:lnTo>
                    <a:pt x="55930" y="714230"/>
                  </a:lnTo>
                  <a:lnTo>
                    <a:pt x="41778" y="759170"/>
                  </a:lnTo>
                  <a:lnTo>
                    <a:pt x="29604" y="804952"/>
                  </a:lnTo>
                  <a:lnTo>
                    <a:pt x="19459" y="851526"/>
                  </a:lnTo>
                  <a:lnTo>
                    <a:pt x="11391" y="898842"/>
                  </a:lnTo>
                  <a:lnTo>
                    <a:pt x="6019" y="941082"/>
                  </a:lnTo>
                  <a:lnTo>
                    <a:pt x="5118" y="950849"/>
                  </a:lnTo>
                  <a:lnTo>
                    <a:pt x="3899" y="964463"/>
                  </a:lnTo>
                  <a:lnTo>
                    <a:pt x="1210" y="1005206"/>
                  </a:lnTo>
                  <a:lnTo>
                    <a:pt x="0" y="1053414"/>
                  </a:lnTo>
                  <a:lnTo>
                    <a:pt x="1231" y="1053452"/>
                  </a:lnTo>
                  <a:lnTo>
                    <a:pt x="13281" y="1053549"/>
                  </a:lnTo>
                  <a:lnTo>
                    <a:pt x="24801" y="1053790"/>
                  </a:lnTo>
                  <a:lnTo>
                    <a:pt x="80586" y="1056668"/>
                  </a:lnTo>
                  <a:lnTo>
                    <a:pt x="122426" y="1060594"/>
                  </a:lnTo>
                  <a:lnTo>
                    <a:pt x="154584" y="1064755"/>
                  </a:lnTo>
                  <a:lnTo>
                    <a:pt x="154584" y="1064882"/>
                  </a:lnTo>
                  <a:lnTo>
                    <a:pt x="201801" y="1072987"/>
                  </a:lnTo>
                  <a:lnTo>
                    <a:pt x="248289" y="1083174"/>
                  </a:lnTo>
                  <a:lnTo>
                    <a:pt x="293998" y="1095393"/>
                  </a:lnTo>
                  <a:lnTo>
                    <a:pt x="338875" y="1109593"/>
                  </a:lnTo>
                  <a:lnTo>
                    <a:pt x="382872" y="1125723"/>
                  </a:lnTo>
                  <a:lnTo>
                    <a:pt x="425938" y="1143734"/>
                  </a:lnTo>
                  <a:lnTo>
                    <a:pt x="468021" y="1163575"/>
                  </a:lnTo>
                  <a:lnTo>
                    <a:pt x="509073" y="1185195"/>
                  </a:lnTo>
                  <a:lnTo>
                    <a:pt x="549041" y="1208544"/>
                  </a:lnTo>
                  <a:lnTo>
                    <a:pt x="587877" y="1233572"/>
                  </a:lnTo>
                  <a:lnTo>
                    <a:pt x="625529" y="1260229"/>
                  </a:lnTo>
                  <a:lnTo>
                    <a:pt x="661946" y="1288463"/>
                  </a:lnTo>
                  <a:lnTo>
                    <a:pt x="697080" y="1318224"/>
                  </a:lnTo>
                  <a:lnTo>
                    <a:pt x="730878" y="1349462"/>
                  </a:lnTo>
                  <a:lnTo>
                    <a:pt x="763290" y="1382127"/>
                  </a:lnTo>
                  <a:lnTo>
                    <a:pt x="794267" y="1416169"/>
                  </a:lnTo>
                  <a:lnTo>
                    <a:pt x="823757" y="1451535"/>
                  </a:lnTo>
                  <a:lnTo>
                    <a:pt x="851711" y="1488178"/>
                  </a:lnTo>
                  <a:lnTo>
                    <a:pt x="878077" y="1526045"/>
                  </a:lnTo>
                  <a:lnTo>
                    <a:pt x="902805" y="1565086"/>
                  </a:lnTo>
                  <a:lnTo>
                    <a:pt x="925845" y="1605252"/>
                  </a:lnTo>
                  <a:lnTo>
                    <a:pt x="947146" y="1646491"/>
                  </a:lnTo>
                  <a:lnTo>
                    <a:pt x="966658" y="1688753"/>
                  </a:lnTo>
                  <a:lnTo>
                    <a:pt x="984330" y="1731988"/>
                  </a:lnTo>
                  <a:lnTo>
                    <a:pt x="1000113" y="1776146"/>
                  </a:lnTo>
                  <a:lnTo>
                    <a:pt x="1013954" y="1821176"/>
                  </a:lnTo>
                  <a:lnTo>
                    <a:pt x="1025805" y="1867027"/>
                  </a:lnTo>
                  <a:lnTo>
                    <a:pt x="1035614" y="1913649"/>
                  </a:lnTo>
                  <a:lnTo>
                    <a:pt x="1043331" y="1960992"/>
                  </a:lnTo>
                  <a:lnTo>
                    <a:pt x="1048906" y="2009005"/>
                  </a:lnTo>
                  <a:lnTo>
                    <a:pt x="1052288" y="2057638"/>
                  </a:lnTo>
                  <a:lnTo>
                    <a:pt x="1053426" y="2106879"/>
                  </a:lnTo>
                  <a:lnTo>
                    <a:pt x="1065626" y="2106788"/>
                  </a:lnTo>
                  <a:lnTo>
                    <a:pt x="1106652" y="2105418"/>
                  </a:lnTo>
                  <a:lnTo>
                    <a:pt x="1160907" y="2101354"/>
                  </a:lnTo>
                  <a:lnTo>
                    <a:pt x="1208024" y="2095563"/>
                  </a:lnTo>
                  <a:lnTo>
                    <a:pt x="1255339" y="2087393"/>
                  </a:lnTo>
                  <a:lnTo>
                    <a:pt x="1301913" y="2077246"/>
                  </a:lnTo>
                  <a:lnTo>
                    <a:pt x="1347695" y="2065071"/>
                  </a:lnTo>
                  <a:lnTo>
                    <a:pt x="1392635" y="2050918"/>
                  </a:lnTo>
                  <a:lnTo>
                    <a:pt x="1436684" y="2034835"/>
                  </a:lnTo>
                  <a:lnTo>
                    <a:pt x="1479791" y="2016874"/>
                  </a:lnTo>
                  <a:lnTo>
                    <a:pt x="1521907" y="1997083"/>
                  </a:lnTo>
                  <a:lnTo>
                    <a:pt x="1562982" y="1975513"/>
                  </a:lnTo>
                  <a:lnTo>
                    <a:pt x="1602966" y="1952213"/>
                  </a:lnTo>
                  <a:lnTo>
                    <a:pt x="1641809" y="1927234"/>
                  </a:lnTo>
                  <a:lnTo>
                    <a:pt x="1679461" y="1900624"/>
                  </a:lnTo>
                  <a:lnTo>
                    <a:pt x="1715873" y="1872434"/>
                  </a:lnTo>
                  <a:lnTo>
                    <a:pt x="1750995" y="1842713"/>
                  </a:lnTo>
                  <a:lnTo>
                    <a:pt x="1784776" y="1811511"/>
                  </a:lnTo>
                  <a:lnTo>
                    <a:pt x="1817168" y="1778879"/>
                  </a:lnTo>
                  <a:lnTo>
                    <a:pt x="1848119" y="1744865"/>
                  </a:lnTo>
                  <a:lnTo>
                    <a:pt x="1877581" y="1709520"/>
                  </a:lnTo>
                  <a:lnTo>
                    <a:pt x="1905504" y="1672893"/>
                  </a:lnTo>
                  <a:lnTo>
                    <a:pt x="1931837" y="1635035"/>
                  </a:lnTo>
                  <a:lnTo>
                    <a:pt x="1956530" y="1595994"/>
                  </a:lnTo>
                  <a:lnTo>
                    <a:pt x="1979535" y="1555821"/>
                  </a:lnTo>
                  <a:lnTo>
                    <a:pt x="2000801" y="1514566"/>
                  </a:lnTo>
                  <a:lnTo>
                    <a:pt x="2020278" y="1472278"/>
                  </a:lnTo>
                  <a:lnTo>
                    <a:pt x="2037917" y="1429007"/>
                  </a:lnTo>
                  <a:lnTo>
                    <a:pt x="2053667" y="1384802"/>
                  </a:lnTo>
                  <a:lnTo>
                    <a:pt x="2067478" y="1339715"/>
                  </a:lnTo>
                  <a:lnTo>
                    <a:pt x="2079302" y="1293794"/>
                  </a:lnTo>
                  <a:lnTo>
                    <a:pt x="2089087" y="1247089"/>
                  </a:lnTo>
                  <a:lnTo>
                    <a:pt x="2096785" y="1199650"/>
                  </a:lnTo>
                  <a:lnTo>
                    <a:pt x="2102345" y="1151526"/>
                  </a:lnTo>
                  <a:lnTo>
                    <a:pt x="2105718" y="1102769"/>
                  </a:lnTo>
                  <a:lnTo>
                    <a:pt x="2106848" y="1053172"/>
                  </a:lnTo>
                  <a:lnTo>
                    <a:pt x="2105755" y="1005001"/>
                  </a:lnTo>
                  <a:lnTo>
                    <a:pt x="2102548" y="957542"/>
                  </a:lnTo>
                  <a:lnTo>
                    <a:pt x="2097237" y="910481"/>
                  </a:lnTo>
                  <a:lnTo>
                    <a:pt x="2089881" y="864069"/>
                  </a:lnTo>
                  <a:lnTo>
                    <a:pt x="2080528" y="818354"/>
                  </a:lnTo>
                  <a:lnTo>
                    <a:pt x="2069224" y="773381"/>
                  </a:lnTo>
                  <a:lnTo>
                    <a:pt x="2056016" y="729197"/>
                  </a:lnTo>
                  <a:lnTo>
                    <a:pt x="2040949" y="685848"/>
                  </a:lnTo>
                  <a:lnTo>
                    <a:pt x="2024071" y="643382"/>
                  </a:lnTo>
                  <a:lnTo>
                    <a:pt x="2005428" y="601843"/>
                  </a:lnTo>
                  <a:lnTo>
                    <a:pt x="1985066" y="561280"/>
                  </a:lnTo>
                  <a:lnTo>
                    <a:pt x="1963031" y="521738"/>
                  </a:lnTo>
                  <a:lnTo>
                    <a:pt x="1939372" y="483264"/>
                  </a:lnTo>
                  <a:lnTo>
                    <a:pt x="1914133" y="445904"/>
                  </a:lnTo>
                  <a:lnTo>
                    <a:pt x="1887361" y="409705"/>
                  </a:lnTo>
                  <a:lnTo>
                    <a:pt x="1859103" y="374714"/>
                  </a:lnTo>
                  <a:lnTo>
                    <a:pt x="1829406" y="340976"/>
                  </a:lnTo>
                  <a:lnTo>
                    <a:pt x="1798315" y="308538"/>
                  </a:lnTo>
                  <a:lnTo>
                    <a:pt x="1765877" y="277447"/>
                  </a:lnTo>
                  <a:lnTo>
                    <a:pt x="1732139" y="247750"/>
                  </a:lnTo>
                  <a:lnTo>
                    <a:pt x="1697148" y="219492"/>
                  </a:lnTo>
                  <a:lnTo>
                    <a:pt x="1660949" y="192720"/>
                  </a:lnTo>
                  <a:lnTo>
                    <a:pt x="1623589" y="167481"/>
                  </a:lnTo>
                  <a:lnTo>
                    <a:pt x="1585115" y="143821"/>
                  </a:lnTo>
                  <a:lnTo>
                    <a:pt x="1545573" y="121787"/>
                  </a:lnTo>
                  <a:lnTo>
                    <a:pt x="1505009" y="101425"/>
                  </a:lnTo>
                  <a:lnTo>
                    <a:pt x="1463471" y="82782"/>
                  </a:lnTo>
                  <a:lnTo>
                    <a:pt x="1421004" y="65904"/>
                  </a:lnTo>
                  <a:lnTo>
                    <a:pt x="1377656" y="50837"/>
                  </a:lnTo>
                  <a:lnTo>
                    <a:pt x="1333472" y="37628"/>
                  </a:lnTo>
                  <a:lnTo>
                    <a:pt x="1288499" y="26324"/>
                  </a:lnTo>
                  <a:lnTo>
                    <a:pt x="1242783" y="16971"/>
                  </a:lnTo>
                  <a:lnTo>
                    <a:pt x="1196372" y="9616"/>
                  </a:lnTo>
                  <a:lnTo>
                    <a:pt x="1149311" y="4304"/>
                  </a:lnTo>
                  <a:lnTo>
                    <a:pt x="1101647" y="1083"/>
                  </a:lnTo>
                  <a:lnTo>
                    <a:pt x="1053426" y="0"/>
                  </a:ln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92" name="Google Shape;692;p40"/>
          <p:cNvSpPr txBox="1"/>
          <p:nvPr/>
        </p:nvSpPr>
        <p:spPr>
          <a:xfrm>
            <a:off x="4139479" y="2048736"/>
            <a:ext cx="293400" cy="20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1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693" name="Google Shape;693;p40"/>
          <p:cNvSpPr txBox="1"/>
          <p:nvPr/>
        </p:nvSpPr>
        <p:spPr>
          <a:xfrm>
            <a:off x="4699204" y="2642328"/>
            <a:ext cx="293400" cy="20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2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694" name="Google Shape;694;p40"/>
          <p:cNvSpPr txBox="1"/>
          <p:nvPr/>
        </p:nvSpPr>
        <p:spPr>
          <a:xfrm>
            <a:off x="3584252" y="2642328"/>
            <a:ext cx="293400" cy="20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4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695" name="Google Shape;695;p40"/>
          <p:cNvSpPr txBox="1"/>
          <p:nvPr/>
        </p:nvSpPr>
        <p:spPr>
          <a:xfrm>
            <a:off x="4139479" y="3159892"/>
            <a:ext cx="293400" cy="206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DAY 3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3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p23"/>
          <p:cNvSpPr txBox="1"/>
          <p:nvPr>
            <p:ph type="title"/>
          </p:nvPr>
        </p:nvSpPr>
        <p:spPr>
          <a:xfrm>
            <a:off x="3804925" y="1582619"/>
            <a:ext cx="1534200" cy="909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WHOA!</a:t>
            </a:r>
            <a:endParaRPr/>
          </a:p>
        </p:txBody>
      </p:sp>
      <p:sp>
        <p:nvSpPr>
          <p:cNvPr id="185" name="Google Shape;185;p23"/>
          <p:cNvSpPr txBox="1"/>
          <p:nvPr>
            <p:ph idx="1" type="subTitle"/>
          </p:nvPr>
        </p:nvSpPr>
        <p:spPr>
          <a:xfrm>
            <a:off x="3642375" y="2615650"/>
            <a:ext cx="1859400" cy="689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It could be the part of the presentation where you can introduce yourself, write your email…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9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p41"/>
          <p:cNvSpPr txBox="1"/>
          <p:nvPr>
            <p:ph type="title"/>
          </p:nvPr>
        </p:nvSpPr>
        <p:spPr>
          <a:xfrm>
            <a:off x="408637" y="391777"/>
            <a:ext cx="23364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DO YOU PREFER THIS TIMELINE?</a:t>
            </a:r>
            <a:endParaRPr/>
          </a:p>
        </p:txBody>
      </p:sp>
      <p:sp>
        <p:nvSpPr>
          <p:cNvPr id="701" name="Google Shape;701;p41"/>
          <p:cNvSpPr txBox="1"/>
          <p:nvPr/>
        </p:nvSpPr>
        <p:spPr>
          <a:xfrm>
            <a:off x="2238622" y="1311088"/>
            <a:ext cx="1757100" cy="72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FF8F55"/>
                </a:solidFill>
                <a:latin typeface="Oswald"/>
                <a:ea typeface="Oswald"/>
                <a:cs typeface="Oswald"/>
                <a:sym typeface="Oswald"/>
              </a:rPr>
              <a:t>DAY 1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Mercury is the closest planet to the Sun and is only a bit larger  than our Moon</a:t>
            </a:r>
            <a:endParaRPr sz="9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702" name="Google Shape;702;p41"/>
          <p:cNvSpPr txBox="1"/>
          <p:nvPr/>
        </p:nvSpPr>
        <p:spPr>
          <a:xfrm>
            <a:off x="4179745" y="1311088"/>
            <a:ext cx="1757100" cy="729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7BDBBE"/>
                </a:solidFill>
                <a:latin typeface="Oswald"/>
                <a:ea typeface="Oswald"/>
                <a:cs typeface="Oswald"/>
                <a:sym typeface="Oswald"/>
              </a:rPr>
              <a:t>DAY 3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Saturn is the ringed planet. It’s a gas giant, composed mostly of hydrogen and helium</a:t>
            </a:r>
            <a:endParaRPr sz="9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grpSp>
        <p:nvGrpSpPr>
          <p:cNvPr id="703" name="Google Shape;703;p41"/>
          <p:cNvGrpSpPr/>
          <p:nvPr/>
        </p:nvGrpSpPr>
        <p:grpSpPr>
          <a:xfrm>
            <a:off x="2638312" y="2160714"/>
            <a:ext cx="3859551" cy="2982464"/>
            <a:chOff x="5420049" y="4097693"/>
            <a:chExt cx="7322236" cy="5656105"/>
          </a:xfrm>
        </p:grpSpPr>
        <p:grpSp>
          <p:nvGrpSpPr>
            <p:cNvPr id="704" name="Google Shape;704;p41"/>
            <p:cNvGrpSpPr/>
            <p:nvPr/>
          </p:nvGrpSpPr>
          <p:grpSpPr>
            <a:xfrm>
              <a:off x="5420049" y="5925383"/>
              <a:ext cx="7322236" cy="3828415"/>
              <a:chOff x="5420049" y="5925383"/>
              <a:chExt cx="7322236" cy="3828415"/>
            </a:xfrm>
          </p:grpSpPr>
          <p:sp>
            <p:nvSpPr>
              <p:cNvPr id="705" name="Google Shape;705;p41"/>
              <p:cNvSpPr/>
              <p:nvPr/>
            </p:nvSpPr>
            <p:spPr>
              <a:xfrm>
                <a:off x="5420049" y="5925383"/>
                <a:ext cx="1830704" cy="3828415"/>
              </a:xfrm>
              <a:custGeom>
                <a:rect b="b" l="l" r="r" t="t"/>
                <a:pathLst>
                  <a:path extrusionOk="0" h="3828415" w="1830704">
                    <a:moveTo>
                      <a:pt x="915263" y="0"/>
                    </a:moveTo>
                    <a:lnTo>
                      <a:pt x="0" y="766279"/>
                    </a:lnTo>
                    <a:lnTo>
                      <a:pt x="0" y="3828211"/>
                    </a:lnTo>
                    <a:lnTo>
                      <a:pt x="1830489" y="3828211"/>
                    </a:lnTo>
                    <a:lnTo>
                      <a:pt x="1830489" y="766279"/>
                    </a:lnTo>
                    <a:lnTo>
                      <a:pt x="915263" y="0"/>
                    </a:lnTo>
                    <a:close/>
                  </a:path>
                </a:pathLst>
              </a:custGeom>
              <a:solidFill>
                <a:srgbClr val="FF8F5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6" name="Google Shape;706;p41"/>
              <p:cNvSpPr/>
              <p:nvPr/>
            </p:nvSpPr>
            <p:spPr>
              <a:xfrm>
                <a:off x="7250540" y="5925383"/>
                <a:ext cx="1830704" cy="3828415"/>
              </a:xfrm>
              <a:custGeom>
                <a:rect b="b" l="l" r="r" t="t"/>
                <a:pathLst>
                  <a:path extrusionOk="0" h="3828415" w="1830704">
                    <a:moveTo>
                      <a:pt x="915263" y="0"/>
                    </a:moveTo>
                    <a:lnTo>
                      <a:pt x="0" y="766279"/>
                    </a:lnTo>
                    <a:lnTo>
                      <a:pt x="0" y="3828211"/>
                    </a:lnTo>
                    <a:lnTo>
                      <a:pt x="1830539" y="3828211"/>
                    </a:lnTo>
                    <a:lnTo>
                      <a:pt x="1830539" y="766279"/>
                    </a:lnTo>
                    <a:lnTo>
                      <a:pt x="915263" y="0"/>
                    </a:lnTo>
                    <a:close/>
                  </a:path>
                </a:pathLst>
              </a:custGeom>
              <a:solidFill>
                <a:srgbClr val="DB386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" name="Google Shape;707;p41"/>
              <p:cNvSpPr/>
              <p:nvPr/>
            </p:nvSpPr>
            <p:spPr>
              <a:xfrm>
                <a:off x="9081077" y="5925383"/>
                <a:ext cx="1830704" cy="3828415"/>
              </a:xfrm>
              <a:custGeom>
                <a:rect b="b" l="l" r="r" t="t"/>
                <a:pathLst>
                  <a:path extrusionOk="0" h="3828415" w="1830704">
                    <a:moveTo>
                      <a:pt x="915263" y="0"/>
                    </a:moveTo>
                    <a:lnTo>
                      <a:pt x="0" y="766279"/>
                    </a:lnTo>
                    <a:lnTo>
                      <a:pt x="0" y="3828211"/>
                    </a:lnTo>
                    <a:lnTo>
                      <a:pt x="1830501" y="3828211"/>
                    </a:lnTo>
                    <a:lnTo>
                      <a:pt x="1830501" y="766279"/>
                    </a:lnTo>
                    <a:lnTo>
                      <a:pt x="915263" y="0"/>
                    </a:lnTo>
                    <a:close/>
                  </a:path>
                </a:pathLst>
              </a:custGeom>
              <a:solidFill>
                <a:srgbClr val="7BDBBE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" name="Google Shape;708;p41"/>
              <p:cNvSpPr/>
              <p:nvPr/>
            </p:nvSpPr>
            <p:spPr>
              <a:xfrm>
                <a:off x="10911581" y="5925383"/>
                <a:ext cx="1830704" cy="3828415"/>
              </a:xfrm>
              <a:custGeom>
                <a:rect b="b" l="l" r="r" t="t"/>
                <a:pathLst>
                  <a:path extrusionOk="0" h="3828415" w="1830704">
                    <a:moveTo>
                      <a:pt x="915263" y="0"/>
                    </a:moveTo>
                    <a:lnTo>
                      <a:pt x="0" y="766279"/>
                    </a:lnTo>
                    <a:lnTo>
                      <a:pt x="0" y="3828211"/>
                    </a:lnTo>
                    <a:lnTo>
                      <a:pt x="1830514" y="3828211"/>
                    </a:lnTo>
                    <a:lnTo>
                      <a:pt x="1830514" y="766279"/>
                    </a:lnTo>
                    <a:lnTo>
                      <a:pt x="915263" y="0"/>
                    </a:lnTo>
                    <a:close/>
                  </a:path>
                </a:pathLst>
              </a:custGeom>
              <a:solidFill>
                <a:srgbClr val="3B1EB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709" name="Google Shape;709;p41"/>
            <p:cNvGrpSpPr/>
            <p:nvPr/>
          </p:nvGrpSpPr>
          <p:grpSpPr>
            <a:xfrm>
              <a:off x="5994617" y="4097693"/>
              <a:ext cx="6172901" cy="3611245"/>
              <a:chOff x="5994617" y="4097693"/>
              <a:chExt cx="6172901" cy="3611245"/>
            </a:xfrm>
          </p:grpSpPr>
          <p:sp>
            <p:nvSpPr>
              <p:cNvPr id="710" name="Google Shape;710;p41"/>
              <p:cNvSpPr/>
              <p:nvPr/>
            </p:nvSpPr>
            <p:spPr>
              <a:xfrm>
                <a:off x="6335290" y="4097693"/>
                <a:ext cx="0" cy="2011045"/>
              </a:xfrm>
              <a:custGeom>
                <a:rect b="b" l="l" r="r" t="t"/>
                <a:pathLst>
                  <a:path extrusionOk="0" h="2011045" w="120000">
                    <a:moveTo>
                      <a:pt x="0" y="2011006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FF8F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" name="Google Shape;711;p41"/>
              <p:cNvSpPr/>
              <p:nvPr/>
            </p:nvSpPr>
            <p:spPr>
              <a:xfrm>
                <a:off x="5994617" y="4097696"/>
                <a:ext cx="681354" cy="0"/>
              </a:xfrm>
              <a:custGeom>
                <a:rect b="b" l="l" r="r" t="t"/>
                <a:pathLst>
                  <a:path extrusionOk="0" h="120000" w="681354">
                    <a:moveTo>
                      <a:pt x="0" y="0"/>
                    </a:moveTo>
                    <a:lnTo>
                      <a:pt x="681342" y="0"/>
                    </a:lnTo>
                  </a:path>
                </a:pathLst>
              </a:custGeom>
              <a:noFill/>
              <a:ln cap="flat" cmpd="sng" w="25400">
                <a:solidFill>
                  <a:srgbClr val="FF8F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2" name="Google Shape;712;p41"/>
              <p:cNvSpPr/>
              <p:nvPr/>
            </p:nvSpPr>
            <p:spPr>
              <a:xfrm>
                <a:off x="8165809" y="5697893"/>
                <a:ext cx="0" cy="2011045"/>
              </a:xfrm>
              <a:custGeom>
                <a:rect b="b" l="l" r="r" t="t"/>
                <a:pathLst>
                  <a:path extrusionOk="0" h="2011045" w="120000">
                    <a:moveTo>
                      <a:pt x="0" y="2011006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DB386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3" name="Google Shape;713;p41"/>
              <p:cNvSpPr/>
              <p:nvPr/>
            </p:nvSpPr>
            <p:spPr>
              <a:xfrm>
                <a:off x="7825133" y="5697896"/>
                <a:ext cx="681354" cy="0"/>
              </a:xfrm>
              <a:custGeom>
                <a:rect b="b" l="l" r="r" t="t"/>
                <a:pathLst>
                  <a:path extrusionOk="0" h="120000" w="681354">
                    <a:moveTo>
                      <a:pt x="0" y="0"/>
                    </a:moveTo>
                    <a:lnTo>
                      <a:pt x="681342" y="0"/>
                    </a:lnTo>
                  </a:path>
                </a:pathLst>
              </a:custGeom>
              <a:noFill/>
              <a:ln cap="flat" cmpd="sng" w="25400">
                <a:solidFill>
                  <a:srgbClr val="DB386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4" name="Google Shape;714;p41"/>
              <p:cNvSpPr/>
              <p:nvPr/>
            </p:nvSpPr>
            <p:spPr>
              <a:xfrm>
                <a:off x="9996320" y="4097693"/>
                <a:ext cx="0" cy="2011045"/>
              </a:xfrm>
              <a:custGeom>
                <a:rect b="b" l="l" r="r" t="t"/>
                <a:pathLst>
                  <a:path extrusionOk="0" h="2011045" w="120000">
                    <a:moveTo>
                      <a:pt x="0" y="2011006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7BDBB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5" name="Google Shape;715;p41"/>
              <p:cNvSpPr/>
              <p:nvPr/>
            </p:nvSpPr>
            <p:spPr>
              <a:xfrm>
                <a:off x="9655646" y="4097696"/>
                <a:ext cx="681354" cy="0"/>
              </a:xfrm>
              <a:custGeom>
                <a:rect b="b" l="l" r="r" t="t"/>
                <a:pathLst>
                  <a:path extrusionOk="0" h="120000" w="681354">
                    <a:moveTo>
                      <a:pt x="0" y="0"/>
                    </a:moveTo>
                    <a:lnTo>
                      <a:pt x="681342" y="0"/>
                    </a:lnTo>
                  </a:path>
                </a:pathLst>
              </a:custGeom>
              <a:noFill/>
              <a:ln cap="flat" cmpd="sng" w="25400">
                <a:solidFill>
                  <a:srgbClr val="7BDBB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6" name="Google Shape;716;p41"/>
              <p:cNvSpPr/>
              <p:nvPr/>
            </p:nvSpPr>
            <p:spPr>
              <a:xfrm>
                <a:off x="11826837" y="5697893"/>
                <a:ext cx="0" cy="2011045"/>
              </a:xfrm>
              <a:custGeom>
                <a:rect b="b" l="l" r="r" t="t"/>
                <a:pathLst>
                  <a:path extrusionOk="0" h="2011045" w="120000">
                    <a:moveTo>
                      <a:pt x="0" y="2011006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25400">
                <a:solidFill>
                  <a:srgbClr val="3B1EB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7" name="Google Shape;717;p41"/>
              <p:cNvSpPr/>
              <p:nvPr/>
            </p:nvSpPr>
            <p:spPr>
              <a:xfrm>
                <a:off x="11486164" y="5697896"/>
                <a:ext cx="681354" cy="0"/>
              </a:xfrm>
              <a:custGeom>
                <a:rect b="b" l="l" r="r" t="t"/>
                <a:pathLst>
                  <a:path extrusionOk="0" h="120000" w="681354">
                    <a:moveTo>
                      <a:pt x="0" y="0"/>
                    </a:moveTo>
                    <a:lnTo>
                      <a:pt x="681342" y="0"/>
                    </a:lnTo>
                  </a:path>
                </a:pathLst>
              </a:custGeom>
              <a:noFill/>
              <a:ln cap="flat" cmpd="sng" w="25400">
                <a:solidFill>
                  <a:srgbClr val="292AA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18" name="Google Shape;718;p41"/>
          <p:cNvSpPr txBox="1"/>
          <p:nvPr/>
        </p:nvSpPr>
        <p:spPr>
          <a:xfrm>
            <a:off x="3220325" y="2166663"/>
            <a:ext cx="1757100" cy="82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rPr>
              <a:t>DAY 2</a:t>
            </a:r>
            <a:endParaRPr sz="1300">
              <a:solidFill>
                <a:srgbClr val="DB386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142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9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 cold  place, not hot. The planet is full of iron oxide dust</a:t>
            </a:r>
            <a:endParaRPr sz="9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719" name="Google Shape;719;p41"/>
          <p:cNvSpPr txBox="1"/>
          <p:nvPr/>
        </p:nvSpPr>
        <p:spPr>
          <a:xfrm>
            <a:off x="5242437" y="2166663"/>
            <a:ext cx="1543500" cy="670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3B1EB4"/>
                </a:solidFill>
                <a:latin typeface="Oswald"/>
                <a:ea typeface="Oswald"/>
                <a:cs typeface="Oswald"/>
                <a:sym typeface="Oswald"/>
              </a:rPr>
              <a:t>DAY 4</a:t>
            </a:r>
            <a:endParaRPr sz="1300">
              <a:solidFill>
                <a:srgbClr val="3B1EB4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ctr">
              <a:lnSpc>
                <a:spcPct val="11428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9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Jupiter is a gas giant and the biggest planet in our Solar System</a:t>
            </a:r>
            <a:endParaRPr sz="9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grpSp>
        <p:nvGrpSpPr>
          <p:cNvPr id="720" name="Google Shape;720;p41"/>
          <p:cNvGrpSpPr/>
          <p:nvPr/>
        </p:nvGrpSpPr>
        <p:grpSpPr>
          <a:xfrm>
            <a:off x="2967875" y="3476787"/>
            <a:ext cx="3217039" cy="326747"/>
            <a:chOff x="6045287" y="6593565"/>
            <a:chExt cx="6103281" cy="619661"/>
          </a:xfrm>
        </p:grpSpPr>
        <p:sp>
          <p:nvSpPr>
            <p:cNvPr id="721" name="Google Shape;721;p41"/>
            <p:cNvSpPr/>
            <p:nvPr/>
          </p:nvSpPr>
          <p:spPr>
            <a:xfrm>
              <a:off x="11581697" y="6642407"/>
              <a:ext cx="566871" cy="566688"/>
            </a:xfrm>
            <a:custGeom>
              <a:rect b="b" l="l" r="r" t="t"/>
              <a:pathLst>
                <a:path extrusionOk="0" h="12162" w="12162">
                  <a:moveTo>
                    <a:pt x="1072" y="3561"/>
                  </a:moveTo>
                  <a:cubicBezTo>
                    <a:pt x="1229" y="3561"/>
                    <a:pt x="1418" y="3813"/>
                    <a:pt x="1418" y="4254"/>
                  </a:cubicBezTo>
                  <a:cubicBezTo>
                    <a:pt x="1418" y="4695"/>
                    <a:pt x="1229" y="4979"/>
                    <a:pt x="1072" y="4979"/>
                  </a:cubicBezTo>
                  <a:cubicBezTo>
                    <a:pt x="914" y="4979"/>
                    <a:pt x="694" y="4695"/>
                    <a:pt x="694" y="4254"/>
                  </a:cubicBezTo>
                  <a:cubicBezTo>
                    <a:pt x="694" y="3813"/>
                    <a:pt x="914" y="3561"/>
                    <a:pt x="1072" y="3561"/>
                  </a:cubicBezTo>
                  <a:close/>
                  <a:moveTo>
                    <a:pt x="4632" y="3561"/>
                  </a:moveTo>
                  <a:cubicBezTo>
                    <a:pt x="4821" y="3561"/>
                    <a:pt x="5010" y="3813"/>
                    <a:pt x="5010" y="4254"/>
                  </a:cubicBezTo>
                  <a:cubicBezTo>
                    <a:pt x="5010" y="4695"/>
                    <a:pt x="4758" y="4979"/>
                    <a:pt x="4632" y="4979"/>
                  </a:cubicBezTo>
                  <a:cubicBezTo>
                    <a:pt x="4474" y="4979"/>
                    <a:pt x="4285" y="4695"/>
                    <a:pt x="4285" y="4254"/>
                  </a:cubicBezTo>
                  <a:cubicBezTo>
                    <a:pt x="4285" y="3813"/>
                    <a:pt x="4474" y="3561"/>
                    <a:pt x="4632" y="3561"/>
                  </a:cubicBezTo>
                  <a:close/>
                  <a:moveTo>
                    <a:pt x="2836" y="2080"/>
                  </a:moveTo>
                  <a:cubicBezTo>
                    <a:pt x="3466" y="2080"/>
                    <a:pt x="4065" y="2395"/>
                    <a:pt x="4443" y="2836"/>
                  </a:cubicBezTo>
                  <a:cubicBezTo>
                    <a:pt x="3939" y="2962"/>
                    <a:pt x="3529" y="3498"/>
                    <a:pt x="3529" y="4254"/>
                  </a:cubicBezTo>
                  <a:cubicBezTo>
                    <a:pt x="3529" y="4979"/>
                    <a:pt x="3939" y="5546"/>
                    <a:pt x="4443" y="5672"/>
                  </a:cubicBezTo>
                  <a:cubicBezTo>
                    <a:pt x="4065" y="6113"/>
                    <a:pt x="3466" y="6428"/>
                    <a:pt x="2836" y="6428"/>
                  </a:cubicBezTo>
                  <a:cubicBezTo>
                    <a:pt x="2206" y="6428"/>
                    <a:pt x="1607" y="6144"/>
                    <a:pt x="1229" y="5672"/>
                  </a:cubicBezTo>
                  <a:cubicBezTo>
                    <a:pt x="1733" y="5546"/>
                    <a:pt x="2143" y="5010"/>
                    <a:pt x="2143" y="4254"/>
                  </a:cubicBezTo>
                  <a:cubicBezTo>
                    <a:pt x="2143" y="3561"/>
                    <a:pt x="1733" y="2962"/>
                    <a:pt x="1229" y="2836"/>
                  </a:cubicBezTo>
                  <a:cubicBezTo>
                    <a:pt x="1607" y="2395"/>
                    <a:pt x="2206" y="2080"/>
                    <a:pt x="2836" y="2080"/>
                  </a:cubicBezTo>
                  <a:close/>
                  <a:moveTo>
                    <a:pt x="11090" y="6459"/>
                  </a:moveTo>
                  <a:cubicBezTo>
                    <a:pt x="11311" y="6459"/>
                    <a:pt x="11468" y="6617"/>
                    <a:pt x="11468" y="6806"/>
                  </a:cubicBezTo>
                  <a:cubicBezTo>
                    <a:pt x="11468" y="7027"/>
                    <a:pt x="11311" y="7184"/>
                    <a:pt x="11090" y="7184"/>
                  </a:cubicBezTo>
                  <a:cubicBezTo>
                    <a:pt x="10901" y="7184"/>
                    <a:pt x="10744" y="7027"/>
                    <a:pt x="10744" y="6806"/>
                  </a:cubicBezTo>
                  <a:cubicBezTo>
                    <a:pt x="10744" y="6617"/>
                    <a:pt x="10901" y="6459"/>
                    <a:pt x="11090" y="6459"/>
                  </a:cubicBezTo>
                  <a:close/>
                  <a:moveTo>
                    <a:pt x="4222" y="6774"/>
                  </a:moveTo>
                  <a:cubicBezTo>
                    <a:pt x="4254" y="6901"/>
                    <a:pt x="4285" y="7058"/>
                    <a:pt x="4285" y="7184"/>
                  </a:cubicBezTo>
                  <a:cubicBezTo>
                    <a:pt x="4285" y="7972"/>
                    <a:pt x="3655" y="8602"/>
                    <a:pt x="2868" y="8602"/>
                  </a:cubicBezTo>
                  <a:cubicBezTo>
                    <a:pt x="2080" y="8539"/>
                    <a:pt x="1418" y="7909"/>
                    <a:pt x="1418" y="7121"/>
                  </a:cubicBezTo>
                  <a:cubicBezTo>
                    <a:pt x="1418" y="7027"/>
                    <a:pt x="1418" y="6901"/>
                    <a:pt x="1450" y="6774"/>
                  </a:cubicBezTo>
                  <a:cubicBezTo>
                    <a:pt x="1859" y="7027"/>
                    <a:pt x="2332" y="7121"/>
                    <a:pt x="2836" y="7121"/>
                  </a:cubicBezTo>
                  <a:cubicBezTo>
                    <a:pt x="3340" y="7121"/>
                    <a:pt x="3813" y="7027"/>
                    <a:pt x="4222" y="6774"/>
                  </a:cubicBezTo>
                  <a:close/>
                  <a:moveTo>
                    <a:pt x="10744" y="7877"/>
                  </a:moveTo>
                  <a:cubicBezTo>
                    <a:pt x="11153" y="7877"/>
                    <a:pt x="11468" y="8192"/>
                    <a:pt x="11468" y="8602"/>
                  </a:cubicBezTo>
                  <a:cubicBezTo>
                    <a:pt x="11468" y="8980"/>
                    <a:pt x="11153" y="9295"/>
                    <a:pt x="10744" y="9295"/>
                  </a:cubicBezTo>
                  <a:cubicBezTo>
                    <a:pt x="10618" y="8917"/>
                    <a:pt x="10397" y="8539"/>
                    <a:pt x="10114" y="8287"/>
                  </a:cubicBezTo>
                  <a:cubicBezTo>
                    <a:pt x="10240" y="8035"/>
                    <a:pt x="10492" y="7877"/>
                    <a:pt x="10744" y="7877"/>
                  </a:cubicBezTo>
                  <a:close/>
                  <a:moveTo>
                    <a:pt x="8979" y="8539"/>
                  </a:moveTo>
                  <a:cubicBezTo>
                    <a:pt x="9578" y="8539"/>
                    <a:pt x="10051" y="9011"/>
                    <a:pt x="10051" y="9610"/>
                  </a:cubicBezTo>
                  <a:cubicBezTo>
                    <a:pt x="10051" y="10240"/>
                    <a:pt x="9578" y="10713"/>
                    <a:pt x="8979" y="10713"/>
                  </a:cubicBezTo>
                  <a:cubicBezTo>
                    <a:pt x="8822" y="10713"/>
                    <a:pt x="8664" y="10681"/>
                    <a:pt x="8538" y="10650"/>
                  </a:cubicBezTo>
                  <a:cubicBezTo>
                    <a:pt x="8570" y="10429"/>
                    <a:pt x="8633" y="10240"/>
                    <a:pt x="8633" y="10019"/>
                  </a:cubicBezTo>
                  <a:cubicBezTo>
                    <a:pt x="8633" y="9578"/>
                    <a:pt x="8507" y="9169"/>
                    <a:pt x="8255" y="8822"/>
                  </a:cubicBezTo>
                  <a:cubicBezTo>
                    <a:pt x="8475" y="8665"/>
                    <a:pt x="8696" y="8539"/>
                    <a:pt x="8979" y="8539"/>
                  </a:cubicBezTo>
                  <a:close/>
                  <a:moveTo>
                    <a:pt x="4852" y="8003"/>
                  </a:moveTo>
                  <a:cubicBezTo>
                    <a:pt x="5356" y="8224"/>
                    <a:pt x="5734" y="8759"/>
                    <a:pt x="5734" y="9326"/>
                  </a:cubicBezTo>
                  <a:cubicBezTo>
                    <a:pt x="5734" y="10114"/>
                    <a:pt x="5104" y="10744"/>
                    <a:pt x="4317" y="10744"/>
                  </a:cubicBezTo>
                  <a:cubicBezTo>
                    <a:pt x="3529" y="10713"/>
                    <a:pt x="2868" y="10083"/>
                    <a:pt x="2868" y="9295"/>
                  </a:cubicBezTo>
                  <a:cubicBezTo>
                    <a:pt x="3781" y="9295"/>
                    <a:pt x="4537" y="8759"/>
                    <a:pt x="4852" y="8003"/>
                  </a:cubicBezTo>
                  <a:close/>
                  <a:moveTo>
                    <a:pt x="6459" y="8633"/>
                  </a:moveTo>
                  <a:cubicBezTo>
                    <a:pt x="7247" y="8633"/>
                    <a:pt x="7877" y="9263"/>
                    <a:pt x="7877" y="10051"/>
                  </a:cubicBezTo>
                  <a:cubicBezTo>
                    <a:pt x="7877" y="10807"/>
                    <a:pt x="7247" y="11469"/>
                    <a:pt x="6459" y="11469"/>
                  </a:cubicBezTo>
                  <a:cubicBezTo>
                    <a:pt x="6113" y="11469"/>
                    <a:pt x="5734" y="11343"/>
                    <a:pt x="5514" y="11122"/>
                  </a:cubicBezTo>
                  <a:cubicBezTo>
                    <a:pt x="6113" y="10713"/>
                    <a:pt x="6459" y="10083"/>
                    <a:pt x="6459" y="9326"/>
                  </a:cubicBezTo>
                  <a:cubicBezTo>
                    <a:pt x="6459" y="9106"/>
                    <a:pt x="6428" y="8854"/>
                    <a:pt x="6333" y="8633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1891"/>
                    <a:pt x="221" y="2269"/>
                    <a:pt x="599" y="2553"/>
                  </a:cubicBezTo>
                  <a:cubicBezTo>
                    <a:pt x="221" y="3025"/>
                    <a:pt x="1" y="3624"/>
                    <a:pt x="1" y="4254"/>
                  </a:cubicBezTo>
                  <a:cubicBezTo>
                    <a:pt x="1" y="5042"/>
                    <a:pt x="316" y="5798"/>
                    <a:pt x="851" y="6302"/>
                  </a:cubicBezTo>
                  <a:cubicBezTo>
                    <a:pt x="757" y="6554"/>
                    <a:pt x="694" y="6806"/>
                    <a:pt x="694" y="7090"/>
                  </a:cubicBezTo>
                  <a:cubicBezTo>
                    <a:pt x="694" y="8035"/>
                    <a:pt x="1324" y="8822"/>
                    <a:pt x="2174" y="9137"/>
                  </a:cubicBezTo>
                  <a:lnTo>
                    <a:pt x="2174" y="9263"/>
                  </a:lnTo>
                  <a:cubicBezTo>
                    <a:pt x="2174" y="10429"/>
                    <a:pt x="3151" y="11437"/>
                    <a:pt x="4317" y="11437"/>
                  </a:cubicBezTo>
                  <a:cubicBezTo>
                    <a:pt x="4474" y="11437"/>
                    <a:pt x="4695" y="11374"/>
                    <a:pt x="4852" y="11374"/>
                  </a:cubicBezTo>
                  <a:cubicBezTo>
                    <a:pt x="5230" y="11847"/>
                    <a:pt x="5829" y="12162"/>
                    <a:pt x="6491" y="12162"/>
                  </a:cubicBezTo>
                  <a:cubicBezTo>
                    <a:pt x="7215" y="12162"/>
                    <a:pt x="7845" y="11815"/>
                    <a:pt x="8223" y="11311"/>
                  </a:cubicBezTo>
                  <a:cubicBezTo>
                    <a:pt x="8475" y="11437"/>
                    <a:pt x="8727" y="11469"/>
                    <a:pt x="8979" y="11469"/>
                  </a:cubicBezTo>
                  <a:cubicBezTo>
                    <a:pt x="9830" y="11469"/>
                    <a:pt x="10555" y="10839"/>
                    <a:pt x="10712" y="10051"/>
                  </a:cubicBezTo>
                  <a:lnTo>
                    <a:pt x="10744" y="10051"/>
                  </a:lnTo>
                  <a:cubicBezTo>
                    <a:pt x="11531" y="10051"/>
                    <a:pt x="12161" y="9421"/>
                    <a:pt x="12161" y="8633"/>
                  </a:cubicBezTo>
                  <a:cubicBezTo>
                    <a:pt x="12161" y="8287"/>
                    <a:pt x="12004" y="7909"/>
                    <a:pt x="11783" y="7657"/>
                  </a:cubicBezTo>
                  <a:cubicBezTo>
                    <a:pt x="12004" y="7436"/>
                    <a:pt x="12161" y="7121"/>
                    <a:pt x="12161" y="6806"/>
                  </a:cubicBezTo>
                  <a:cubicBezTo>
                    <a:pt x="12161" y="6239"/>
                    <a:pt x="11689" y="5766"/>
                    <a:pt x="11090" y="5766"/>
                  </a:cubicBezTo>
                  <a:cubicBezTo>
                    <a:pt x="10523" y="5766"/>
                    <a:pt x="10051" y="6239"/>
                    <a:pt x="10051" y="6806"/>
                  </a:cubicBezTo>
                  <a:cubicBezTo>
                    <a:pt x="10051" y="6964"/>
                    <a:pt x="10082" y="7184"/>
                    <a:pt x="10145" y="7279"/>
                  </a:cubicBezTo>
                  <a:cubicBezTo>
                    <a:pt x="10051" y="7342"/>
                    <a:pt x="9925" y="7405"/>
                    <a:pt x="9799" y="7531"/>
                  </a:cubicBezTo>
                  <a:cubicBezTo>
                    <a:pt x="9641" y="7657"/>
                    <a:pt x="9515" y="7783"/>
                    <a:pt x="9452" y="7940"/>
                  </a:cubicBezTo>
                  <a:cubicBezTo>
                    <a:pt x="9295" y="7909"/>
                    <a:pt x="9137" y="7877"/>
                    <a:pt x="8948" y="7877"/>
                  </a:cubicBezTo>
                  <a:cubicBezTo>
                    <a:pt x="8507" y="7877"/>
                    <a:pt x="8066" y="8035"/>
                    <a:pt x="7751" y="8318"/>
                  </a:cubicBezTo>
                  <a:cubicBezTo>
                    <a:pt x="7404" y="8035"/>
                    <a:pt x="6932" y="7877"/>
                    <a:pt x="6459" y="7877"/>
                  </a:cubicBezTo>
                  <a:cubicBezTo>
                    <a:pt x="6302" y="7877"/>
                    <a:pt x="6113" y="7909"/>
                    <a:pt x="5955" y="7909"/>
                  </a:cubicBezTo>
                  <a:cubicBezTo>
                    <a:pt x="5703" y="7594"/>
                    <a:pt x="5356" y="7373"/>
                    <a:pt x="5010" y="7247"/>
                  </a:cubicBezTo>
                  <a:lnTo>
                    <a:pt x="5010" y="7121"/>
                  </a:lnTo>
                  <a:cubicBezTo>
                    <a:pt x="5010" y="6869"/>
                    <a:pt x="4915" y="6585"/>
                    <a:pt x="4789" y="6302"/>
                  </a:cubicBezTo>
                  <a:cubicBezTo>
                    <a:pt x="5356" y="5798"/>
                    <a:pt x="5671" y="5042"/>
                    <a:pt x="5671" y="4254"/>
                  </a:cubicBezTo>
                  <a:cubicBezTo>
                    <a:pt x="5671" y="3624"/>
                    <a:pt x="5482" y="3025"/>
                    <a:pt x="5073" y="2553"/>
                  </a:cubicBezTo>
                  <a:cubicBezTo>
                    <a:pt x="5419" y="2301"/>
                    <a:pt x="5671" y="1891"/>
                    <a:pt x="5671" y="1419"/>
                  </a:cubicBezTo>
                  <a:cubicBezTo>
                    <a:pt x="5671" y="631"/>
                    <a:pt x="5041" y="1"/>
                    <a:pt x="4254" y="1"/>
                  </a:cubicBezTo>
                  <a:cubicBezTo>
                    <a:pt x="4065" y="1"/>
                    <a:pt x="3907" y="158"/>
                    <a:pt x="3907" y="348"/>
                  </a:cubicBezTo>
                  <a:cubicBezTo>
                    <a:pt x="3907" y="568"/>
                    <a:pt x="4065" y="726"/>
                    <a:pt x="4254" y="726"/>
                  </a:cubicBezTo>
                  <a:cubicBezTo>
                    <a:pt x="4632" y="726"/>
                    <a:pt x="4947" y="1041"/>
                    <a:pt x="4947" y="1419"/>
                  </a:cubicBezTo>
                  <a:cubicBezTo>
                    <a:pt x="4947" y="1702"/>
                    <a:pt x="4789" y="1923"/>
                    <a:pt x="4600" y="2049"/>
                  </a:cubicBezTo>
                  <a:cubicBezTo>
                    <a:pt x="4128" y="1671"/>
                    <a:pt x="3498" y="1419"/>
                    <a:pt x="2836" y="1419"/>
                  </a:cubicBezTo>
                  <a:cubicBezTo>
                    <a:pt x="2174" y="1419"/>
                    <a:pt x="1544" y="1671"/>
                    <a:pt x="1072" y="2049"/>
                  </a:cubicBezTo>
                  <a:cubicBezTo>
                    <a:pt x="820" y="1923"/>
                    <a:pt x="694" y="1702"/>
                    <a:pt x="694" y="1419"/>
                  </a:cubicBezTo>
                  <a:cubicBezTo>
                    <a:pt x="694" y="1041"/>
                    <a:pt x="1009" y="726"/>
                    <a:pt x="1418" y="726"/>
                  </a:cubicBezTo>
                  <a:cubicBezTo>
                    <a:pt x="1607" y="726"/>
                    <a:pt x="1765" y="568"/>
                    <a:pt x="1765" y="348"/>
                  </a:cubicBezTo>
                  <a:cubicBezTo>
                    <a:pt x="1765" y="158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FF00FF"/>
                </a:solidFill>
              </a:endParaRPr>
            </a:p>
          </p:txBody>
        </p:sp>
        <p:grpSp>
          <p:nvGrpSpPr>
            <p:cNvPr id="722" name="Google Shape;722;p41"/>
            <p:cNvGrpSpPr/>
            <p:nvPr/>
          </p:nvGrpSpPr>
          <p:grpSpPr>
            <a:xfrm>
              <a:off x="9722783" y="6593565"/>
              <a:ext cx="577172" cy="563380"/>
              <a:chOff x="-19802200" y="2416025"/>
              <a:chExt cx="309575" cy="302275"/>
            </a:xfrm>
          </p:grpSpPr>
          <p:sp>
            <p:nvSpPr>
              <p:cNvPr id="723" name="Google Shape;723;p41"/>
              <p:cNvSpPr/>
              <p:nvPr/>
            </p:nvSpPr>
            <p:spPr>
              <a:xfrm>
                <a:off x="-19602925" y="2575125"/>
                <a:ext cx="17350" cy="18150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1" y="190"/>
                      <a:pt x="1" y="379"/>
                    </a:cubicBezTo>
                    <a:cubicBezTo>
                      <a:pt x="1" y="568"/>
                      <a:pt x="158" y="725"/>
                      <a:pt x="347" y="725"/>
                    </a:cubicBezTo>
                    <a:cubicBezTo>
                      <a:pt x="536" y="725"/>
                      <a:pt x="694" y="568"/>
                      <a:pt x="694" y="379"/>
                    </a:cubicBezTo>
                    <a:cubicBezTo>
                      <a:pt x="694" y="190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724" name="Google Shape;724;p41"/>
              <p:cNvSpPr/>
              <p:nvPr/>
            </p:nvSpPr>
            <p:spPr>
              <a:xfrm>
                <a:off x="-19710825" y="2575925"/>
                <a:ext cx="18925" cy="17350"/>
              </a:xfrm>
              <a:custGeom>
                <a:rect b="b" l="l" r="r" t="t"/>
                <a:pathLst>
                  <a:path extrusionOk="0" h="694" w="757">
                    <a:moveTo>
                      <a:pt x="378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78" y="693"/>
                    </a:cubicBezTo>
                    <a:cubicBezTo>
                      <a:pt x="567" y="693"/>
                      <a:pt x="725" y="536"/>
                      <a:pt x="725" y="347"/>
                    </a:cubicBezTo>
                    <a:cubicBezTo>
                      <a:pt x="756" y="158"/>
                      <a:pt x="567" y="0"/>
                      <a:pt x="3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725" name="Google Shape;725;p41"/>
              <p:cNvSpPr/>
              <p:nvPr/>
            </p:nvSpPr>
            <p:spPr>
              <a:xfrm>
                <a:off x="-19602925" y="2611350"/>
                <a:ext cx="35475" cy="35475"/>
              </a:xfrm>
              <a:custGeom>
                <a:rect b="b" l="l" r="r" t="t"/>
                <a:pathLst>
                  <a:path extrusionOk="0" h="1419" w="1419">
                    <a:moveTo>
                      <a:pt x="694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694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6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726" name="Google Shape;726;p41"/>
              <p:cNvSpPr/>
              <p:nvPr/>
            </p:nvSpPr>
            <p:spPr>
              <a:xfrm>
                <a:off x="-19728150" y="2611350"/>
                <a:ext cx="35450" cy="35475"/>
              </a:xfrm>
              <a:custGeom>
                <a:rect b="b" l="l" r="r" t="t"/>
                <a:pathLst>
                  <a:path extrusionOk="0" h="1419" w="1418">
                    <a:moveTo>
                      <a:pt x="725" y="1"/>
                    </a:moveTo>
                    <a:cubicBezTo>
                      <a:pt x="315" y="1"/>
                      <a:pt x="0" y="316"/>
                      <a:pt x="0" y="694"/>
                    </a:cubicBezTo>
                    <a:cubicBezTo>
                      <a:pt x="0" y="1072"/>
                      <a:pt x="315" y="1418"/>
                      <a:pt x="725" y="1418"/>
                    </a:cubicBezTo>
                    <a:cubicBezTo>
                      <a:pt x="1103" y="1418"/>
                      <a:pt x="1418" y="1072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727" name="Google Shape;727;p41"/>
              <p:cNvSpPr/>
              <p:nvPr/>
            </p:nvSpPr>
            <p:spPr>
              <a:xfrm>
                <a:off x="-19802200" y="2416025"/>
                <a:ext cx="309575" cy="302275"/>
              </a:xfrm>
              <a:custGeom>
                <a:rect b="b" l="l" r="r" t="t"/>
                <a:pathLst>
                  <a:path extrusionOk="0" h="12091" w="12383">
                    <a:moveTo>
                      <a:pt x="6176" y="2080"/>
                    </a:moveTo>
                    <a:cubicBezTo>
                      <a:pt x="6711" y="2080"/>
                      <a:pt x="7121" y="2458"/>
                      <a:pt x="7215" y="2931"/>
                    </a:cubicBezTo>
                    <a:cubicBezTo>
                      <a:pt x="6869" y="2836"/>
                      <a:pt x="6554" y="2804"/>
                      <a:pt x="6176" y="2804"/>
                    </a:cubicBezTo>
                    <a:cubicBezTo>
                      <a:pt x="5829" y="2804"/>
                      <a:pt x="5483" y="2836"/>
                      <a:pt x="5168" y="2931"/>
                    </a:cubicBezTo>
                    <a:cubicBezTo>
                      <a:pt x="5231" y="2458"/>
                      <a:pt x="5672" y="2080"/>
                      <a:pt x="6176" y="2080"/>
                    </a:cubicBezTo>
                    <a:close/>
                    <a:moveTo>
                      <a:pt x="6176" y="3561"/>
                    </a:moveTo>
                    <a:cubicBezTo>
                      <a:pt x="6900" y="3561"/>
                      <a:pt x="7562" y="3750"/>
                      <a:pt x="8129" y="4065"/>
                    </a:cubicBezTo>
                    <a:cubicBezTo>
                      <a:pt x="7656" y="4600"/>
                      <a:pt x="6932" y="4978"/>
                      <a:pt x="6176" y="4978"/>
                    </a:cubicBezTo>
                    <a:cubicBezTo>
                      <a:pt x="5451" y="4978"/>
                      <a:pt x="4727" y="4600"/>
                      <a:pt x="4254" y="4065"/>
                    </a:cubicBezTo>
                    <a:cubicBezTo>
                      <a:pt x="4853" y="3750"/>
                      <a:pt x="5483" y="3561"/>
                      <a:pt x="6176" y="3561"/>
                    </a:cubicBezTo>
                    <a:close/>
                    <a:moveTo>
                      <a:pt x="6176" y="6932"/>
                    </a:moveTo>
                    <a:lnTo>
                      <a:pt x="7026" y="10555"/>
                    </a:lnTo>
                    <a:cubicBezTo>
                      <a:pt x="6743" y="10649"/>
                      <a:pt x="6459" y="10681"/>
                      <a:pt x="6176" y="10681"/>
                    </a:cubicBezTo>
                    <a:cubicBezTo>
                      <a:pt x="5924" y="10681"/>
                      <a:pt x="5640" y="10649"/>
                      <a:pt x="5357" y="10555"/>
                    </a:cubicBezTo>
                    <a:lnTo>
                      <a:pt x="6176" y="6932"/>
                    </a:lnTo>
                    <a:close/>
                    <a:moveTo>
                      <a:pt x="3655" y="4443"/>
                    </a:moveTo>
                    <a:cubicBezTo>
                      <a:pt x="4191" y="5073"/>
                      <a:pt x="4884" y="5514"/>
                      <a:pt x="5766" y="5640"/>
                    </a:cubicBezTo>
                    <a:lnTo>
                      <a:pt x="4538" y="11027"/>
                    </a:lnTo>
                    <a:cubicBezTo>
                      <a:pt x="3151" y="10366"/>
                      <a:pt x="2238" y="8979"/>
                      <a:pt x="2238" y="7436"/>
                    </a:cubicBezTo>
                    <a:cubicBezTo>
                      <a:pt x="2238" y="6239"/>
                      <a:pt x="2805" y="5167"/>
                      <a:pt x="3655" y="4443"/>
                    </a:cubicBezTo>
                    <a:close/>
                    <a:moveTo>
                      <a:pt x="8696" y="4443"/>
                    </a:moveTo>
                    <a:cubicBezTo>
                      <a:pt x="9578" y="5167"/>
                      <a:pt x="10114" y="6270"/>
                      <a:pt x="10114" y="7436"/>
                    </a:cubicBezTo>
                    <a:cubicBezTo>
                      <a:pt x="10082" y="8979"/>
                      <a:pt x="9232" y="10366"/>
                      <a:pt x="7846" y="11027"/>
                    </a:cubicBezTo>
                    <a:lnTo>
                      <a:pt x="6617" y="5640"/>
                    </a:lnTo>
                    <a:cubicBezTo>
                      <a:pt x="7499" y="5514"/>
                      <a:pt x="8192" y="5073"/>
                      <a:pt x="8696" y="4443"/>
                    </a:cubicBezTo>
                    <a:close/>
                    <a:moveTo>
                      <a:pt x="4727" y="1"/>
                    </a:moveTo>
                    <a:cubicBezTo>
                      <a:pt x="4538" y="1"/>
                      <a:pt x="4380" y="158"/>
                      <a:pt x="4380" y="347"/>
                    </a:cubicBezTo>
                    <a:cubicBezTo>
                      <a:pt x="4380" y="946"/>
                      <a:pt x="4664" y="1513"/>
                      <a:pt x="5073" y="1828"/>
                    </a:cubicBezTo>
                    <a:cubicBezTo>
                      <a:pt x="4664" y="2143"/>
                      <a:pt x="4380" y="2678"/>
                      <a:pt x="4380" y="3246"/>
                    </a:cubicBezTo>
                    <a:cubicBezTo>
                      <a:pt x="3592" y="3561"/>
                      <a:pt x="2931" y="4096"/>
                      <a:pt x="2395" y="4758"/>
                    </a:cubicBezTo>
                    <a:lnTo>
                      <a:pt x="1387" y="4380"/>
                    </a:lnTo>
                    <a:lnTo>
                      <a:pt x="725" y="3088"/>
                    </a:lnTo>
                    <a:cubicBezTo>
                      <a:pt x="657" y="2974"/>
                      <a:pt x="522" y="2893"/>
                      <a:pt x="393" y="2893"/>
                    </a:cubicBezTo>
                    <a:cubicBezTo>
                      <a:pt x="344" y="2893"/>
                      <a:pt x="296" y="2904"/>
                      <a:pt x="253" y="2931"/>
                    </a:cubicBezTo>
                    <a:cubicBezTo>
                      <a:pt x="95" y="2994"/>
                      <a:pt x="1" y="3246"/>
                      <a:pt x="95" y="3403"/>
                    </a:cubicBezTo>
                    <a:lnTo>
                      <a:pt x="788" y="4789"/>
                    </a:lnTo>
                    <a:cubicBezTo>
                      <a:pt x="820" y="4884"/>
                      <a:pt x="914" y="4978"/>
                      <a:pt x="977" y="4978"/>
                    </a:cubicBezTo>
                    <a:lnTo>
                      <a:pt x="2017" y="5356"/>
                    </a:lnTo>
                    <a:cubicBezTo>
                      <a:pt x="1734" y="5923"/>
                      <a:pt x="1545" y="6491"/>
                      <a:pt x="1513" y="7121"/>
                    </a:cubicBezTo>
                    <a:lnTo>
                      <a:pt x="410" y="7121"/>
                    </a:lnTo>
                    <a:cubicBezTo>
                      <a:pt x="190" y="7121"/>
                      <a:pt x="32" y="7278"/>
                      <a:pt x="32" y="7499"/>
                    </a:cubicBezTo>
                    <a:cubicBezTo>
                      <a:pt x="32" y="7688"/>
                      <a:pt x="190" y="7845"/>
                      <a:pt x="410" y="7845"/>
                    </a:cubicBezTo>
                    <a:lnTo>
                      <a:pt x="1513" y="7845"/>
                    </a:lnTo>
                    <a:cubicBezTo>
                      <a:pt x="1545" y="8475"/>
                      <a:pt x="1734" y="9074"/>
                      <a:pt x="2017" y="9610"/>
                    </a:cubicBezTo>
                    <a:lnTo>
                      <a:pt x="977" y="10019"/>
                    </a:lnTo>
                    <a:cubicBezTo>
                      <a:pt x="914" y="10051"/>
                      <a:pt x="820" y="10082"/>
                      <a:pt x="788" y="10177"/>
                    </a:cubicBezTo>
                    <a:lnTo>
                      <a:pt x="95" y="11594"/>
                    </a:lnTo>
                    <a:cubicBezTo>
                      <a:pt x="1" y="11752"/>
                      <a:pt x="95" y="11972"/>
                      <a:pt x="253" y="12067"/>
                    </a:cubicBezTo>
                    <a:cubicBezTo>
                      <a:pt x="292" y="12083"/>
                      <a:pt x="336" y="12091"/>
                      <a:pt x="380" y="12091"/>
                    </a:cubicBezTo>
                    <a:cubicBezTo>
                      <a:pt x="513" y="12091"/>
                      <a:pt x="655" y="12020"/>
                      <a:pt x="725" y="11878"/>
                    </a:cubicBezTo>
                    <a:lnTo>
                      <a:pt x="1387" y="10586"/>
                    </a:lnTo>
                    <a:lnTo>
                      <a:pt x="2395" y="10208"/>
                    </a:lnTo>
                    <a:cubicBezTo>
                      <a:pt x="2962" y="10933"/>
                      <a:pt x="3718" y="11531"/>
                      <a:pt x="4664" y="11846"/>
                    </a:cubicBezTo>
                    <a:cubicBezTo>
                      <a:pt x="4706" y="11868"/>
                      <a:pt x="4750" y="11878"/>
                      <a:pt x="4794" y="11878"/>
                    </a:cubicBezTo>
                    <a:cubicBezTo>
                      <a:pt x="4944" y="11878"/>
                      <a:pt x="5087" y="11758"/>
                      <a:pt x="5136" y="11563"/>
                    </a:cubicBezTo>
                    <a:lnTo>
                      <a:pt x="5199" y="11248"/>
                    </a:lnTo>
                    <a:cubicBezTo>
                      <a:pt x="5514" y="11342"/>
                      <a:pt x="5829" y="11374"/>
                      <a:pt x="6176" y="11374"/>
                    </a:cubicBezTo>
                    <a:cubicBezTo>
                      <a:pt x="6491" y="11374"/>
                      <a:pt x="6869" y="11342"/>
                      <a:pt x="7184" y="11248"/>
                    </a:cubicBezTo>
                    <a:lnTo>
                      <a:pt x="7247" y="11563"/>
                    </a:lnTo>
                    <a:cubicBezTo>
                      <a:pt x="7275" y="11756"/>
                      <a:pt x="7471" y="11852"/>
                      <a:pt x="7646" y="11852"/>
                    </a:cubicBezTo>
                    <a:cubicBezTo>
                      <a:pt x="7671" y="11852"/>
                      <a:pt x="7696" y="11850"/>
                      <a:pt x="7720" y="11846"/>
                    </a:cubicBezTo>
                    <a:cubicBezTo>
                      <a:pt x="8633" y="11531"/>
                      <a:pt x="9421" y="10933"/>
                      <a:pt x="9956" y="10208"/>
                    </a:cubicBezTo>
                    <a:lnTo>
                      <a:pt x="10996" y="10586"/>
                    </a:lnTo>
                    <a:lnTo>
                      <a:pt x="11658" y="11878"/>
                    </a:lnTo>
                    <a:cubicBezTo>
                      <a:pt x="11729" y="12020"/>
                      <a:pt x="11870" y="12091"/>
                      <a:pt x="12003" y="12091"/>
                    </a:cubicBezTo>
                    <a:cubicBezTo>
                      <a:pt x="12048" y="12091"/>
                      <a:pt x="12091" y="12083"/>
                      <a:pt x="12130" y="12067"/>
                    </a:cubicBezTo>
                    <a:cubicBezTo>
                      <a:pt x="12288" y="11972"/>
                      <a:pt x="12382" y="11720"/>
                      <a:pt x="12288" y="11594"/>
                    </a:cubicBezTo>
                    <a:lnTo>
                      <a:pt x="11500" y="10177"/>
                    </a:lnTo>
                    <a:cubicBezTo>
                      <a:pt x="11469" y="10082"/>
                      <a:pt x="11374" y="10019"/>
                      <a:pt x="11311" y="10019"/>
                    </a:cubicBezTo>
                    <a:lnTo>
                      <a:pt x="10271" y="9610"/>
                    </a:lnTo>
                    <a:cubicBezTo>
                      <a:pt x="10555" y="9074"/>
                      <a:pt x="10712" y="8475"/>
                      <a:pt x="10807" y="7845"/>
                    </a:cubicBezTo>
                    <a:lnTo>
                      <a:pt x="11910" y="7845"/>
                    </a:lnTo>
                    <a:cubicBezTo>
                      <a:pt x="12099" y="7845"/>
                      <a:pt x="12256" y="7688"/>
                      <a:pt x="12256" y="7499"/>
                    </a:cubicBezTo>
                    <a:cubicBezTo>
                      <a:pt x="12256" y="7278"/>
                      <a:pt x="12099" y="7121"/>
                      <a:pt x="11910" y="7121"/>
                    </a:cubicBezTo>
                    <a:lnTo>
                      <a:pt x="10807" y="7121"/>
                    </a:lnTo>
                    <a:cubicBezTo>
                      <a:pt x="10775" y="6491"/>
                      <a:pt x="10555" y="5923"/>
                      <a:pt x="10271" y="5356"/>
                    </a:cubicBezTo>
                    <a:lnTo>
                      <a:pt x="11311" y="4978"/>
                    </a:lnTo>
                    <a:cubicBezTo>
                      <a:pt x="11374" y="4915"/>
                      <a:pt x="11469" y="4884"/>
                      <a:pt x="11500" y="4789"/>
                    </a:cubicBezTo>
                    <a:lnTo>
                      <a:pt x="12225" y="3403"/>
                    </a:lnTo>
                    <a:cubicBezTo>
                      <a:pt x="12288" y="3214"/>
                      <a:pt x="12225" y="2994"/>
                      <a:pt x="12067" y="2931"/>
                    </a:cubicBezTo>
                    <a:cubicBezTo>
                      <a:pt x="12024" y="2904"/>
                      <a:pt x="11973" y="2893"/>
                      <a:pt x="11922" y="2893"/>
                    </a:cubicBezTo>
                    <a:cubicBezTo>
                      <a:pt x="11785" y="2893"/>
                      <a:pt x="11640" y="2974"/>
                      <a:pt x="11595" y="3088"/>
                    </a:cubicBezTo>
                    <a:lnTo>
                      <a:pt x="10902" y="4380"/>
                    </a:lnTo>
                    <a:lnTo>
                      <a:pt x="9893" y="4758"/>
                    </a:lnTo>
                    <a:cubicBezTo>
                      <a:pt x="9389" y="4096"/>
                      <a:pt x="8696" y="3561"/>
                      <a:pt x="7909" y="3246"/>
                    </a:cubicBezTo>
                    <a:cubicBezTo>
                      <a:pt x="7909" y="2647"/>
                      <a:pt x="7656" y="2143"/>
                      <a:pt x="7215" y="1828"/>
                    </a:cubicBezTo>
                    <a:cubicBezTo>
                      <a:pt x="7656" y="1450"/>
                      <a:pt x="7909" y="946"/>
                      <a:pt x="7909" y="347"/>
                    </a:cubicBezTo>
                    <a:cubicBezTo>
                      <a:pt x="7909" y="158"/>
                      <a:pt x="7751" y="1"/>
                      <a:pt x="7562" y="1"/>
                    </a:cubicBezTo>
                    <a:cubicBezTo>
                      <a:pt x="7373" y="1"/>
                      <a:pt x="7215" y="158"/>
                      <a:pt x="7215" y="347"/>
                    </a:cubicBezTo>
                    <a:cubicBezTo>
                      <a:pt x="7215" y="946"/>
                      <a:pt x="6743" y="1450"/>
                      <a:pt x="6144" y="1450"/>
                    </a:cubicBezTo>
                    <a:cubicBezTo>
                      <a:pt x="5546" y="1450"/>
                      <a:pt x="5073" y="946"/>
                      <a:pt x="5073" y="347"/>
                    </a:cubicBezTo>
                    <a:cubicBezTo>
                      <a:pt x="5073" y="158"/>
                      <a:pt x="4916" y="1"/>
                      <a:pt x="47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</p:grpSp>
        <p:sp>
          <p:nvSpPr>
            <p:cNvPr id="728" name="Google Shape;728;p41"/>
            <p:cNvSpPr/>
            <p:nvPr/>
          </p:nvSpPr>
          <p:spPr>
            <a:xfrm>
              <a:off x="6045287" y="6644049"/>
              <a:ext cx="566882" cy="569178"/>
            </a:xfrm>
            <a:custGeom>
              <a:rect b="b" l="l" r="r" t="t"/>
              <a:pathLst>
                <a:path extrusionOk="0" h="12186" w="12131">
                  <a:moveTo>
                    <a:pt x="6050" y="1442"/>
                  </a:moveTo>
                  <a:cubicBezTo>
                    <a:pt x="6396" y="1442"/>
                    <a:pt x="6774" y="1757"/>
                    <a:pt x="6774" y="2167"/>
                  </a:cubicBezTo>
                  <a:cubicBezTo>
                    <a:pt x="6774" y="2576"/>
                    <a:pt x="6459" y="2891"/>
                    <a:pt x="6050" y="2891"/>
                  </a:cubicBezTo>
                  <a:cubicBezTo>
                    <a:pt x="5672" y="2891"/>
                    <a:pt x="5357" y="2576"/>
                    <a:pt x="5357" y="2167"/>
                  </a:cubicBezTo>
                  <a:cubicBezTo>
                    <a:pt x="5357" y="1789"/>
                    <a:pt x="5672" y="1442"/>
                    <a:pt x="6050" y="1442"/>
                  </a:cubicBezTo>
                  <a:close/>
                  <a:moveTo>
                    <a:pt x="6018" y="3585"/>
                  </a:moveTo>
                  <a:cubicBezTo>
                    <a:pt x="6207" y="3585"/>
                    <a:pt x="6365" y="3742"/>
                    <a:pt x="6365" y="3963"/>
                  </a:cubicBezTo>
                  <a:lnTo>
                    <a:pt x="6365" y="4309"/>
                  </a:lnTo>
                  <a:cubicBezTo>
                    <a:pt x="6239" y="4467"/>
                    <a:pt x="6176" y="4593"/>
                    <a:pt x="6018" y="4782"/>
                  </a:cubicBezTo>
                  <a:cubicBezTo>
                    <a:pt x="5861" y="4593"/>
                    <a:pt x="5766" y="4467"/>
                    <a:pt x="5672" y="4309"/>
                  </a:cubicBezTo>
                  <a:lnTo>
                    <a:pt x="5672" y="3963"/>
                  </a:lnTo>
                  <a:cubicBezTo>
                    <a:pt x="5672" y="3742"/>
                    <a:pt x="5829" y="3585"/>
                    <a:pt x="6018" y="3585"/>
                  </a:cubicBezTo>
                  <a:close/>
                  <a:moveTo>
                    <a:pt x="1009" y="2891"/>
                  </a:moveTo>
                  <a:cubicBezTo>
                    <a:pt x="2710" y="2891"/>
                    <a:pt x="4317" y="3679"/>
                    <a:pt x="5325" y="5002"/>
                  </a:cubicBezTo>
                  <a:lnTo>
                    <a:pt x="1544" y="5002"/>
                  </a:lnTo>
                  <a:cubicBezTo>
                    <a:pt x="1040" y="5002"/>
                    <a:pt x="662" y="4624"/>
                    <a:pt x="662" y="4152"/>
                  </a:cubicBezTo>
                  <a:lnTo>
                    <a:pt x="662" y="3238"/>
                  </a:lnTo>
                  <a:cubicBezTo>
                    <a:pt x="662" y="3049"/>
                    <a:pt x="820" y="2891"/>
                    <a:pt x="1009" y="2891"/>
                  </a:cubicBezTo>
                  <a:close/>
                  <a:moveTo>
                    <a:pt x="11059" y="2891"/>
                  </a:moveTo>
                  <a:cubicBezTo>
                    <a:pt x="11248" y="2891"/>
                    <a:pt x="11406" y="3049"/>
                    <a:pt x="11406" y="3238"/>
                  </a:cubicBezTo>
                  <a:lnTo>
                    <a:pt x="11406" y="4152"/>
                  </a:lnTo>
                  <a:cubicBezTo>
                    <a:pt x="11406" y="4624"/>
                    <a:pt x="11027" y="5002"/>
                    <a:pt x="10555" y="5002"/>
                  </a:cubicBezTo>
                  <a:lnTo>
                    <a:pt x="6774" y="5002"/>
                  </a:lnTo>
                  <a:cubicBezTo>
                    <a:pt x="7782" y="3679"/>
                    <a:pt x="9358" y="2891"/>
                    <a:pt x="11059" y="2891"/>
                  </a:cubicBezTo>
                  <a:close/>
                  <a:moveTo>
                    <a:pt x="6018" y="5884"/>
                  </a:moveTo>
                  <a:lnTo>
                    <a:pt x="6365" y="6231"/>
                  </a:lnTo>
                  <a:lnTo>
                    <a:pt x="6365" y="6798"/>
                  </a:lnTo>
                  <a:cubicBezTo>
                    <a:pt x="6365" y="6987"/>
                    <a:pt x="6207" y="7145"/>
                    <a:pt x="6018" y="7145"/>
                  </a:cubicBezTo>
                  <a:cubicBezTo>
                    <a:pt x="5829" y="7145"/>
                    <a:pt x="5672" y="6987"/>
                    <a:pt x="5672" y="6798"/>
                  </a:cubicBezTo>
                  <a:lnTo>
                    <a:pt x="5672" y="6231"/>
                  </a:lnTo>
                  <a:lnTo>
                    <a:pt x="6018" y="5884"/>
                  </a:lnTo>
                  <a:close/>
                  <a:moveTo>
                    <a:pt x="9893" y="5727"/>
                  </a:moveTo>
                  <a:cubicBezTo>
                    <a:pt x="10334" y="5727"/>
                    <a:pt x="10744" y="6105"/>
                    <a:pt x="10744" y="6578"/>
                  </a:cubicBezTo>
                  <a:lnTo>
                    <a:pt x="10744" y="6798"/>
                  </a:lnTo>
                  <a:lnTo>
                    <a:pt x="10712" y="6798"/>
                  </a:lnTo>
                  <a:cubicBezTo>
                    <a:pt x="10712" y="6987"/>
                    <a:pt x="10555" y="7145"/>
                    <a:pt x="10334" y="7145"/>
                  </a:cubicBezTo>
                  <a:cubicBezTo>
                    <a:pt x="9043" y="7145"/>
                    <a:pt x="7814" y="6641"/>
                    <a:pt x="6932" y="5727"/>
                  </a:cubicBezTo>
                  <a:close/>
                  <a:moveTo>
                    <a:pt x="5136" y="5758"/>
                  </a:moveTo>
                  <a:cubicBezTo>
                    <a:pt x="4254" y="6672"/>
                    <a:pt x="3025" y="7176"/>
                    <a:pt x="1734" y="7176"/>
                  </a:cubicBezTo>
                  <a:cubicBezTo>
                    <a:pt x="1513" y="7145"/>
                    <a:pt x="1355" y="6987"/>
                    <a:pt x="1355" y="6798"/>
                  </a:cubicBezTo>
                  <a:lnTo>
                    <a:pt x="1355" y="6578"/>
                  </a:lnTo>
                  <a:cubicBezTo>
                    <a:pt x="1355" y="6357"/>
                    <a:pt x="1450" y="6168"/>
                    <a:pt x="1607" y="6010"/>
                  </a:cubicBezTo>
                  <a:cubicBezTo>
                    <a:pt x="1765" y="5853"/>
                    <a:pt x="1986" y="5758"/>
                    <a:pt x="2206" y="5758"/>
                  </a:cubicBezTo>
                  <a:close/>
                  <a:moveTo>
                    <a:pt x="4616" y="1"/>
                  </a:moveTo>
                  <a:cubicBezTo>
                    <a:pt x="4522" y="1"/>
                    <a:pt x="4427" y="40"/>
                    <a:pt x="4348" y="119"/>
                  </a:cubicBezTo>
                  <a:cubicBezTo>
                    <a:pt x="4191" y="277"/>
                    <a:pt x="4191" y="466"/>
                    <a:pt x="4348" y="655"/>
                  </a:cubicBezTo>
                  <a:lnTo>
                    <a:pt x="4947" y="1222"/>
                  </a:lnTo>
                  <a:cubicBezTo>
                    <a:pt x="4726" y="1505"/>
                    <a:pt x="4600" y="1820"/>
                    <a:pt x="4600" y="2167"/>
                  </a:cubicBezTo>
                  <a:cubicBezTo>
                    <a:pt x="4600" y="2639"/>
                    <a:pt x="4821" y="3049"/>
                    <a:pt x="5199" y="3333"/>
                  </a:cubicBezTo>
                  <a:cubicBezTo>
                    <a:pt x="5105" y="3427"/>
                    <a:pt x="5073" y="3522"/>
                    <a:pt x="5042" y="3679"/>
                  </a:cubicBezTo>
                  <a:cubicBezTo>
                    <a:pt x="3939" y="2734"/>
                    <a:pt x="2521" y="2167"/>
                    <a:pt x="1040" y="2167"/>
                  </a:cubicBezTo>
                  <a:cubicBezTo>
                    <a:pt x="473" y="2167"/>
                    <a:pt x="1" y="2639"/>
                    <a:pt x="1" y="3238"/>
                  </a:cubicBezTo>
                  <a:lnTo>
                    <a:pt x="1" y="4152"/>
                  </a:lnTo>
                  <a:cubicBezTo>
                    <a:pt x="1" y="4845"/>
                    <a:pt x="410" y="5412"/>
                    <a:pt x="1009" y="5632"/>
                  </a:cubicBezTo>
                  <a:cubicBezTo>
                    <a:pt x="820" y="5916"/>
                    <a:pt x="694" y="6231"/>
                    <a:pt x="694" y="6578"/>
                  </a:cubicBezTo>
                  <a:lnTo>
                    <a:pt x="694" y="6798"/>
                  </a:lnTo>
                  <a:cubicBezTo>
                    <a:pt x="694" y="7365"/>
                    <a:pt x="1166" y="7838"/>
                    <a:pt x="1765" y="7838"/>
                  </a:cubicBezTo>
                  <a:cubicBezTo>
                    <a:pt x="2931" y="7838"/>
                    <a:pt x="4033" y="7491"/>
                    <a:pt x="4979" y="6830"/>
                  </a:cubicBezTo>
                  <a:cubicBezTo>
                    <a:pt x="4979" y="7271"/>
                    <a:pt x="5294" y="7649"/>
                    <a:pt x="5703" y="7806"/>
                  </a:cubicBezTo>
                  <a:lnTo>
                    <a:pt x="5703" y="11839"/>
                  </a:lnTo>
                  <a:cubicBezTo>
                    <a:pt x="5703" y="12028"/>
                    <a:pt x="5861" y="12185"/>
                    <a:pt x="6050" y="12185"/>
                  </a:cubicBezTo>
                  <a:cubicBezTo>
                    <a:pt x="6239" y="12185"/>
                    <a:pt x="6396" y="12028"/>
                    <a:pt x="6396" y="11839"/>
                  </a:cubicBezTo>
                  <a:lnTo>
                    <a:pt x="6396" y="7806"/>
                  </a:lnTo>
                  <a:cubicBezTo>
                    <a:pt x="6806" y="7649"/>
                    <a:pt x="7121" y="7302"/>
                    <a:pt x="7121" y="6830"/>
                  </a:cubicBezTo>
                  <a:cubicBezTo>
                    <a:pt x="8066" y="7491"/>
                    <a:pt x="9200" y="7838"/>
                    <a:pt x="10334" y="7838"/>
                  </a:cubicBezTo>
                  <a:cubicBezTo>
                    <a:pt x="10933" y="7838"/>
                    <a:pt x="11406" y="7365"/>
                    <a:pt x="11406" y="6798"/>
                  </a:cubicBezTo>
                  <a:lnTo>
                    <a:pt x="11406" y="6578"/>
                  </a:lnTo>
                  <a:cubicBezTo>
                    <a:pt x="11406" y="6231"/>
                    <a:pt x="11280" y="5916"/>
                    <a:pt x="11090" y="5632"/>
                  </a:cubicBezTo>
                  <a:cubicBezTo>
                    <a:pt x="11689" y="5443"/>
                    <a:pt x="12130" y="4845"/>
                    <a:pt x="12130" y="4152"/>
                  </a:cubicBezTo>
                  <a:lnTo>
                    <a:pt x="12130" y="3238"/>
                  </a:lnTo>
                  <a:cubicBezTo>
                    <a:pt x="12130" y="2639"/>
                    <a:pt x="11658" y="2167"/>
                    <a:pt x="11059" y="2167"/>
                  </a:cubicBezTo>
                  <a:cubicBezTo>
                    <a:pt x="9610" y="2167"/>
                    <a:pt x="8129" y="2734"/>
                    <a:pt x="7089" y="3679"/>
                  </a:cubicBezTo>
                  <a:cubicBezTo>
                    <a:pt x="7058" y="3553"/>
                    <a:pt x="6995" y="3427"/>
                    <a:pt x="6932" y="3333"/>
                  </a:cubicBezTo>
                  <a:cubicBezTo>
                    <a:pt x="7278" y="3049"/>
                    <a:pt x="7530" y="2639"/>
                    <a:pt x="7530" y="2167"/>
                  </a:cubicBezTo>
                  <a:cubicBezTo>
                    <a:pt x="7530" y="1820"/>
                    <a:pt x="7404" y="1505"/>
                    <a:pt x="7152" y="1222"/>
                  </a:cubicBezTo>
                  <a:lnTo>
                    <a:pt x="7751" y="655"/>
                  </a:lnTo>
                  <a:cubicBezTo>
                    <a:pt x="7908" y="466"/>
                    <a:pt x="7908" y="277"/>
                    <a:pt x="7751" y="119"/>
                  </a:cubicBezTo>
                  <a:cubicBezTo>
                    <a:pt x="7672" y="40"/>
                    <a:pt x="7586" y="1"/>
                    <a:pt x="7499" y="1"/>
                  </a:cubicBezTo>
                  <a:cubicBezTo>
                    <a:pt x="7412" y="1"/>
                    <a:pt x="7326" y="40"/>
                    <a:pt x="7247" y="119"/>
                  </a:cubicBezTo>
                  <a:lnTo>
                    <a:pt x="6522" y="844"/>
                  </a:lnTo>
                  <a:cubicBezTo>
                    <a:pt x="6365" y="812"/>
                    <a:pt x="6207" y="749"/>
                    <a:pt x="6050" y="749"/>
                  </a:cubicBezTo>
                  <a:cubicBezTo>
                    <a:pt x="5892" y="749"/>
                    <a:pt x="5735" y="812"/>
                    <a:pt x="5577" y="844"/>
                  </a:cubicBezTo>
                  <a:lnTo>
                    <a:pt x="4884" y="119"/>
                  </a:lnTo>
                  <a:cubicBezTo>
                    <a:pt x="4805" y="40"/>
                    <a:pt x="4711" y="1"/>
                    <a:pt x="46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9" name="Google Shape;729;p41"/>
            <p:cNvGrpSpPr/>
            <p:nvPr/>
          </p:nvGrpSpPr>
          <p:grpSpPr>
            <a:xfrm>
              <a:off x="7898269" y="6606863"/>
              <a:ext cx="538412" cy="536770"/>
              <a:chOff x="-17918975" y="2435725"/>
              <a:chExt cx="304825" cy="304050"/>
            </a:xfrm>
          </p:grpSpPr>
          <p:sp>
            <p:nvSpPr>
              <p:cNvPr id="730" name="Google Shape;730;p41"/>
              <p:cNvSpPr/>
              <p:nvPr/>
            </p:nvSpPr>
            <p:spPr>
              <a:xfrm>
                <a:off x="-17918975" y="2435725"/>
                <a:ext cx="304825" cy="304050"/>
              </a:xfrm>
              <a:custGeom>
                <a:rect b="b" l="l" r="r" t="t"/>
                <a:pathLst>
                  <a:path extrusionOk="0" h="12162" w="12193">
                    <a:moveTo>
                      <a:pt x="1040" y="662"/>
                    </a:moveTo>
                    <a:cubicBezTo>
                      <a:pt x="1229" y="662"/>
                      <a:pt x="1386" y="819"/>
                      <a:pt x="1386" y="1040"/>
                    </a:cubicBezTo>
                    <a:cubicBezTo>
                      <a:pt x="1386" y="1229"/>
                      <a:pt x="1229" y="1386"/>
                      <a:pt x="1040" y="1386"/>
                    </a:cubicBezTo>
                    <a:cubicBezTo>
                      <a:pt x="851" y="1386"/>
                      <a:pt x="693" y="1229"/>
                      <a:pt x="693" y="1040"/>
                    </a:cubicBezTo>
                    <a:cubicBezTo>
                      <a:pt x="693" y="819"/>
                      <a:pt x="851" y="662"/>
                      <a:pt x="1040" y="662"/>
                    </a:cubicBezTo>
                    <a:close/>
                    <a:moveTo>
                      <a:pt x="3907" y="662"/>
                    </a:moveTo>
                    <a:cubicBezTo>
                      <a:pt x="4096" y="662"/>
                      <a:pt x="4253" y="819"/>
                      <a:pt x="4253" y="1040"/>
                    </a:cubicBezTo>
                    <a:cubicBezTo>
                      <a:pt x="4253" y="1229"/>
                      <a:pt x="4096" y="1386"/>
                      <a:pt x="3907" y="1386"/>
                    </a:cubicBezTo>
                    <a:cubicBezTo>
                      <a:pt x="3718" y="1386"/>
                      <a:pt x="3560" y="1229"/>
                      <a:pt x="3560" y="1040"/>
                    </a:cubicBezTo>
                    <a:cubicBezTo>
                      <a:pt x="3560" y="819"/>
                      <a:pt x="3718" y="662"/>
                      <a:pt x="3907" y="662"/>
                    </a:cubicBezTo>
                    <a:close/>
                    <a:moveTo>
                      <a:pt x="7828" y="2853"/>
                    </a:moveTo>
                    <a:cubicBezTo>
                      <a:pt x="9848" y="2853"/>
                      <a:pt x="11436" y="4484"/>
                      <a:pt x="11436" y="6427"/>
                    </a:cubicBezTo>
                    <a:lnTo>
                      <a:pt x="11436" y="6774"/>
                    </a:lnTo>
                    <a:cubicBezTo>
                      <a:pt x="11436" y="8538"/>
                      <a:pt x="9987" y="10019"/>
                      <a:pt x="8191" y="10019"/>
                    </a:cubicBezTo>
                    <a:cubicBezTo>
                      <a:pt x="6837" y="10019"/>
                      <a:pt x="5671" y="8916"/>
                      <a:pt x="5671" y="7530"/>
                    </a:cubicBezTo>
                    <a:lnTo>
                      <a:pt x="5671" y="6931"/>
                    </a:lnTo>
                    <a:cubicBezTo>
                      <a:pt x="5671" y="5955"/>
                      <a:pt x="6427" y="5072"/>
                      <a:pt x="7372" y="5041"/>
                    </a:cubicBezTo>
                    <a:cubicBezTo>
                      <a:pt x="7392" y="5040"/>
                      <a:pt x="7413" y="5040"/>
                      <a:pt x="7433" y="5040"/>
                    </a:cubicBezTo>
                    <a:cubicBezTo>
                      <a:pt x="8445" y="5040"/>
                      <a:pt x="9263" y="5817"/>
                      <a:pt x="9263" y="6805"/>
                    </a:cubicBezTo>
                    <a:lnTo>
                      <a:pt x="9263" y="7152"/>
                    </a:lnTo>
                    <a:cubicBezTo>
                      <a:pt x="9263" y="7561"/>
                      <a:pt x="8948" y="7876"/>
                      <a:pt x="8570" y="7876"/>
                    </a:cubicBezTo>
                    <a:cubicBezTo>
                      <a:pt x="8160" y="7876"/>
                      <a:pt x="7845" y="7561"/>
                      <a:pt x="7845" y="7152"/>
                    </a:cubicBezTo>
                    <a:lnTo>
                      <a:pt x="7845" y="6805"/>
                    </a:lnTo>
                    <a:cubicBezTo>
                      <a:pt x="7845" y="6616"/>
                      <a:pt x="7687" y="6459"/>
                      <a:pt x="7498" y="6459"/>
                    </a:cubicBezTo>
                    <a:cubicBezTo>
                      <a:pt x="7309" y="6459"/>
                      <a:pt x="7152" y="6616"/>
                      <a:pt x="7152" y="6805"/>
                    </a:cubicBezTo>
                    <a:lnTo>
                      <a:pt x="7152" y="7152"/>
                    </a:lnTo>
                    <a:cubicBezTo>
                      <a:pt x="7152" y="7939"/>
                      <a:pt x="7782" y="8569"/>
                      <a:pt x="8570" y="8569"/>
                    </a:cubicBezTo>
                    <a:cubicBezTo>
                      <a:pt x="9357" y="8569"/>
                      <a:pt x="9987" y="7939"/>
                      <a:pt x="9987" y="7152"/>
                    </a:cubicBezTo>
                    <a:lnTo>
                      <a:pt x="9987" y="6805"/>
                    </a:lnTo>
                    <a:cubicBezTo>
                      <a:pt x="9987" y="5425"/>
                      <a:pt x="8853" y="4314"/>
                      <a:pt x="7456" y="4314"/>
                    </a:cubicBezTo>
                    <a:cubicBezTo>
                      <a:pt x="7418" y="4314"/>
                      <a:pt x="7379" y="4315"/>
                      <a:pt x="7341" y="4316"/>
                    </a:cubicBezTo>
                    <a:cubicBezTo>
                      <a:pt x="5986" y="4411"/>
                      <a:pt x="4946" y="5577"/>
                      <a:pt x="4946" y="6931"/>
                    </a:cubicBezTo>
                    <a:lnTo>
                      <a:pt x="4946" y="7530"/>
                    </a:lnTo>
                    <a:cubicBezTo>
                      <a:pt x="4946" y="8191"/>
                      <a:pt x="5135" y="8790"/>
                      <a:pt x="5482" y="9294"/>
                    </a:cubicBezTo>
                    <a:lnTo>
                      <a:pt x="5293" y="9294"/>
                    </a:lnTo>
                    <a:cubicBezTo>
                      <a:pt x="4694" y="9294"/>
                      <a:pt x="4222" y="8822"/>
                      <a:pt x="4222" y="8223"/>
                    </a:cubicBezTo>
                    <a:lnTo>
                      <a:pt x="4222" y="6616"/>
                    </a:lnTo>
                    <a:cubicBezTo>
                      <a:pt x="4253" y="4663"/>
                      <a:pt x="5671" y="3025"/>
                      <a:pt x="7498" y="2867"/>
                    </a:cubicBezTo>
                    <a:cubicBezTo>
                      <a:pt x="7609" y="2857"/>
                      <a:pt x="7719" y="2853"/>
                      <a:pt x="7828" y="2853"/>
                    </a:cubicBezTo>
                    <a:close/>
                    <a:moveTo>
                      <a:pt x="2518" y="4236"/>
                    </a:moveTo>
                    <a:cubicBezTo>
                      <a:pt x="3101" y="4236"/>
                      <a:pt x="3592" y="4754"/>
                      <a:pt x="3592" y="5324"/>
                    </a:cubicBezTo>
                    <a:lnTo>
                      <a:pt x="3592" y="8160"/>
                    </a:lnTo>
                    <a:cubicBezTo>
                      <a:pt x="3592" y="9137"/>
                      <a:pt x="4379" y="9924"/>
                      <a:pt x="5356" y="9924"/>
                    </a:cubicBezTo>
                    <a:lnTo>
                      <a:pt x="6207" y="9924"/>
                    </a:lnTo>
                    <a:cubicBezTo>
                      <a:pt x="6742" y="10365"/>
                      <a:pt x="7467" y="10617"/>
                      <a:pt x="8254" y="10617"/>
                    </a:cubicBezTo>
                    <a:cubicBezTo>
                      <a:pt x="9011" y="10617"/>
                      <a:pt x="9704" y="10428"/>
                      <a:pt x="10334" y="10050"/>
                    </a:cubicBezTo>
                    <a:cubicBezTo>
                      <a:pt x="10838" y="10334"/>
                      <a:pt x="11279" y="10838"/>
                      <a:pt x="11405" y="11436"/>
                    </a:cubicBezTo>
                    <a:lnTo>
                      <a:pt x="3907" y="11436"/>
                    </a:lnTo>
                    <a:cubicBezTo>
                      <a:pt x="2521" y="11436"/>
                      <a:pt x="1418" y="10271"/>
                      <a:pt x="1418" y="8916"/>
                    </a:cubicBezTo>
                    <a:lnTo>
                      <a:pt x="1418" y="5388"/>
                    </a:lnTo>
                    <a:cubicBezTo>
                      <a:pt x="1418" y="4852"/>
                      <a:pt x="1827" y="4348"/>
                      <a:pt x="2332" y="4253"/>
                    </a:cubicBezTo>
                    <a:cubicBezTo>
                      <a:pt x="2394" y="4241"/>
                      <a:pt x="2457" y="4236"/>
                      <a:pt x="2518" y="4236"/>
                    </a:cubicBezTo>
                    <a:close/>
                    <a:moveTo>
                      <a:pt x="1071" y="0"/>
                    </a:moveTo>
                    <a:cubicBezTo>
                      <a:pt x="473" y="0"/>
                      <a:pt x="0" y="473"/>
                      <a:pt x="0" y="1071"/>
                    </a:cubicBezTo>
                    <a:cubicBezTo>
                      <a:pt x="0" y="1652"/>
                      <a:pt x="504" y="2144"/>
                      <a:pt x="1052" y="2144"/>
                    </a:cubicBezTo>
                    <a:cubicBezTo>
                      <a:pt x="1069" y="2144"/>
                      <a:pt x="1086" y="2143"/>
                      <a:pt x="1103" y="2143"/>
                    </a:cubicBezTo>
                    <a:lnTo>
                      <a:pt x="1733" y="3749"/>
                    </a:lnTo>
                    <a:cubicBezTo>
                      <a:pt x="1103" y="4001"/>
                      <a:pt x="725" y="4694"/>
                      <a:pt x="725" y="5451"/>
                    </a:cubicBezTo>
                    <a:lnTo>
                      <a:pt x="725" y="8948"/>
                    </a:lnTo>
                    <a:cubicBezTo>
                      <a:pt x="725" y="10712"/>
                      <a:pt x="2174" y="12161"/>
                      <a:pt x="3938" y="12161"/>
                    </a:cubicBezTo>
                    <a:lnTo>
                      <a:pt x="11815" y="12161"/>
                    </a:lnTo>
                    <a:cubicBezTo>
                      <a:pt x="12035" y="12161"/>
                      <a:pt x="12193" y="12004"/>
                      <a:pt x="12193" y="11814"/>
                    </a:cubicBezTo>
                    <a:cubicBezTo>
                      <a:pt x="12193" y="11279"/>
                      <a:pt x="11972" y="10712"/>
                      <a:pt x="11657" y="10271"/>
                    </a:cubicBezTo>
                    <a:cubicBezTo>
                      <a:pt x="11468" y="10019"/>
                      <a:pt x="11247" y="9798"/>
                      <a:pt x="10964" y="9641"/>
                    </a:cubicBezTo>
                    <a:cubicBezTo>
                      <a:pt x="11657" y="8916"/>
                      <a:pt x="12193" y="7876"/>
                      <a:pt x="12193" y="6774"/>
                    </a:cubicBezTo>
                    <a:lnTo>
                      <a:pt x="12193" y="6427"/>
                    </a:lnTo>
                    <a:cubicBezTo>
                      <a:pt x="12193" y="4080"/>
                      <a:pt x="10259" y="2153"/>
                      <a:pt x="7898" y="2153"/>
                    </a:cubicBezTo>
                    <a:cubicBezTo>
                      <a:pt x="7756" y="2153"/>
                      <a:pt x="7612" y="2160"/>
                      <a:pt x="7467" y="2174"/>
                    </a:cubicBezTo>
                    <a:cubicBezTo>
                      <a:pt x="5986" y="2332"/>
                      <a:pt x="4726" y="3214"/>
                      <a:pt x="4064" y="4537"/>
                    </a:cubicBezTo>
                    <a:cubicBezTo>
                      <a:pt x="3875" y="4190"/>
                      <a:pt x="3592" y="3907"/>
                      <a:pt x="3245" y="3749"/>
                    </a:cubicBezTo>
                    <a:lnTo>
                      <a:pt x="3875" y="2143"/>
                    </a:lnTo>
                    <a:lnTo>
                      <a:pt x="3907" y="2143"/>
                    </a:lnTo>
                    <a:cubicBezTo>
                      <a:pt x="4505" y="2143"/>
                      <a:pt x="4978" y="1670"/>
                      <a:pt x="4978" y="1071"/>
                    </a:cubicBezTo>
                    <a:cubicBezTo>
                      <a:pt x="4978" y="473"/>
                      <a:pt x="4505" y="0"/>
                      <a:pt x="3907" y="0"/>
                    </a:cubicBezTo>
                    <a:cubicBezTo>
                      <a:pt x="3308" y="0"/>
                      <a:pt x="2836" y="473"/>
                      <a:pt x="2836" y="1071"/>
                    </a:cubicBezTo>
                    <a:cubicBezTo>
                      <a:pt x="2836" y="1386"/>
                      <a:pt x="2993" y="1670"/>
                      <a:pt x="3214" y="1859"/>
                    </a:cubicBezTo>
                    <a:lnTo>
                      <a:pt x="2521" y="3592"/>
                    </a:lnTo>
                    <a:lnTo>
                      <a:pt x="2458" y="3592"/>
                    </a:lnTo>
                    <a:lnTo>
                      <a:pt x="1796" y="1859"/>
                    </a:lnTo>
                    <a:cubicBezTo>
                      <a:pt x="2016" y="1670"/>
                      <a:pt x="2142" y="1386"/>
                      <a:pt x="2142" y="1071"/>
                    </a:cubicBezTo>
                    <a:cubicBezTo>
                      <a:pt x="2142" y="473"/>
                      <a:pt x="1670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FFFF"/>
                  </a:solidFill>
                </a:endParaRPr>
              </a:p>
            </p:txBody>
          </p:sp>
          <p:sp>
            <p:nvSpPr>
              <p:cNvPr id="731" name="Google Shape;731;p41"/>
              <p:cNvSpPr/>
              <p:nvPr/>
            </p:nvSpPr>
            <p:spPr>
              <a:xfrm>
                <a:off x="-17865425" y="2560150"/>
                <a:ext cx="17350" cy="17375"/>
              </a:xfrm>
              <a:custGeom>
                <a:rect b="b" l="l" r="r" t="t"/>
                <a:pathLst>
                  <a:path extrusionOk="0" h="695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7"/>
                      <a:pt x="158" y="694"/>
                      <a:pt x="347" y="694"/>
                    </a:cubicBezTo>
                    <a:cubicBezTo>
                      <a:pt x="536" y="694"/>
                      <a:pt x="694" y="537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5" name="Shape 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" name="Google Shape;736;p42"/>
          <p:cNvSpPr txBox="1"/>
          <p:nvPr>
            <p:ph type="title"/>
          </p:nvPr>
        </p:nvSpPr>
        <p:spPr>
          <a:xfrm>
            <a:off x="408637" y="391777"/>
            <a:ext cx="26694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HOW ABOUT THE PERCENTAGES?</a:t>
            </a:r>
            <a:endParaRPr/>
          </a:p>
        </p:txBody>
      </p:sp>
      <p:sp>
        <p:nvSpPr>
          <p:cNvPr id="737" name="Google Shape;737;p42"/>
          <p:cNvSpPr txBox="1"/>
          <p:nvPr/>
        </p:nvSpPr>
        <p:spPr>
          <a:xfrm>
            <a:off x="4733550" y="1608838"/>
            <a:ext cx="3307200" cy="254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025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8F55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 sz="12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Mercury is the closest planet to the Sun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and is only a bit larger than our Moon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7BDBBE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2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a cold place, not hot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3B1EB4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2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 and the biggest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planet in our Solar System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300">
              <a:solidFill>
                <a:schemeClr val="dk1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20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1A0057"/>
                </a:solidFill>
                <a:latin typeface="Roboto Slab"/>
                <a:ea typeface="Roboto Slab"/>
                <a:cs typeface="Roboto Slab"/>
                <a:sym typeface="Roboto Slab"/>
              </a:rPr>
              <a:t>terribly hot, even hotter than Mercury</a:t>
            </a:r>
            <a:endParaRPr sz="10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grpSp>
        <p:nvGrpSpPr>
          <p:cNvPr id="738" name="Google Shape;738;p42"/>
          <p:cNvGrpSpPr/>
          <p:nvPr/>
        </p:nvGrpSpPr>
        <p:grpSpPr>
          <a:xfrm>
            <a:off x="2003454" y="2044314"/>
            <a:ext cx="1625828" cy="1674525"/>
            <a:chOff x="3800900" y="3876947"/>
            <a:chExt cx="3084478" cy="3175660"/>
          </a:xfrm>
        </p:grpSpPr>
        <p:sp>
          <p:nvSpPr>
            <p:cNvPr id="739" name="Google Shape;739;p42"/>
            <p:cNvSpPr/>
            <p:nvPr/>
          </p:nvSpPr>
          <p:spPr>
            <a:xfrm>
              <a:off x="4516850" y="4687275"/>
              <a:ext cx="1554600" cy="1554600"/>
            </a:xfrm>
            <a:prstGeom prst="ellipse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1A0057"/>
                </a:solidFill>
              </a:endParaRPr>
            </a:p>
          </p:txBody>
        </p:sp>
        <p:sp>
          <p:nvSpPr>
            <p:cNvPr id="740" name="Google Shape;740;p42"/>
            <p:cNvSpPr/>
            <p:nvPr/>
          </p:nvSpPr>
          <p:spPr>
            <a:xfrm>
              <a:off x="4177425" y="4347850"/>
              <a:ext cx="2233500" cy="2233500"/>
            </a:xfrm>
            <a:prstGeom prst="ellipse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1A0057"/>
                </a:solidFill>
              </a:endParaRPr>
            </a:p>
          </p:txBody>
        </p:sp>
        <p:sp>
          <p:nvSpPr>
            <p:cNvPr id="741" name="Google Shape;741;p42"/>
            <p:cNvSpPr/>
            <p:nvPr/>
          </p:nvSpPr>
          <p:spPr>
            <a:xfrm>
              <a:off x="3800900" y="3971325"/>
              <a:ext cx="2986500" cy="2986500"/>
            </a:xfrm>
            <a:prstGeom prst="ellipse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1A0057"/>
                </a:solidFill>
              </a:endParaRPr>
            </a:p>
          </p:txBody>
        </p:sp>
        <p:sp>
          <p:nvSpPr>
            <p:cNvPr id="742" name="Google Shape;742;p42"/>
            <p:cNvSpPr/>
            <p:nvPr/>
          </p:nvSpPr>
          <p:spPr>
            <a:xfrm>
              <a:off x="4846000" y="5006850"/>
              <a:ext cx="896100" cy="915300"/>
            </a:xfrm>
            <a:prstGeom prst="ellipse">
              <a:avLst/>
            </a:prstGeom>
            <a:noFill/>
            <a:ln cap="flat" cmpd="sng" w="190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1A0057"/>
                </a:solidFill>
              </a:endParaRPr>
            </a:p>
          </p:txBody>
        </p:sp>
        <p:sp>
          <p:nvSpPr>
            <p:cNvPr id="743" name="Google Shape;743;p42"/>
            <p:cNvSpPr/>
            <p:nvPr/>
          </p:nvSpPr>
          <p:spPr>
            <a:xfrm>
              <a:off x="5146925" y="4982865"/>
              <a:ext cx="297673" cy="84235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2"/>
            <p:cNvSpPr/>
            <p:nvPr/>
          </p:nvSpPr>
          <p:spPr>
            <a:xfrm>
              <a:off x="5424987" y="5006196"/>
              <a:ext cx="261060" cy="212736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2"/>
            <p:cNvSpPr/>
            <p:nvPr/>
          </p:nvSpPr>
          <p:spPr>
            <a:xfrm>
              <a:off x="5634536" y="5181194"/>
              <a:ext cx="143956" cy="283395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2"/>
            <p:cNvSpPr/>
            <p:nvPr/>
          </p:nvSpPr>
          <p:spPr>
            <a:xfrm>
              <a:off x="5042953" y="4647721"/>
              <a:ext cx="504672" cy="14281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2"/>
            <p:cNvSpPr/>
            <p:nvPr/>
          </p:nvSpPr>
          <p:spPr>
            <a:xfrm>
              <a:off x="5514397" y="4687277"/>
              <a:ext cx="442599" cy="360685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2"/>
            <p:cNvSpPr/>
            <p:nvPr/>
          </p:nvSpPr>
          <p:spPr>
            <a:xfrm>
              <a:off x="5869679" y="5464365"/>
              <a:ext cx="244062" cy="480485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2"/>
            <p:cNvSpPr/>
            <p:nvPr/>
          </p:nvSpPr>
          <p:spPr>
            <a:xfrm>
              <a:off x="5869679" y="4983971"/>
              <a:ext cx="244062" cy="480485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2"/>
            <p:cNvSpPr/>
            <p:nvPr/>
          </p:nvSpPr>
          <p:spPr>
            <a:xfrm>
              <a:off x="4920164" y="4252780"/>
              <a:ext cx="748916" cy="211933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2"/>
            <p:cNvSpPr/>
            <p:nvPr/>
          </p:nvSpPr>
          <p:spPr>
            <a:xfrm>
              <a:off x="5619755" y="4311479"/>
              <a:ext cx="656802" cy="535233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2"/>
            <p:cNvSpPr/>
            <p:nvPr/>
          </p:nvSpPr>
          <p:spPr>
            <a:xfrm>
              <a:off x="6146971" y="5464643"/>
              <a:ext cx="362179" cy="713009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2"/>
            <p:cNvSpPr/>
            <p:nvPr/>
          </p:nvSpPr>
          <p:spPr>
            <a:xfrm>
              <a:off x="6146971" y="4751759"/>
              <a:ext cx="362179" cy="713009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2"/>
            <p:cNvSpPr/>
            <p:nvPr/>
          </p:nvSpPr>
          <p:spPr>
            <a:xfrm>
              <a:off x="5619755" y="6083641"/>
              <a:ext cx="656802" cy="534359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2"/>
            <p:cNvSpPr/>
            <p:nvPr/>
          </p:nvSpPr>
          <p:spPr>
            <a:xfrm>
              <a:off x="5720128" y="3953851"/>
              <a:ext cx="860510" cy="701224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2"/>
            <p:cNvSpPr/>
            <p:nvPr/>
          </p:nvSpPr>
          <p:spPr>
            <a:xfrm>
              <a:off x="6410869" y="5464666"/>
              <a:ext cx="474509" cy="934132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2"/>
            <p:cNvSpPr/>
            <p:nvPr/>
          </p:nvSpPr>
          <p:spPr>
            <a:xfrm>
              <a:off x="6410869" y="4530683"/>
              <a:ext cx="474509" cy="934132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2"/>
            <p:cNvSpPr/>
            <p:nvPr/>
          </p:nvSpPr>
          <p:spPr>
            <a:xfrm>
              <a:off x="5720128" y="6275644"/>
              <a:ext cx="860510" cy="700079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2"/>
            <p:cNvSpPr/>
            <p:nvPr/>
          </p:nvSpPr>
          <p:spPr>
            <a:xfrm>
              <a:off x="4803547" y="6774948"/>
              <a:ext cx="981193" cy="277659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2"/>
            <p:cNvSpPr/>
            <p:nvPr/>
          </p:nvSpPr>
          <p:spPr>
            <a:xfrm>
              <a:off x="4010038" y="6273250"/>
              <a:ext cx="858115" cy="701224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2"/>
            <p:cNvSpPr/>
            <p:nvPr/>
          </p:nvSpPr>
          <p:spPr>
            <a:xfrm>
              <a:off x="4803547" y="3876947"/>
              <a:ext cx="981193" cy="277659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5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43"/>
          <p:cNvSpPr txBox="1"/>
          <p:nvPr>
            <p:ph idx="1" type="subTitle"/>
          </p:nvPr>
        </p:nvSpPr>
        <p:spPr>
          <a:xfrm>
            <a:off x="1863725" y="2877100"/>
            <a:ext cx="5486100" cy="740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/>
              <a:t>Big numbers catch your audience’s attention</a:t>
            </a:r>
            <a:br>
              <a:rPr lang="en-US"/>
            </a:b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" name="Google Shape;767;p43"/>
          <p:cNvSpPr txBox="1"/>
          <p:nvPr>
            <p:ph type="title"/>
          </p:nvPr>
        </p:nvSpPr>
        <p:spPr>
          <a:xfrm>
            <a:off x="1587750" y="1763196"/>
            <a:ext cx="5968500" cy="11139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4,498,300,000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71" name="Shape 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Google Shape;772;p44"/>
          <p:cNvSpPr txBox="1"/>
          <p:nvPr>
            <p:ph idx="1" type="subTitle"/>
          </p:nvPr>
        </p:nvSpPr>
        <p:spPr>
          <a:xfrm>
            <a:off x="2219450" y="1602100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earths is the Sun’s mass</a:t>
            </a:r>
            <a:endParaRPr/>
          </a:p>
        </p:txBody>
      </p:sp>
      <p:sp>
        <p:nvSpPr>
          <p:cNvPr id="773" name="Google Shape;773;p44"/>
          <p:cNvSpPr txBox="1"/>
          <p:nvPr>
            <p:ph idx="2" type="subTitle"/>
          </p:nvPr>
        </p:nvSpPr>
        <p:spPr>
          <a:xfrm>
            <a:off x="2219450" y="2830369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Jupiter’s rotation period</a:t>
            </a:r>
            <a:endParaRPr/>
          </a:p>
        </p:txBody>
      </p:sp>
      <p:sp>
        <p:nvSpPr>
          <p:cNvPr id="774" name="Google Shape;774;p44"/>
          <p:cNvSpPr txBox="1"/>
          <p:nvPr>
            <p:ph idx="3" type="subTitle"/>
          </p:nvPr>
        </p:nvSpPr>
        <p:spPr>
          <a:xfrm>
            <a:off x="2219450" y="4045475"/>
            <a:ext cx="4774500" cy="39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is the distance between the Earth and the Moon</a:t>
            </a:r>
            <a:endParaRPr/>
          </a:p>
        </p:txBody>
      </p:sp>
      <p:sp>
        <p:nvSpPr>
          <p:cNvPr id="775" name="Google Shape;775;p44"/>
          <p:cNvSpPr txBox="1"/>
          <p:nvPr>
            <p:ph type="title"/>
          </p:nvPr>
        </p:nvSpPr>
        <p:spPr>
          <a:xfrm>
            <a:off x="1587750" y="940196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333,000.00</a:t>
            </a:r>
            <a:endParaRPr/>
          </a:p>
        </p:txBody>
      </p:sp>
      <p:sp>
        <p:nvSpPr>
          <p:cNvPr id="776" name="Google Shape;776;p44"/>
          <p:cNvSpPr txBox="1"/>
          <p:nvPr>
            <p:ph idx="4" type="title"/>
          </p:nvPr>
        </p:nvSpPr>
        <p:spPr>
          <a:xfrm>
            <a:off x="1587750" y="2148443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24h 37m 23s</a:t>
            </a:r>
            <a:endParaRPr/>
          </a:p>
        </p:txBody>
      </p:sp>
      <p:sp>
        <p:nvSpPr>
          <p:cNvPr id="777" name="Google Shape;777;p44"/>
          <p:cNvSpPr txBox="1"/>
          <p:nvPr>
            <p:ph idx="5" type="title"/>
          </p:nvPr>
        </p:nvSpPr>
        <p:spPr>
          <a:xfrm>
            <a:off x="1587750" y="3347668"/>
            <a:ext cx="5968500" cy="697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386,000 km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81" name="Shape 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2" name="Google Shape;782;p45"/>
          <p:cNvPicPr preferRelativeResize="0"/>
          <p:nvPr/>
        </p:nvPicPr>
        <p:blipFill rotWithShape="1">
          <a:blip r:embed="rId3">
            <a:alphaModFix/>
          </a:blip>
          <a:srcRect b="0" l="7344" r="7353" t="0"/>
          <a:stretch/>
        </p:blipFill>
        <p:spPr>
          <a:xfrm>
            <a:off x="6809200" y="3478800"/>
            <a:ext cx="1967251" cy="1297199"/>
          </a:xfrm>
          <a:prstGeom prst="rect">
            <a:avLst/>
          </a:prstGeom>
          <a:noFill/>
          <a:ln>
            <a:noFill/>
          </a:ln>
        </p:spPr>
      </p:pic>
      <p:pic>
        <p:nvPicPr>
          <p:cNvPr id="783" name="Google Shape;783;p45"/>
          <p:cNvPicPr preferRelativeResize="0"/>
          <p:nvPr/>
        </p:nvPicPr>
        <p:blipFill rotWithShape="1">
          <a:blip r:embed="rId4">
            <a:alphaModFix/>
          </a:blip>
          <a:srcRect b="0" l="8630" r="8622" t="3006"/>
          <a:stretch/>
        </p:blipFill>
        <p:spPr>
          <a:xfrm>
            <a:off x="2279550" y="3478800"/>
            <a:ext cx="1967251" cy="1297199"/>
          </a:xfrm>
          <a:prstGeom prst="rect">
            <a:avLst/>
          </a:prstGeom>
          <a:noFill/>
          <a:ln>
            <a:noFill/>
          </a:ln>
        </p:spPr>
      </p:pic>
      <p:sp>
        <p:nvSpPr>
          <p:cNvPr id="784" name="Google Shape;784;p45"/>
          <p:cNvSpPr txBox="1"/>
          <p:nvPr>
            <p:ph type="title"/>
          </p:nvPr>
        </p:nvSpPr>
        <p:spPr>
          <a:xfrm>
            <a:off x="408637" y="391777"/>
            <a:ext cx="13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2100">
                <a:solidFill>
                  <a:srgbClr val="DB3862"/>
                </a:solidFill>
              </a:rPr>
              <a:t>SOMETIMES, REVIEWING CONCEPTS IS A GOOD IDEA</a:t>
            </a:r>
            <a:endParaRPr sz="2100">
              <a:solidFill>
                <a:srgbClr val="DB386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100">
              <a:solidFill>
                <a:srgbClr val="DB3862"/>
              </a:solidFill>
            </a:endParaRPr>
          </a:p>
        </p:txBody>
      </p:sp>
      <p:grpSp>
        <p:nvGrpSpPr>
          <p:cNvPr id="785" name="Google Shape;785;p45"/>
          <p:cNvGrpSpPr/>
          <p:nvPr/>
        </p:nvGrpSpPr>
        <p:grpSpPr>
          <a:xfrm>
            <a:off x="6810164" y="1910729"/>
            <a:ext cx="1967235" cy="1297281"/>
            <a:chOff x="6810164" y="1910729"/>
            <a:chExt cx="1967235" cy="1297281"/>
          </a:xfrm>
        </p:grpSpPr>
        <p:sp>
          <p:nvSpPr>
            <p:cNvPr id="786" name="Google Shape;786;p45"/>
            <p:cNvSpPr/>
            <p:nvPr/>
          </p:nvSpPr>
          <p:spPr>
            <a:xfrm>
              <a:off x="6810164" y="3141018"/>
              <a:ext cx="1967235" cy="66992"/>
            </a:xfrm>
            <a:custGeom>
              <a:rect b="b" l="l" r="r" t="t"/>
              <a:pathLst>
                <a:path extrusionOk="0" h="127000" w="3729355">
                  <a:moveTo>
                    <a:pt x="0" y="127000"/>
                  </a:moveTo>
                  <a:lnTo>
                    <a:pt x="3728783" y="127000"/>
                  </a:lnTo>
                  <a:lnTo>
                    <a:pt x="3728783" y="0"/>
                  </a:lnTo>
                  <a:lnTo>
                    <a:pt x="0" y="0"/>
                  </a:lnTo>
                  <a:lnTo>
                    <a:pt x="0" y="127000"/>
                  </a:ln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" name="Google Shape;787;p45"/>
            <p:cNvSpPr/>
            <p:nvPr/>
          </p:nvSpPr>
          <p:spPr>
            <a:xfrm>
              <a:off x="6810164" y="1977702"/>
              <a:ext cx="66993" cy="1163660"/>
            </a:xfrm>
            <a:custGeom>
              <a:rect b="b" l="l" r="r" t="t"/>
              <a:pathLst>
                <a:path extrusionOk="0" h="2205990" w="127000">
                  <a:moveTo>
                    <a:pt x="0" y="2205990"/>
                  </a:moveTo>
                  <a:lnTo>
                    <a:pt x="127000" y="2205990"/>
                  </a:lnTo>
                  <a:lnTo>
                    <a:pt x="127000" y="0"/>
                  </a:lnTo>
                  <a:lnTo>
                    <a:pt x="0" y="0"/>
                  </a:lnTo>
                  <a:lnTo>
                    <a:pt x="0" y="2205990"/>
                  </a:ln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8" name="Google Shape;788;p45"/>
            <p:cNvSpPr/>
            <p:nvPr/>
          </p:nvSpPr>
          <p:spPr>
            <a:xfrm>
              <a:off x="6810164" y="1910729"/>
              <a:ext cx="1967235" cy="66992"/>
            </a:xfrm>
            <a:custGeom>
              <a:rect b="b" l="l" r="r" t="t"/>
              <a:pathLst>
                <a:path extrusionOk="0" h="127000" w="3729355">
                  <a:moveTo>
                    <a:pt x="0" y="127000"/>
                  </a:moveTo>
                  <a:lnTo>
                    <a:pt x="3728783" y="127000"/>
                  </a:lnTo>
                  <a:lnTo>
                    <a:pt x="3728783" y="0"/>
                  </a:lnTo>
                  <a:lnTo>
                    <a:pt x="0" y="0"/>
                  </a:lnTo>
                  <a:lnTo>
                    <a:pt x="0" y="127000"/>
                  </a:ln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" name="Google Shape;789;p45"/>
            <p:cNvSpPr/>
            <p:nvPr/>
          </p:nvSpPr>
          <p:spPr>
            <a:xfrm>
              <a:off x="8708616" y="1977977"/>
              <a:ext cx="66993" cy="1163660"/>
            </a:xfrm>
            <a:custGeom>
              <a:rect b="b" l="l" r="r" t="t"/>
              <a:pathLst>
                <a:path extrusionOk="0" h="2205990" w="127000">
                  <a:moveTo>
                    <a:pt x="127000" y="0"/>
                  </a:moveTo>
                  <a:lnTo>
                    <a:pt x="0" y="0"/>
                  </a:lnTo>
                  <a:lnTo>
                    <a:pt x="0" y="2205672"/>
                  </a:lnTo>
                  <a:lnTo>
                    <a:pt x="127000" y="220567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790" name="Google Shape;790;p45"/>
          <p:cNvPicPr preferRelativeResize="0"/>
          <p:nvPr/>
        </p:nvPicPr>
        <p:blipFill rotWithShape="1">
          <a:blip r:embed="rId5">
            <a:alphaModFix/>
          </a:blip>
          <a:srcRect b="0" l="7344" r="7353" t="0"/>
          <a:stretch/>
        </p:blipFill>
        <p:spPr>
          <a:xfrm>
            <a:off x="4553224" y="1901551"/>
            <a:ext cx="1967251" cy="1297199"/>
          </a:xfrm>
          <a:prstGeom prst="rect">
            <a:avLst/>
          </a:prstGeom>
          <a:noFill/>
          <a:ln>
            <a:noFill/>
          </a:ln>
        </p:spPr>
      </p:pic>
      <p:pic>
        <p:nvPicPr>
          <p:cNvPr id="791" name="Google Shape;791;p45"/>
          <p:cNvPicPr preferRelativeResize="0"/>
          <p:nvPr/>
        </p:nvPicPr>
        <p:blipFill rotWithShape="1">
          <a:blip r:embed="rId6">
            <a:alphaModFix/>
          </a:blip>
          <a:srcRect b="0" l="7344" r="7353" t="0"/>
          <a:stretch/>
        </p:blipFill>
        <p:spPr>
          <a:xfrm>
            <a:off x="6809200" y="367875"/>
            <a:ext cx="1967251" cy="12971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2" name="Google Shape;792;p45"/>
          <p:cNvGrpSpPr/>
          <p:nvPr/>
        </p:nvGrpSpPr>
        <p:grpSpPr>
          <a:xfrm>
            <a:off x="4552962" y="367680"/>
            <a:ext cx="1967234" cy="1297280"/>
            <a:chOff x="4552962" y="367680"/>
            <a:chExt cx="1967234" cy="1297280"/>
          </a:xfrm>
        </p:grpSpPr>
        <p:sp>
          <p:nvSpPr>
            <p:cNvPr id="793" name="Google Shape;793;p45"/>
            <p:cNvSpPr/>
            <p:nvPr/>
          </p:nvSpPr>
          <p:spPr>
            <a:xfrm>
              <a:off x="4552962" y="1597968"/>
              <a:ext cx="1967234" cy="66993"/>
            </a:xfrm>
            <a:custGeom>
              <a:rect b="b" l="l" r="r" t="t"/>
              <a:pathLst>
                <a:path extrusionOk="0" h="127000" w="3729354">
                  <a:moveTo>
                    <a:pt x="0" y="127000"/>
                  </a:moveTo>
                  <a:lnTo>
                    <a:pt x="3728783" y="127000"/>
                  </a:lnTo>
                  <a:lnTo>
                    <a:pt x="3728783" y="0"/>
                  </a:lnTo>
                  <a:lnTo>
                    <a:pt x="0" y="0"/>
                  </a:lnTo>
                  <a:lnTo>
                    <a:pt x="0" y="127000"/>
                  </a:ln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4" name="Google Shape;794;p45"/>
            <p:cNvSpPr/>
            <p:nvPr/>
          </p:nvSpPr>
          <p:spPr>
            <a:xfrm>
              <a:off x="4552962" y="434653"/>
              <a:ext cx="66993" cy="1163660"/>
            </a:xfrm>
            <a:custGeom>
              <a:rect b="b" l="l" r="r" t="t"/>
              <a:pathLst>
                <a:path extrusionOk="0" h="2205990" w="127000">
                  <a:moveTo>
                    <a:pt x="0" y="2205990"/>
                  </a:moveTo>
                  <a:lnTo>
                    <a:pt x="127000" y="2205990"/>
                  </a:lnTo>
                  <a:lnTo>
                    <a:pt x="127000" y="0"/>
                  </a:lnTo>
                  <a:lnTo>
                    <a:pt x="0" y="0"/>
                  </a:lnTo>
                  <a:lnTo>
                    <a:pt x="0" y="2205990"/>
                  </a:ln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5" name="Google Shape;795;p45"/>
            <p:cNvSpPr/>
            <p:nvPr/>
          </p:nvSpPr>
          <p:spPr>
            <a:xfrm>
              <a:off x="4552962" y="367680"/>
              <a:ext cx="1967234" cy="66992"/>
            </a:xfrm>
            <a:custGeom>
              <a:rect b="b" l="l" r="r" t="t"/>
              <a:pathLst>
                <a:path extrusionOk="0" h="127000" w="3729354">
                  <a:moveTo>
                    <a:pt x="0" y="127000"/>
                  </a:moveTo>
                  <a:lnTo>
                    <a:pt x="3728783" y="127000"/>
                  </a:lnTo>
                  <a:lnTo>
                    <a:pt x="3728783" y="0"/>
                  </a:lnTo>
                  <a:lnTo>
                    <a:pt x="0" y="0"/>
                  </a:lnTo>
                  <a:lnTo>
                    <a:pt x="0" y="127000"/>
                  </a:ln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6" name="Google Shape;796;p45"/>
            <p:cNvSpPr/>
            <p:nvPr/>
          </p:nvSpPr>
          <p:spPr>
            <a:xfrm>
              <a:off x="6451413" y="434565"/>
              <a:ext cx="66993" cy="1163660"/>
            </a:xfrm>
            <a:custGeom>
              <a:rect b="b" l="l" r="r" t="t"/>
              <a:pathLst>
                <a:path extrusionOk="0" h="2205990" w="127000">
                  <a:moveTo>
                    <a:pt x="127000" y="0"/>
                  </a:moveTo>
                  <a:lnTo>
                    <a:pt x="0" y="0"/>
                  </a:lnTo>
                  <a:lnTo>
                    <a:pt x="0" y="2205685"/>
                  </a:lnTo>
                  <a:lnTo>
                    <a:pt x="127000" y="2205685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DB3862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797" name="Google Shape;797;p45"/>
          <p:cNvPicPr preferRelativeResize="0"/>
          <p:nvPr/>
        </p:nvPicPr>
        <p:blipFill rotWithShape="1">
          <a:blip r:embed="rId7">
            <a:alphaModFix/>
          </a:blip>
          <a:srcRect b="0" l="7344" r="7353" t="0"/>
          <a:stretch/>
        </p:blipFill>
        <p:spPr>
          <a:xfrm>
            <a:off x="2262749" y="367876"/>
            <a:ext cx="1967251" cy="12971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8" name="Google Shape;798;p45"/>
          <p:cNvGrpSpPr/>
          <p:nvPr/>
        </p:nvGrpSpPr>
        <p:grpSpPr>
          <a:xfrm>
            <a:off x="4552962" y="3487266"/>
            <a:ext cx="1967234" cy="1296610"/>
            <a:chOff x="4552962" y="3487266"/>
            <a:chExt cx="1967234" cy="1296610"/>
          </a:xfrm>
        </p:grpSpPr>
        <p:sp>
          <p:nvSpPr>
            <p:cNvPr id="799" name="Google Shape;799;p45"/>
            <p:cNvSpPr/>
            <p:nvPr/>
          </p:nvSpPr>
          <p:spPr>
            <a:xfrm>
              <a:off x="4552962" y="4716884"/>
              <a:ext cx="1967234" cy="66993"/>
            </a:xfrm>
            <a:custGeom>
              <a:rect b="b" l="l" r="r" t="t"/>
              <a:pathLst>
                <a:path extrusionOk="0" h="127000" w="3729354">
                  <a:moveTo>
                    <a:pt x="0" y="127000"/>
                  </a:moveTo>
                  <a:lnTo>
                    <a:pt x="3728783" y="127000"/>
                  </a:lnTo>
                  <a:lnTo>
                    <a:pt x="3728783" y="0"/>
                  </a:lnTo>
                  <a:lnTo>
                    <a:pt x="0" y="0"/>
                  </a:lnTo>
                  <a:lnTo>
                    <a:pt x="0" y="127000"/>
                  </a:ln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0" name="Google Shape;800;p45"/>
            <p:cNvSpPr/>
            <p:nvPr/>
          </p:nvSpPr>
          <p:spPr>
            <a:xfrm>
              <a:off x="4552962" y="3554239"/>
              <a:ext cx="66993" cy="1162990"/>
            </a:xfrm>
            <a:custGeom>
              <a:rect b="b" l="l" r="r" t="t"/>
              <a:pathLst>
                <a:path extrusionOk="0" h="2204720" w="127000">
                  <a:moveTo>
                    <a:pt x="0" y="2204719"/>
                  </a:moveTo>
                  <a:lnTo>
                    <a:pt x="127000" y="2204719"/>
                  </a:lnTo>
                  <a:lnTo>
                    <a:pt x="127000" y="0"/>
                  </a:lnTo>
                  <a:lnTo>
                    <a:pt x="0" y="0"/>
                  </a:lnTo>
                  <a:lnTo>
                    <a:pt x="0" y="2204719"/>
                  </a:ln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" name="Google Shape;801;p45"/>
            <p:cNvSpPr/>
            <p:nvPr/>
          </p:nvSpPr>
          <p:spPr>
            <a:xfrm>
              <a:off x="4552962" y="3487266"/>
              <a:ext cx="1967234" cy="66993"/>
            </a:xfrm>
            <a:custGeom>
              <a:rect b="b" l="l" r="r" t="t"/>
              <a:pathLst>
                <a:path extrusionOk="0" h="127000" w="3729354">
                  <a:moveTo>
                    <a:pt x="0" y="126999"/>
                  </a:moveTo>
                  <a:lnTo>
                    <a:pt x="3728783" y="126999"/>
                  </a:lnTo>
                  <a:lnTo>
                    <a:pt x="3728783" y="0"/>
                  </a:lnTo>
                  <a:lnTo>
                    <a:pt x="0" y="0"/>
                  </a:lnTo>
                  <a:lnTo>
                    <a:pt x="0" y="126999"/>
                  </a:ln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" name="Google Shape;802;p45"/>
            <p:cNvSpPr/>
            <p:nvPr/>
          </p:nvSpPr>
          <p:spPr>
            <a:xfrm>
              <a:off x="6451413" y="3553964"/>
              <a:ext cx="66993" cy="1163660"/>
            </a:xfrm>
            <a:custGeom>
              <a:rect b="b" l="l" r="r" t="t"/>
              <a:pathLst>
                <a:path extrusionOk="0" h="2205990" w="127000">
                  <a:moveTo>
                    <a:pt x="127000" y="0"/>
                  </a:moveTo>
                  <a:lnTo>
                    <a:pt x="0" y="0"/>
                  </a:lnTo>
                  <a:lnTo>
                    <a:pt x="0" y="2205672"/>
                  </a:lnTo>
                  <a:lnTo>
                    <a:pt x="127000" y="220567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FF8F55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03" name="Google Shape;803;p45"/>
          <p:cNvGrpSpPr/>
          <p:nvPr/>
        </p:nvGrpSpPr>
        <p:grpSpPr>
          <a:xfrm>
            <a:off x="2279540" y="1910729"/>
            <a:ext cx="1967234" cy="1297281"/>
            <a:chOff x="2279540" y="1910729"/>
            <a:chExt cx="1967234" cy="1297281"/>
          </a:xfrm>
        </p:grpSpPr>
        <p:sp>
          <p:nvSpPr>
            <p:cNvPr id="804" name="Google Shape;804;p45"/>
            <p:cNvSpPr/>
            <p:nvPr/>
          </p:nvSpPr>
          <p:spPr>
            <a:xfrm>
              <a:off x="2279540" y="3141018"/>
              <a:ext cx="1967234" cy="66992"/>
            </a:xfrm>
            <a:custGeom>
              <a:rect b="b" l="l" r="r" t="t"/>
              <a:pathLst>
                <a:path extrusionOk="0" h="127000" w="3729354">
                  <a:moveTo>
                    <a:pt x="0" y="127000"/>
                  </a:moveTo>
                  <a:lnTo>
                    <a:pt x="3728783" y="127000"/>
                  </a:lnTo>
                  <a:lnTo>
                    <a:pt x="3728783" y="0"/>
                  </a:lnTo>
                  <a:lnTo>
                    <a:pt x="0" y="0"/>
                  </a:lnTo>
                  <a:lnTo>
                    <a:pt x="0" y="127000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" name="Google Shape;805;p45"/>
            <p:cNvSpPr/>
            <p:nvPr/>
          </p:nvSpPr>
          <p:spPr>
            <a:xfrm>
              <a:off x="2279540" y="1977702"/>
              <a:ext cx="66992" cy="1163660"/>
            </a:xfrm>
            <a:custGeom>
              <a:rect b="b" l="l" r="r" t="t"/>
              <a:pathLst>
                <a:path extrusionOk="0" h="2205990" w="127000">
                  <a:moveTo>
                    <a:pt x="0" y="2205990"/>
                  </a:moveTo>
                  <a:lnTo>
                    <a:pt x="127000" y="2205990"/>
                  </a:lnTo>
                  <a:lnTo>
                    <a:pt x="127000" y="0"/>
                  </a:lnTo>
                  <a:lnTo>
                    <a:pt x="0" y="0"/>
                  </a:lnTo>
                  <a:lnTo>
                    <a:pt x="0" y="2205990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6" name="Google Shape;806;p45"/>
            <p:cNvSpPr/>
            <p:nvPr/>
          </p:nvSpPr>
          <p:spPr>
            <a:xfrm>
              <a:off x="2279540" y="1910729"/>
              <a:ext cx="1967234" cy="66992"/>
            </a:xfrm>
            <a:custGeom>
              <a:rect b="b" l="l" r="r" t="t"/>
              <a:pathLst>
                <a:path extrusionOk="0" h="127000" w="3729354">
                  <a:moveTo>
                    <a:pt x="0" y="127000"/>
                  </a:moveTo>
                  <a:lnTo>
                    <a:pt x="3728783" y="127000"/>
                  </a:lnTo>
                  <a:lnTo>
                    <a:pt x="3728783" y="0"/>
                  </a:lnTo>
                  <a:lnTo>
                    <a:pt x="0" y="0"/>
                  </a:lnTo>
                  <a:lnTo>
                    <a:pt x="0" y="127000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7" name="Google Shape;807;p45"/>
            <p:cNvSpPr/>
            <p:nvPr/>
          </p:nvSpPr>
          <p:spPr>
            <a:xfrm>
              <a:off x="4177991" y="1977977"/>
              <a:ext cx="66993" cy="1163660"/>
            </a:xfrm>
            <a:custGeom>
              <a:rect b="b" l="l" r="r" t="t"/>
              <a:pathLst>
                <a:path extrusionOk="0" h="2205990" w="127000">
                  <a:moveTo>
                    <a:pt x="127000" y="0"/>
                  </a:moveTo>
                  <a:lnTo>
                    <a:pt x="0" y="0"/>
                  </a:lnTo>
                  <a:lnTo>
                    <a:pt x="0" y="2205672"/>
                  </a:lnTo>
                  <a:lnTo>
                    <a:pt x="127000" y="2205672"/>
                  </a:lnTo>
                  <a:lnTo>
                    <a:pt x="127000" y="0"/>
                  </a:lnTo>
                  <a:close/>
                </a:path>
              </a:pathLst>
            </a:custGeom>
            <a:solidFill>
              <a:srgbClr val="79D8B9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08" name="Google Shape;808;p45"/>
          <p:cNvSpPr txBox="1"/>
          <p:nvPr/>
        </p:nvSpPr>
        <p:spPr>
          <a:xfrm>
            <a:off x="2505825" y="2286450"/>
            <a:ext cx="15162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79D8B9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 sz="1200">
              <a:solidFill>
                <a:srgbClr val="79D8B9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79D8B9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79D8B9"/>
                </a:solidFill>
                <a:latin typeface="Roboto Slab"/>
                <a:ea typeface="Roboto Slab"/>
                <a:cs typeface="Roboto Slab"/>
                <a:sym typeface="Roboto Slab"/>
              </a:rPr>
              <a:t>Despite being red, Mars is a</a:t>
            </a:r>
            <a:r>
              <a:rPr lang="en-US" sz="1000">
                <a:solidFill>
                  <a:srgbClr val="79D8B9"/>
                </a:solidFill>
                <a:latin typeface="Roboto Slab"/>
                <a:ea typeface="Roboto Slab"/>
                <a:cs typeface="Roboto Slab"/>
                <a:sym typeface="Roboto Slab"/>
              </a:rPr>
              <a:t> </a:t>
            </a:r>
            <a:r>
              <a:rPr lang="en-US" sz="1000">
                <a:solidFill>
                  <a:srgbClr val="79D8B9"/>
                </a:solidFill>
                <a:latin typeface="Roboto Slab"/>
                <a:ea typeface="Roboto Slab"/>
                <a:cs typeface="Roboto Slab"/>
                <a:sym typeface="Roboto Slab"/>
              </a:rPr>
              <a:t>cold</a:t>
            </a:r>
            <a:r>
              <a:rPr lang="en-US" sz="1000">
                <a:solidFill>
                  <a:srgbClr val="79D8B9"/>
                </a:solidFill>
                <a:latin typeface="Roboto Slab"/>
                <a:ea typeface="Roboto Slab"/>
                <a:cs typeface="Roboto Slab"/>
                <a:sym typeface="Roboto Slab"/>
              </a:rPr>
              <a:t> </a:t>
            </a:r>
            <a:r>
              <a:rPr lang="en-US" sz="1000">
                <a:solidFill>
                  <a:srgbClr val="79D8B9"/>
                </a:solidFill>
                <a:latin typeface="Roboto Slab"/>
                <a:ea typeface="Roboto Slab"/>
                <a:cs typeface="Roboto Slab"/>
                <a:sym typeface="Roboto Slab"/>
              </a:rPr>
              <a:t>place, not hot. It’s full of</a:t>
            </a:r>
            <a:r>
              <a:rPr lang="en-US" sz="1000">
                <a:solidFill>
                  <a:srgbClr val="79D8B9"/>
                </a:solidFill>
                <a:latin typeface="Roboto Slab"/>
                <a:ea typeface="Roboto Slab"/>
                <a:cs typeface="Roboto Slab"/>
                <a:sym typeface="Roboto Slab"/>
              </a:rPr>
              <a:t> </a:t>
            </a:r>
            <a:r>
              <a:rPr lang="en-US" sz="1000">
                <a:solidFill>
                  <a:srgbClr val="79D8B9"/>
                </a:solidFill>
                <a:latin typeface="Roboto Slab"/>
                <a:ea typeface="Roboto Slab"/>
                <a:cs typeface="Roboto Slab"/>
                <a:sym typeface="Roboto Slab"/>
              </a:rPr>
              <a:t>iron oxide dust</a:t>
            </a:r>
            <a:endParaRPr sz="1000">
              <a:solidFill>
                <a:srgbClr val="79D8B9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809" name="Google Shape;809;p45"/>
          <p:cNvSpPr txBox="1"/>
          <p:nvPr/>
        </p:nvSpPr>
        <p:spPr>
          <a:xfrm>
            <a:off x="7066474" y="2286450"/>
            <a:ext cx="14529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200">
                <a:solidFill>
                  <a:srgbClr val="3B1EB4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endParaRPr sz="1200">
              <a:solidFill>
                <a:srgbClr val="3B1EB4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t/>
            </a:r>
            <a:endParaRPr sz="700">
              <a:solidFill>
                <a:srgbClr val="3B1EB4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000">
                <a:solidFill>
                  <a:srgbClr val="3B1EB4"/>
                </a:solidFill>
                <a:latin typeface="Roboto Slab"/>
                <a:ea typeface="Roboto Slab"/>
                <a:cs typeface="Roboto Slab"/>
                <a:sym typeface="Roboto Slab"/>
              </a:rPr>
              <a:t>It’s a gas giant and the biggest planet in our Solar System</a:t>
            </a:r>
            <a:endParaRPr sz="1000">
              <a:solidFill>
                <a:srgbClr val="3B1EB4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810" name="Google Shape;810;p45"/>
          <p:cNvSpPr txBox="1"/>
          <p:nvPr/>
        </p:nvSpPr>
        <p:spPr>
          <a:xfrm>
            <a:off x="4738337" y="743400"/>
            <a:ext cx="15948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DB3862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 sz="1200">
              <a:solidFill>
                <a:srgbClr val="DB386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DB3862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DB3862"/>
                </a:solidFill>
                <a:latin typeface="Roboto Slab"/>
                <a:ea typeface="Roboto Slab"/>
                <a:cs typeface="Roboto Slab"/>
                <a:sym typeface="Roboto Slab"/>
              </a:rPr>
              <a:t>Venus has a beautiful name, but it’s terribly hot, even hotter than Mercury</a:t>
            </a:r>
            <a:endParaRPr sz="1000">
              <a:solidFill>
                <a:srgbClr val="DB3862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811" name="Google Shape;811;p45"/>
          <p:cNvSpPr txBox="1"/>
          <p:nvPr/>
        </p:nvSpPr>
        <p:spPr>
          <a:xfrm>
            <a:off x="4794312" y="3862650"/>
            <a:ext cx="14829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8F55"/>
                </a:solidFill>
                <a:latin typeface="Oswald"/>
                <a:ea typeface="Oswald"/>
                <a:cs typeface="Oswald"/>
                <a:sym typeface="Oswald"/>
              </a:rPr>
              <a:t>SATURN</a:t>
            </a:r>
            <a:endParaRPr sz="1200">
              <a:solidFill>
                <a:srgbClr val="FF8F55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FF8F55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8F55"/>
                </a:solidFill>
                <a:latin typeface="Roboto Slab"/>
                <a:ea typeface="Roboto Slab"/>
                <a:cs typeface="Roboto Slab"/>
                <a:sym typeface="Roboto Slab"/>
              </a:rPr>
              <a:t>Saturn is a gas giant, composed mostly of hydrogen and helium</a:t>
            </a:r>
            <a:endParaRPr sz="1000">
              <a:solidFill>
                <a:srgbClr val="FF8F55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15" name="Shape 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" name="Google Shape;816;p46"/>
          <p:cNvSpPr txBox="1"/>
          <p:nvPr>
            <p:ph type="title"/>
          </p:nvPr>
        </p:nvSpPr>
        <p:spPr>
          <a:xfrm>
            <a:off x="408637" y="391777"/>
            <a:ext cx="18117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OUR SERVICES</a:t>
            </a:r>
            <a:endParaRPr/>
          </a:p>
        </p:txBody>
      </p:sp>
      <p:sp>
        <p:nvSpPr>
          <p:cNvPr id="817" name="Google Shape;817;p46"/>
          <p:cNvSpPr/>
          <p:nvPr/>
        </p:nvSpPr>
        <p:spPr>
          <a:xfrm>
            <a:off x="1662240" y="1855096"/>
            <a:ext cx="1653040" cy="2180271"/>
          </a:xfrm>
          <a:custGeom>
            <a:rect b="b" l="l" r="r" t="t"/>
            <a:pathLst>
              <a:path extrusionOk="0" h="4133215" w="3133725">
                <a:moveTo>
                  <a:pt x="3133255" y="0"/>
                </a:moveTo>
                <a:lnTo>
                  <a:pt x="0" y="0"/>
                </a:lnTo>
                <a:lnTo>
                  <a:pt x="0" y="4132605"/>
                </a:lnTo>
                <a:lnTo>
                  <a:pt x="3133255" y="4132605"/>
                </a:lnTo>
                <a:lnTo>
                  <a:pt x="3133255" y="0"/>
                </a:lnTo>
                <a:close/>
              </a:path>
            </a:pathLst>
          </a:custGeom>
          <a:solidFill>
            <a:srgbClr val="79D8B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" name="Google Shape;818;p46"/>
          <p:cNvSpPr/>
          <p:nvPr/>
        </p:nvSpPr>
        <p:spPr>
          <a:xfrm>
            <a:off x="3741871" y="1855096"/>
            <a:ext cx="1653040" cy="2180271"/>
          </a:xfrm>
          <a:custGeom>
            <a:rect b="b" l="l" r="r" t="t"/>
            <a:pathLst>
              <a:path extrusionOk="0" h="4133215" w="3133725">
                <a:moveTo>
                  <a:pt x="3133255" y="0"/>
                </a:moveTo>
                <a:lnTo>
                  <a:pt x="0" y="0"/>
                </a:lnTo>
                <a:lnTo>
                  <a:pt x="0" y="4132605"/>
                </a:lnTo>
                <a:lnTo>
                  <a:pt x="3133255" y="4132605"/>
                </a:lnTo>
                <a:lnTo>
                  <a:pt x="3133255" y="0"/>
                </a:lnTo>
                <a:close/>
              </a:path>
            </a:pathLst>
          </a:custGeom>
          <a:solidFill>
            <a:srgbClr val="FF8F5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" name="Google Shape;819;p46"/>
          <p:cNvSpPr/>
          <p:nvPr/>
        </p:nvSpPr>
        <p:spPr>
          <a:xfrm>
            <a:off x="5829467" y="1855096"/>
            <a:ext cx="1653040" cy="2180271"/>
          </a:xfrm>
          <a:custGeom>
            <a:rect b="b" l="l" r="r" t="t"/>
            <a:pathLst>
              <a:path extrusionOk="0" h="4133215" w="3133725">
                <a:moveTo>
                  <a:pt x="3133255" y="0"/>
                </a:moveTo>
                <a:lnTo>
                  <a:pt x="0" y="0"/>
                </a:lnTo>
                <a:lnTo>
                  <a:pt x="0" y="4132605"/>
                </a:lnTo>
                <a:lnTo>
                  <a:pt x="3133255" y="4132605"/>
                </a:lnTo>
                <a:lnTo>
                  <a:pt x="3133255" y="0"/>
                </a:lnTo>
                <a:close/>
              </a:path>
            </a:pathLst>
          </a:custGeom>
          <a:solidFill>
            <a:srgbClr val="3B1EB4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" name="Google Shape;820;p46"/>
          <p:cNvSpPr txBox="1"/>
          <p:nvPr/>
        </p:nvSpPr>
        <p:spPr>
          <a:xfrm>
            <a:off x="1994162" y="3565778"/>
            <a:ext cx="987600" cy="282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7BDBBE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BASIC</a:t>
            </a:r>
            <a:endParaRPr sz="9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821" name="Google Shape;821;p46"/>
          <p:cNvSpPr txBox="1"/>
          <p:nvPr/>
        </p:nvSpPr>
        <p:spPr>
          <a:xfrm>
            <a:off x="4073792" y="3562235"/>
            <a:ext cx="987600" cy="282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8F55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PRO</a:t>
            </a:r>
            <a:endParaRPr sz="9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822" name="Google Shape;822;p46"/>
          <p:cNvSpPr txBox="1"/>
          <p:nvPr/>
        </p:nvSpPr>
        <p:spPr>
          <a:xfrm>
            <a:off x="6161395" y="3562235"/>
            <a:ext cx="987600" cy="282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t" bIns="0" lIns="0" spcFirstLastPara="1" rIns="0" wrap="square" tIns="74650">
            <a:noAutofit/>
          </a:bodyPr>
          <a:lstStyle/>
          <a:p>
            <a:pPr indent="0" lvl="0" marL="266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3B1EB4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PREMIUM</a:t>
            </a:r>
            <a:endParaRPr sz="900">
              <a:solidFill>
                <a:schemeClr val="dk1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823" name="Google Shape;823;p46"/>
          <p:cNvSpPr/>
          <p:nvPr/>
        </p:nvSpPr>
        <p:spPr>
          <a:xfrm>
            <a:off x="4299857" y="1587559"/>
            <a:ext cx="535940" cy="535940"/>
          </a:xfrm>
          <a:custGeom>
            <a:rect b="b" l="l" r="r" t="t"/>
            <a:pathLst>
              <a:path extrusionOk="0" h="1016000" w="1016000">
                <a:moveTo>
                  <a:pt x="508000" y="0"/>
                </a:moveTo>
                <a:lnTo>
                  <a:pt x="459076" y="2325"/>
                </a:lnTo>
                <a:lnTo>
                  <a:pt x="411469" y="9159"/>
                </a:lnTo>
                <a:lnTo>
                  <a:pt x="365390" y="20290"/>
                </a:lnTo>
                <a:lnTo>
                  <a:pt x="321052" y="35503"/>
                </a:lnTo>
                <a:lnTo>
                  <a:pt x="278669" y="54587"/>
                </a:lnTo>
                <a:lnTo>
                  <a:pt x="238453" y="77328"/>
                </a:lnTo>
                <a:lnTo>
                  <a:pt x="200617" y="103514"/>
                </a:lnTo>
                <a:lnTo>
                  <a:pt x="165374" y="132932"/>
                </a:lnTo>
                <a:lnTo>
                  <a:pt x="132937" y="165369"/>
                </a:lnTo>
                <a:lnTo>
                  <a:pt x="103518" y="200611"/>
                </a:lnTo>
                <a:lnTo>
                  <a:pt x="77331" y="238447"/>
                </a:lnTo>
                <a:lnTo>
                  <a:pt x="54589" y="278664"/>
                </a:lnTo>
                <a:lnTo>
                  <a:pt x="35505" y="321047"/>
                </a:lnTo>
                <a:lnTo>
                  <a:pt x="20291" y="365385"/>
                </a:lnTo>
                <a:lnTo>
                  <a:pt x="9160" y="411466"/>
                </a:lnTo>
                <a:lnTo>
                  <a:pt x="2325" y="459074"/>
                </a:lnTo>
                <a:lnTo>
                  <a:pt x="0" y="507999"/>
                </a:lnTo>
                <a:lnTo>
                  <a:pt x="2325" y="556923"/>
                </a:lnTo>
                <a:lnTo>
                  <a:pt x="9160" y="604530"/>
                </a:lnTo>
                <a:lnTo>
                  <a:pt x="20291" y="650609"/>
                </a:lnTo>
                <a:lnTo>
                  <a:pt x="35505" y="694947"/>
                </a:lnTo>
                <a:lnTo>
                  <a:pt x="54589" y="737330"/>
                </a:lnTo>
                <a:lnTo>
                  <a:pt x="77331" y="777546"/>
                </a:lnTo>
                <a:lnTo>
                  <a:pt x="103518" y="815382"/>
                </a:lnTo>
                <a:lnTo>
                  <a:pt x="132937" y="850625"/>
                </a:lnTo>
                <a:lnTo>
                  <a:pt x="165374" y="883062"/>
                </a:lnTo>
                <a:lnTo>
                  <a:pt x="200617" y="912481"/>
                </a:lnTo>
                <a:lnTo>
                  <a:pt x="238453" y="938668"/>
                </a:lnTo>
                <a:lnTo>
                  <a:pt x="278669" y="961410"/>
                </a:lnTo>
                <a:lnTo>
                  <a:pt x="321052" y="980494"/>
                </a:lnTo>
                <a:lnTo>
                  <a:pt x="365390" y="995708"/>
                </a:lnTo>
                <a:lnTo>
                  <a:pt x="411469" y="1006839"/>
                </a:lnTo>
                <a:lnTo>
                  <a:pt x="459076" y="1013674"/>
                </a:lnTo>
                <a:lnTo>
                  <a:pt x="508000" y="1015999"/>
                </a:lnTo>
                <a:lnTo>
                  <a:pt x="556923" y="1013674"/>
                </a:lnTo>
                <a:lnTo>
                  <a:pt x="604530" y="1006839"/>
                </a:lnTo>
                <a:lnTo>
                  <a:pt x="650609" y="995708"/>
                </a:lnTo>
                <a:lnTo>
                  <a:pt x="694947" y="980494"/>
                </a:lnTo>
                <a:lnTo>
                  <a:pt x="737330" y="961410"/>
                </a:lnTo>
                <a:lnTo>
                  <a:pt x="777546" y="938668"/>
                </a:lnTo>
                <a:lnTo>
                  <a:pt x="815382" y="912481"/>
                </a:lnTo>
                <a:lnTo>
                  <a:pt x="850625" y="883062"/>
                </a:lnTo>
                <a:lnTo>
                  <a:pt x="883062" y="850625"/>
                </a:lnTo>
                <a:lnTo>
                  <a:pt x="912481" y="815382"/>
                </a:lnTo>
                <a:lnTo>
                  <a:pt x="938668" y="777546"/>
                </a:lnTo>
                <a:lnTo>
                  <a:pt x="961410" y="737330"/>
                </a:lnTo>
                <a:lnTo>
                  <a:pt x="980494" y="694947"/>
                </a:lnTo>
                <a:lnTo>
                  <a:pt x="995708" y="650609"/>
                </a:lnTo>
                <a:lnTo>
                  <a:pt x="1006839" y="604530"/>
                </a:lnTo>
                <a:lnTo>
                  <a:pt x="1013674" y="556923"/>
                </a:lnTo>
                <a:lnTo>
                  <a:pt x="1016000" y="507999"/>
                </a:lnTo>
                <a:lnTo>
                  <a:pt x="1013674" y="459074"/>
                </a:lnTo>
                <a:lnTo>
                  <a:pt x="1006839" y="411466"/>
                </a:lnTo>
                <a:lnTo>
                  <a:pt x="995708" y="365385"/>
                </a:lnTo>
                <a:lnTo>
                  <a:pt x="980494" y="321047"/>
                </a:lnTo>
                <a:lnTo>
                  <a:pt x="961410" y="278664"/>
                </a:lnTo>
                <a:lnTo>
                  <a:pt x="938668" y="238447"/>
                </a:lnTo>
                <a:lnTo>
                  <a:pt x="912481" y="200611"/>
                </a:lnTo>
                <a:lnTo>
                  <a:pt x="883062" y="165369"/>
                </a:lnTo>
                <a:lnTo>
                  <a:pt x="850625" y="132932"/>
                </a:lnTo>
                <a:lnTo>
                  <a:pt x="815382" y="103514"/>
                </a:lnTo>
                <a:lnTo>
                  <a:pt x="777546" y="77328"/>
                </a:lnTo>
                <a:lnTo>
                  <a:pt x="737330" y="54587"/>
                </a:lnTo>
                <a:lnTo>
                  <a:pt x="694947" y="35503"/>
                </a:lnTo>
                <a:lnTo>
                  <a:pt x="650609" y="20290"/>
                </a:lnTo>
                <a:lnTo>
                  <a:pt x="604530" y="9159"/>
                </a:lnTo>
                <a:lnTo>
                  <a:pt x="556923" y="2325"/>
                </a:lnTo>
                <a:lnTo>
                  <a:pt x="508000" y="0"/>
                </a:lnTo>
                <a:close/>
              </a:path>
            </a:pathLst>
          </a:custGeom>
          <a:solidFill>
            <a:srgbClr val="FF8F55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" name="Google Shape;824;p46"/>
          <p:cNvSpPr/>
          <p:nvPr/>
        </p:nvSpPr>
        <p:spPr>
          <a:xfrm>
            <a:off x="6383086" y="1587559"/>
            <a:ext cx="535940" cy="535940"/>
          </a:xfrm>
          <a:custGeom>
            <a:rect b="b" l="l" r="r" t="t"/>
            <a:pathLst>
              <a:path extrusionOk="0" h="1016000" w="1016000">
                <a:moveTo>
                  <a:pt x="508000" y="0"/>
                </a:moveTo>
                <a:lnTo>
                  <a:pt x="459074" y="2325"/>
                </a:lnTo>
                <a:lnTo>
                  <a:pt x="411466" y="9159"/>
                </a:lnTo>
                <a:lnTo>
                  <a:pt x="365385" y="20290"/>
                </a:lnTo>
                <a:lnTo>
                  <a:pt x="321047" y="35503"/>
                </a:lnTo>
                <a:lnTo>
                  <a:pt x="278664" y="54587"/>
                </a:lnTo>
                <a:lnTo>
                  <a:pt x="238447" y="77328"/>
                </a:lnTo>
                <a:lnTo>
                  <a:pt x="200611" y="103514"/>
                </a:lnTo>
                <a:lnTo>
                  <a:pt x="165369" y="132932"/>
                </a:lnTo>
                <a:lnTo>
                  <a:pt x="132932" y="165369"/>
                </a:lnTo>
                <a:lnTo>
                  <a:pt x="103514" y="200611"/>
                </a:lnTo>
                <a:lnTo>
                  <a:pt x="77328" y="238447"/>
                </a:lnTo>
                <a:lnTo>
                  <a:pt x="54587" y="278664"/>
                </a:lnTo>
                <a:lnTo>
                  <a:pt x="35503" y="321047"/>
                </a:lnTo>
                <a:lnTo>
                  <a:pt x="20290" y="365385"/>
                </a:lnTo>
                <a:lnTo>
                  <a:pt x="9159" y="411466"/>
                </a:lnTo>
                <a:lnTo>
                  <a:pt x="2325" y="459074"/>
                </a:lnTo>
                <a:lnTo>
                  <a:pt x="0" y="507999"/>
                </a:lnTo>
                <a:lnTo>
                  <a:pt x="2325" y="556923"/>
                </a:lnTo>
                <a:lnTo>
                  <a:pt x="9159" y="604530"/>
                </a:lnTo>
                <a:lnTo>
                  <a:pt x="20290" y="650609"/>
                </a:lnTo>
                <a:lnTo>
                  <a:pt x="35503" y="694947"/>
                </a:lnTo>
                <a:lnTo>
                  <a:pt x="54587" y="737330"/>
                </a:lnTo>
                <a:lnTo>
                  <a:pt x="77328" y="777546"/>
                </a:lnTo>
                <a:lnTo>
                  <a:pt x="103514" y="815382"/>
                </a:lnTo>
                <a:lnTo>
                  <a:pt x="132932" y="850625"/>
                </a:lnTo>
                <a:lnTo>
                  <a:pt x="165369" y="883062"/>
                </a:lnTo>
                <a:lnTo>
                  <a:pt x="200611" y="912481"/>
                </a:lnTo>
                <a:lnTo>
                  <a:pt x="238447" y="938668"/>
                </a:lnTo>
                <a:lnTo>
                  <a:pt x="278664" y="961410"/>
                </a:lnTo>
                <a:lnTo>
                  <a:pt x="321047" y="980494"/>
                </a:lnTo>
                <a:lnTo>
                  <a:pt x="365385" y="995708"/>
                </a:lnTo>
                <a:lnTo>
                  <a:pt x="411466" y="1006839"/>
                </a:lnTo>
                <a:lnTo>
                  <a:pt x="459074" y="1013674"/>
                </a:lnTo>
                <a:lnTo>
                  <a:pt x="508000" y="1015999"/>
                </a:lnTo>
                <a:lnTo>
                  <a:pt x="556923" y="1013674"/>
                </a:lnTo>
                <a:lnTo>
                  <a:pt x="604530" y="1006839"/>
                </a:lnTo>
                <a:lnTo>
                  <a:pt x="650609" y="995708"/>
                </a:lnTo>
                <a:lnTo>
                  <a:pt x="694947" y="980494"/>
                </a:lnTo>
                <a:lnTo>
                  <a:pt x="737330" y="961410"/>
                </a:lnTo>
                <a:lnTo>
                  <a:pt x="777546" y="938668"/>
                </a:lnTo>
                <a:lnTo>
                  <a:pt x="815382" y="912481"/>
                </a:lnTo>
                <a:lnTo>
                  <a:pt x="850625" y="883062"/>
                </a:lnTo>
                <a:lnTo>
                  <a:pt x="883062" y="850625"/>
                </a:lnTo>
                <a:lnTo>
                  <a:pt x="912481" y="815382"/>
                </a:lnTo>
                <a:lnTo>
                  <a:pt x="938668" y="777546"/>
                </a:lnTo>
                <a:lnTo>
                  <a:pt x="961410" y="737330"/>
                </a:lnTo>
                <a:lnTo>
                  <a:pt x="980494" y="694947"/>
                </a:lnTo>
                <a:lnTo>
                  <a:pt x="995708" y="650609"/>
                </a:lnTo>
                <a:lnTo>
                  <a:pt x="1006839" y="604530"/>
                </a:lnTo>
                <a:lnTo>
                  <a:pt x="1013674" y="556923"/>
                </a:lnTo>
                <a:lnTo>
                  <a:pt x="1016000" y="507999"/>
                </a:lnTo>
                <a:lnTo>
                  <a:pt x="1013674" y="459074"/>
                </a:lnTo>
                <a:lnTo>
                  <a:pt x="1006839" y="411466"/>
                </a:lnTo>
                <a:lnTo>
                  <a:pt x="995708" y="365385"/>
                </a:lnTo>
                <a:lnTo>
                  <a:pt x="980494" y="321047"/>
                </a:lnTo>
                <a:lnTo>
                  <a:pt x="961410" y="278664"/>
                </a:lnTo>
                <a:lnTo>
                  <a:pt x="938668" y="238447"/>
                </a:lnTo>
                <a:lnTo>
                  <a:pt x="912481" y="200611"/>
                </a:lnTo>
                <a:lnTo>
                  <a:pt x="883062" y="165369"/>
                </a:lnTo>
                <a:lnTo>
                  <a:pt x="850625" y="132932"/>
                </a:lnTo>
                <a:lnTo>
                  <a:pt x="815382" y="103514"/>
                </a:lnTo>
                <a:lnTo>
                  <a:pt x="777546" y="77328"/>
                </a:lnTo>
                <a:lnTo>
                  <a:pt x="737330" y="54587"/>
                </a:lnTo>
                <a:lnTo>
                  <a:pt x="694947" y="35503"/>
                </a:lnTo>
                <a:lnTo>
                  <a:pt x="650609" y="20290"/>
                </a:lnTo>
                <a:lnTo>
                  <a:pt x="604530" y="9159"/>
                </a:lnTo>
                <a:lnTo>
                  <a:pt x="556923" y="2325"/>
                </a:lnTo>
                <a:lnTo>
                  <a:pt x="508000" y="0"/>
                </a:lnTo>
                <a:close/>
              </a:path>
            </a:pathLst>
          </a:custGeom>
          <a:solidFill>
            <a:srgbClr val="3B1EB4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" name="Google Shape;825;p46"/>
          <p:cNvSpPr/>
          <p:nvPr/>
        </p:nvSpPr>
        <p:spPr>
          <a:xfrm>
            <a:off x="2220230" y="1587559"/>
            <a:ext cx="535940" cy="535940"/>
          </a:xfrm>
          <a:custGeom>
            <a:rect b="b" l="l" r="r" t="t"/>
            <a:pathLst>
              <a:path extrusionOk="0" h="1016000" w="1016000">
                <a:moveTo>
                  <a:pt x="508000" y="0"/>
                </a:moveTo>
                <a:lnTo>
                  <a:pt x="459074" y="2325"/>
                </a:lnTo>
                <a:lnTo>
                  <a:pt x="411466" y="9159"/>
                </a:lnTo>
                <a:lnTo>
                  <a:pt x="365385" y="20290"/>
                </a:lnTo>
                <a:lnTo>
                  <a:pt x="321047" y="35503"/>
                </a:lnTo>
                <a:lnTo>
                  <a:pt x="278664" y="54587"/>
                </a:lnTo>
                <a:lnTo>
                  <a:pt x="238447" y="77328"/>
                </a:lnTo>
                <a:lnTo>
                  <a:pt x="200611" y="103514"/>
                </a:lnTo>
                <a:lnTo>
                  <a:pt x="165369" y="132932"/>
                </a:lnTo>
                <a:lnTo>
                  <a:pt x="132932" y="165369"/>
                </a:lnTo>
                <a:lnTo>
                  <a:pt x="103514" y="200611"/>
                </a:lnTo>
                <a:lnTo>
                  <a:pt x="77328" y="238447"/>
                </a:lnTo>
                <a:lnTo>
                  <a:pt x="54587" y="278664"/>
                </a:lnTo>
                <a:lnTo>
                  <a:pt x="35503" y="321047"/>
                </a:lnTo>
                <a:lnTo>
                  <a:pt x="20290" y="365385"/>
                </a:lnTo>
                <a:lnTo>
                  <a:pt x="9159" y="411466"/>
                </a:lnTo>
                <a:lnTo>
                  <a:pt x="2325" y="459074"/>
                </a:lnTo>
                <a:lnTo>
                  <a:pt x="0" y="507999"/>
                </a:lnTo>
                <a:lnTo>
                  <a:pt x="2325" y="556923"/>
                </a:lnTo>
                <a:lnTo>
                  <a:pt x="9159" y="604530"/>
                </a:lnTo>
                <a:lnTo>
                  <a:pt x="20290" y="650609"/>
                </a:lnTo>
                <a:lnTo>
                  <a:pt x="35503" y="694947"/>
                </a:lnTo>
                <a:lnTo>
                  <a:pt x="54587" y="737330"/>
                </a:lnTo>
                <a:lnTo>
                  <a:pt x="77328" y="777546"/>
                </a:lnTo>
                <a:lnTo>
                  <a:pt x="103514" y="815382"/>
                </a:lnTo>
                <a:lnTo>
                  <a:pt x="132932" y="850625"/>
                </a:lnTo>
                <a:lnTo>
                  <a:pt x="165369" y="883062"/>
                </a:lnTo>
                <a:lnTo>
                  <a:pt x="200611" y="912481"/>
                </a:lnTo>
                <a:lnTo>
                  <a:pt x="238447" y="938668"/>
                </a:lnTo>
                <a:lnTo>
                  <a:pt x="278664" y="961410"/>
                </a:lnTo>
                <a:lnTo>
                  <a:pt x="321047" y="980494"/>
                </a:lnTo>
                <a:lnTo>
                  <a:pt x="365385" y="995708"/>
                </a:lnTo>
                <a:lnTo>
                  <a:pt x="411466" y="1006839"/>
                </a:lnTo>
                <a:lnTo>
                  <a:pt x="459074" y="1013674"/>
                </a:lnTo>
                <a:lnTo>
                  <a:pt x="508000" y="1015999"/>
                </a:lnTo>
                <a:lnTo>
                  <a:pt x="556923" y="1013674"/>
                </a:lnTo>
                <a:lnTo>
                  <a:pt x="604530" y="1006839"/>
                </a:lnTo>
                <a:lnTo>
                  <a:pt x="650609" y="995708"/>
                </a:lnTo>
                <a:lnTo>
                  <a:pt x="694947" y="980494"/>
                </a:lnTo>
                <a:lnTo>
                  <a:pt x="737330" y="961410"/>
                </a:lnTo>
                <a:lnTo>
                  <a:pt x="777546" y="938668"/>
                </a:lnTo>
                <a:lnTo>
                  <a:pt x="815382" y="912481"/>
                </a:lnTo>
                <a:lnTo>
                  <a:pt x="850625" y="883062"/>
                </a:lnTo>
                <a:lnTo>
                  <a:pt x="883062" y="850625"/>
                </a:lnTo>
                <a:lnTo>
                  <a:pt x="912481" y="815382"/>
                </a:lnTo>
                <a:lnTo>
                  <a:pt x="938668" y="777546"/>
                </a:lnTo>
                <a:lnTo>
                  <a:pt x="961410" y="737330"/>
                </a:lnTo>
                <a:lnTo>
                  <a:pt x="980494" y="694947"/>
                </a:lnTo>
                <a:lnTo>
                  <a:pt x="995708" y="650609"/>
                </a:lnTo>
                <a:lnTo>
                  <a:pt x="1006839" y="604530"/>
                </a:lnTo>
                <a:lnTo>
                  <a:pt x="1013674" y="556923"/>
                </a:lnTo>
                <a:lnTo>
                  <a:pt x="1016000" y="507999"/>
                </a:lnTo>
                <a:lnTo>
                  <a:pt x="1013674" y="459074"/>
                </a:lnTo>
                <a:lnTo>
                  <a:pt x="1006839" y="411466"/>
                </a:lnTo>
                <a:lnTo>
                  <a:pt x="995708" y="365385"/>
                </a:lnTo>
                <a:lnTo>
                  <a:pt x="980494" y="321047"/>
                </a:lnTo>
                <a:lnTo>
                  <a:pt x="961410" y="278664"/>
                </a:lnTo>
                <a:lnTo>
                  <a:pt x="938668" y="238447"/>
                </a:lnTo>
                <a:lnTo>
                  <a:pt x="912481" y="200611"/>
                </a:lnTo>
                <a:lnTo>
                  <a:pt x="883062" y="165369"/>
                </a:lnTo>
                <a:lnTo>
                  <a:pt x="850625" y="132932"/>
                </a:lnTo>
                <a:lnTo>
                  <a:pt x="815382" y="103514"/>
                </a:lnTo>
                <a:lnTo>
                  <a:pt x="777546" y="77328"/>
                </a:lnTo>
                <a:lnTo>
                  <a:pt x="737330" y="54587"/>
                </a:lnTo>
                <a:lnTo>
                  <a:pt x="694947" y="35503"/>
                </a:lnTo>
                <a:lnTo>
                  <a:pt x="650609" y="20290"/>
                </a:lnTo>
                <a:lnTo>
                  <a:pt x="604530" y="9159"/>
                </a:lnTo>
                <a:lnTo>
                  <a:pt x="556923" y="2325"/>
                </a:lnTo>
                <a:lnTo>
                  <a:pt x="508000" y="0"/>
                </a:lnTo>
                <a:close/>
              </a:path>
            </a:pathLst>
          </a:custGeom>
          <a:solidFill>
            <a:srgbClr val="79D8B9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" name="Google Shape;826;p46"/>
          <p:cNvSpPr txBox="1"/>
          <p:nvPr/>
        </p:nvSpPr>
        <p:spPr>
          <a:xfrm>
            <a:off x="1870485" y="2416910"/>
            <a:ext cx="1235400" cy="77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$35</a:t>
            </a:r>
            <a:endParaRPr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You can explain your product or your service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Characteristic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Characteristic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827" name="Google Shape;827;p46"/>
          <p:cNvSpPr txBox="1"/>
          <p:nvPr/>
        </p:nvSpPr>
        <p:spPr>
          <a:xfrm>
            <a:off x="3949972" y="2416910"/>
            <a:ext cx="1235400" cy="77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$60</a:t>
            </a:r>
            <a:endParaRPr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You can explain your product or your service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Characteristic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Characteristic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828" name="Google Shape;828;p46"/>
          <p:cNvSpPr txBox="1"/>
          <p:nvPr/>
        </p:nvSpPr>
        <p:spPr>
          <a:xfrm>
            <a:off x="6037702" y="2416910"/>
            <a:ext cx="1235400" cy="77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$85</a:t>
            </a:r>
            <a:endParaRPr sz="12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You can explain your product or your service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Characteristic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Characteristic</a:t>
            </a:r>
            <a:endParaRPr sz="10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829" name="Google Shape;829;p46"/>
          <p:cNvSpPr/>
          <p:nvPr/>
        </p:nvSpPr>
        <p:spPr>
          <a:xfrm>
            <a:off x="6529468" y="1736849"/>
            <a:ext cx="237159" cy="237189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700">
              <a:solidFill>
                <a:srgbClr val="FF00FF"/>
              </a:solidFill>
            </a:endParaRPr>
          </a:p>
        </p:txBody>
      </p:sp>
      <p:grpSp>
        <p:nvGrpSpPr>
          <p:cNvPr id="830" name="Google Shape;830;p46"/>
          <p:cNvGrpSpPr/>
          <p:nvPr/>
        </p:nvGrpSpPr>
        <p:grpSpPr>
          <a:xfrm>
            <a:off x="2364190" y="1737543"/>
            <a:ext cx="241468" cy="235805"/>
            <a:chOff x="-19802200" y="2416025"/>
            <a:chExt cx="309575" cy="302275"/>
          </a:xfrm>
        </p:grpSpPr>
        <p:sp>
          <p:nvSpPr>
            <p:cNvPr id="831" name="Google Shape;831;p46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FF00FF"/>
                </a:solidFill>
              </a:endParaRPr>
            </a:p>
          </p:txBody>
        </p:sp>
        <p:sp>
          <p:nvSpPr>
            <p:cNvPr id="832" name="Google Shape;832;p46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FF00FF"/>
                </a:solidFill>
              </a:endParaRPr>
            </a:p>
          </p:txBody>
        </p:sp>
        <p:sp>
          <p:nvSpPr>
            <p:cNvPr id="833" name="Google Shape;833;p46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FF00FF"/>
                </a:solidFill>
              </a:endParaRPr>
            </a:p>
          </p:txBody>
        </p:sp>
        <p:sp>
          <p:nvSpPr>
            <p:cNvPr id="834" name="Google Shape;834;p46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FF00FF"/>
                </a:solidFill>
              </a:endParaRPr>
            </a:p>
          </p:txBody>
        </p:sp>
        <p:sp>
          <p:nvSpPr>
            <p:cNvPr id="835" name="Google Shape;835;p46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FF00FF"/>
                </a:solidFill>
              </a:endParaRPr>
            </a:p>
          </p:txBody>
        </p:sp>
      </p:grpSp>
      <p:sp>
        <p:nvSpPr>
          <p:cNvPr id="836" name="Google Shape;836;p46"/>
          <p:cNvSpPr/>
          <p:nvPr/>
        </p:nvSpPr>
        <p:spPr>
          <a:xfrm>
            <a:off x="4453158" y="1747855"/>
            <a:ext cx="237131" cy="238236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40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47"/>
          <p:cNvSpPr txBox="1"/>
          <p:nvPr>
            <p:ph idx="1" type="subTitle"/>
          </p:nvPr>
        </p:nvSpPr>
        <p:spPr>
          <a:xfrm>
            <a:off x="6704775" y="2731767"/>
            <a:ext cx="1572600" cy="958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latin typeface="Roboto Slab"/>
                <a:ea typeface="Roboto Slab"/>
                <a:cs typeface="Roboto Slab"/>
                <a:sym typeface="Roboto Slab"/>
              </a:rPr>
              <a:t>You can replace the image on the screen with your own work. Just delete this one, add yours and send it to the back</a:t>
            </a:r>
            <a:endParaRPr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842" name="Google Shape;842;p47"/>
          <p:cNvSpPr txBox="1"/>
          <p:nvPr>
            <p:ph type="title"/>
          </p:nvPr>
        </p:nvSpPr>
        <p:spPr>
          <a:xfrm>
            <a:off x="6704775" y="1838000"/>
            <a:ext cx="2089500" cy="70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DESKTOP SOFTWARE</a:t>
            </a:r>
            <a:endParaRPr/>
          </a:p>
        </p:txBody>
      </p:sp>
      <p:pic>
        <p:nvPicPr>
          <p:cNvPr id="843" name="Google Shape;843;p47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1773953" y="1171720"/>
            <a:ext cx="3754489" cy="23067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44" name="Google Shape;844;p47"/>
          <p:cNvGrpSpPr/>
          <p:nvPr/>
        </p:nvGrpSpPr>
        <p:grpSpPr>
          <a:xfrm>
            <a:off x="1644191" y="1045321"/>
            <a:ext cx="4011625" cy="3052738"/>
            <a:chOff x="3422350" y="731675"/>
            <a:chExt cx="4831537" cy="3674898"/>
          </a:xfrm>
        </p:grpSpPr>
        <p:sp>
          <p:nvSpPr>
            <p:cNvPr id="845" name="Google Shape;845;p47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7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847" name="Google Shape;847;p47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848" name="Google Shape;848;p47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7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7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47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7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7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7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7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7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7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7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7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47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47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7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7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/>
            </a:p>
          </p:txBody>
        </p:sp>
        <p:sp>
          <p:nvSpPr>
            <p:cNvPr id="864" name="Google Shape;864;p47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47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47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47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71" name="Shape 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" name="Google Shape;872;p48"/>
          <p:cNvSpPr txBox="1"/>
          <p:nvPr>
            <p:ph type="title"/>
          </p:nvPr>
        </p:nvSpPr>
        <p:spPr>
          <a:xfrm>
            <a:off x="6704776" y="1838000"/>
            <a:ext cx="1173300" cy="70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TABLET APP</a:t>
            </a:r>
            <a:endParaRPr/>
          </a:p>
        </p:txBody>
      </p:sp>
      <p:pic>
        <p:nvPicPr>
          <p:cNvPr id="873" name="Google Shape;873;p48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709649" y="1333414"/>
            <a:ext cx="1724401" cy="24756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4" name="Google Shape;874;p48"/>
          <p:cNvGrpSpPr/>
          <p:nvPr/>
        </p:nvGrpSpPr>
        <p:grpSpPr>
          <a:xfrm>
            <a:off x="3540980" y="1167600"/>
            <a:ext cx="2061948" cy="2808364"/>
            <a:chOff x="887870" y="706370"/>
            <a:chExt cx="2740130" cy="3730062"/>
          </a:xfrm>
        </p:grpSpPr>
        <p:sp>
          <p:nvSpPr>
            <p:cNvPr id="875" name="Google Shape;875;p48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8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8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878" name="Google Shape;878;p48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879" name="Google Shape;879;p48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880" name="Google Shape;880;p48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48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48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48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48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48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48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/>
              </a:p>
            </p:txBody>
          </p:sp>
          <p:sp>
            <p:nvSpPr>
              <p:cNvPr id="887" name="Google Shape;887;p48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48200" lIns="48200" spcFirstLastPara="1" rIns="48200" wrap="square" tIns="4820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8" name="Google Shape;888;p48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8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" name="Google Shape;890;p48"/>
          <p:cNvSpPr txBox="1"/>
          <p:nvPr>
            <p:ph idx="1" type="subTitle"/>
          </p:nvPr>
        </p:nvSpPr>
        <p:spPr>
          <a:xfrm>
            <a:off x="6704775" y="2731750"/>
            <a:ext cx="1559100" cy="984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latin typeface="Roboto Slab"/>
                <a:ea typeface="Roboto Slab"/>
                <a:cs typeface="Roboto Slab"/>
                <a:sym typeface="Roboto Slab"/>
              </a:rPr>
              <a:t>You can replace the image on the screen with your own work. Just delete this one, add yours and send it to the back</a:t>
            </a:r>
            <a:endParaRPr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94" name="Shape 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" name="Google Shape;895;p49"/>
          <p:cNvSpPr txBox="1"/>
          <p:nvPr>
            <p:ph type="title"/>
          </p:nvPr>
        </p:nvSpPr>
        <p:spPr>
          <a:xfrm>
            <a:off x="6704776" y="1838000"/>
            <a:ext cx="1437900" cy="70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MOBILE WEB</a:t>
            </a:r>
            <a:endParaRPr/>
          </a:p>
        </p:txBody>
      </p:sp>
      <p:grpSp>
        <p:nvGrpSpPr>
          <p:cNvPr id="896" name="Google Shape;896;p49"/>
          <p:cNvGrpSpPr/>
          <p:nvPr/>
        </p:nvGrpSpPr>
        <p:grpSpPr>
          <a:xfrm>
            <a:off x="3872932" y="1428288"/>
            <a:ext cx="1398055" cy="2789476"/>
            <a:chOff x="2487400" y="238125"/>
            <a:chExt cx="2621025" cy="5226675"/>
          </a:xfrm>
        </p:grpSpPr>
        <p:sp>
          <p:nvSpPr>
            <p:cNvPr id="897" name="Google Shape;897;p49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9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9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9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9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9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9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8200" lIns="48200" spcFirstLastPara="1" rIns="48200" wrap="square" tIns="4820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904" name="Google Shape;904;p49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918144" y="1647039"/>
            <a:ext cx="1312167" cy="2325299"/>
          </a:xfrm>
          <a:prstGeom prst="rect">
            <a:avLst/>
          </a:prstGeom>
          <a:noFill/>
          <a:ln>
            <a:noFill/>
          </a:ln>
        </p:spPr>
      </p:pic>
      <p:sp>
        <p:nvSpPr>
          <p:cNvPr id="905" name="Google Shape;905;p49"/>
          <p:cNvSpPr txBox="1"/>
          <p:nvPr>
            <p:ph idx="1" type="subTitle"/>
          </p:nvPr>
        </p:nvSpPr>
        <p:spPr>
          <a:xfrm>
            <a:off x="6704775" y="2731750"/>
            <a:ext cx="1537500" cy="984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latin typeface="Roboto Slab"/>
                <a:ea typeface="Roboto Slab"/>
                <a:cs typeface="Roboto Slab"/>
                <a:sym typeface="Roboto Slab"/>
              </a:rPr>
              <a:t>You can replace the image on the screen with your own work. Just delete this one, add yours and send it to the back</a:t>
            </a:r>
            <a:endParaRPr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09" name="Shape 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" name="Google Shape;910;p50"/>
          <p:cNvSpPr/>
          <p:nvPr/>
        </p:nvSpPr>
        <p:spPr>
          <a:xfrm>
            <a:off x="6265461" y="1275969"/>
            <a:ext cx="1629900" cy="1329000"/>
          </a:xfrm>
          <a:prstGeom prst="rect">
            <a:avLst/>
          </a:prstGeom>
          <a:blipFill rotWithShape="1">
            <a:blip r:embed="rId3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" name="Google Shape;911;p50"/>
          <p:cNvSpPr/>
          <p:nvPr/>
        </p:nvSpPr>
        <p:spPr>
          <a:xfrm>
            <a:off x="1250037" y="1275969"/>
            <a:ext cx="1629900" cy="1329000"/>
          </a:xfrm>
          <a:prstGeom prst="rect">
            <a:avLst/>
          </a:prstGeom>
          <a:blipFill rotWithShape="1">
            <a:blip r:embed="rId4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" name="Google Shape;912;p50"/>
          <p:cNvSpPr/>
          <p:nvPr/>
        </p:nvSpPr>
        <p:spPr>
          <a:xfrm>
            <a:off x="3755988" y="1275969"/>
            <a:ext cx="1629900" cy="1329000"/>
          </a:xfrm>
          <a:prstGeom prst="rect">
            <a:avLst/>
          </a:prstGeom>
          <a:blipFill rotWithShape="1">
            <a:blip r:embed="rId5">
              <a:alphaModFix/>
            </a:blip>
            <a:stretch>
              <a:fillRect b="0" l="0" r="0" t="0"/>
            </a:stretch>
          </a:blip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" name="Google Shape;913;p50"/>
          <p:cNvSpPr/>
          <p:nvPr/>
        </p:nvSpPr>
        <p:spPr>
          <a:xfrm>
            <a:off x="1251329" y="2604880"/>
            <a:ext cx="1629900" cy="1329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50"/>
          <p:cNvSpPr/>
          <p:nvPr/>
        </p:nvSpPr>
        <p:spPr>
          <a:xfrm>
            <a:off x="3755985" y="2604880"/>
            <a:ext cx="1629900" cy="1329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50"/>
          <p:cNvSpPr/>
          <p:nvPr/>
        </p:nvSpPr>
        <p:spPr>
          <a:xfrm>
            <a:off x="6264178" y="2604880"/>
            <a:ext cx="1629900" cy="1329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48200" lIns="48200" spcFirstLastPara="1" rIns="48200" wrap="square" tIns="482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50"/>
          <p:cNvSpPr txBox="1"/>
          <p:nvPr/>
        </p:nvSpPr>
        <p:spPr>
          <a:xfrm>
            <a:off x="1358975" y="2996425"/>
            <a:ext cx="14121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rPr>
              <a:t>HELENA JAMES</a:t>
            </a:r>
            <a:endParaRPr sz="1200">
              <a:solidFill>
                <a:srgbClr val="1A0057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000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1000">
              <a:solidFill>
                <a:srgbClr val="1A0057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917" name="Google Shape;917;p50"/>
          <p:cNvSpPr txBox="1"/>
          <p:nvPr/>
        </p:nvSpPr>
        <p:spPr>
          <a:xfrm>
            <a:off x="3955105" y="2996433"/>
            <a:ext cx="12354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rPr>
              <a:t>JAMES PATTERSON</a:t>
            </a:r>
            <a:endParaRPr sz="1200">
              <a:solidFill>
                <a:srgbClr val="1A0057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000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1000">
              <a:solidFill>
                <a:srgbClr val="1A0057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918" name="Google Shape;918;p50"/>
          <p:cNvSpPr txBox="1"/>
          <p:nvPr/>
        </p:nvSpPr>
        <p:spPr>
          <a:xfrm>
            <a:off x="6459292" y="2996433"/>
            <a:ext cx="1235400" cy="54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1A0057"/>
                </a:solidFill>
                <a:latin typeface="Oswald"/>
                <a:ea typeface="Oswald"/>
                <a:cs typeface="Oswald"/>
                <a:sym typeface="Oswald"/>
              </a:rPr>
              <a:t>JENNY DOE</a:t>
            </a:r>
            <a:endParaRPr sz="1200">
              <a:solidFill>
                <a:srgbClr val="1A0057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-US" sz="1000">
                <a:solidFill>
                  <a:srgbClr val="1A0057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You can replace the  image on the screen with your own</a:t>
            </a:r>
            <a:endParaRPr sz="1000">
              <a:solidFill>
                <a:srgbClr val="1A0057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1A0057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919" name="Google Shape;919;p50"/>
          <p:cNvSpPr txBox="1"/>
          <p:nvPr>
            <p:ph idx="4294967295" type="title"/>
          </p:nvPr>
        </p:nvSpPr>
        <p:spPr>
          <a:xfrm>
            <a:off x="3511450" y="252000"/>
            <a:ext cx="4383900" cy="705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Our team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4"/>
          <p:cNvSpPr txBox="1"/>
          <p:nvPr>
            <p:ph type="title"/>
          </p:nvPr>
        </p:nvSpPr>
        <p:spPr>
          <a:xfrm>
            <a:off x="5320581" y="2887827"/>
            <a:ext cx="2480700" cy="164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24130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—SOMEONE FAMOUS</a:t>
            </a:r>
            <a:endParaRPr/>
          </a:p>
        </p:txBody>
      </p:sp>
      <p:sp>
        <p:nvSpPr>
          <p:cNvPr id="191" name="Google Shape;191;p24"/>
          <p:cNvSpPr txBox="1"/>
          <p:nvPr>
            <p:ph idx="1" type="subTitle"/>
          </p:nvPr>
        </p:nvSpPr>
        <p:spPr>
          <a:xfrm>
            <a:off x="3893495" y="2091604"/>
            <a:ext cx="39078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“This is</a:t>
            </a:r>
            <a:r>
              <a:rPr lang="en-US"/>
              <a:t>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3" name="Shape 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" name="Google Shape;924;p51"/>
          <p:cNvSpPr txBox="1"/>
          <p:nvPr>
            <p:ph type="title"/>
          </p:nvPr>
        </p:nvSpPr>
        <p:spPr>
          <a:xfrm>
            <a:off x="3804925" y="1812424"/>
            <a:ext cx="1534200" cy="769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THANKS!</a:t>
            </a:r>
            <a:endParaRPr/>
          </a:p>
        </p:txBody>
      </p:sp>
      <p:sp>
        <p:nvSpPr>
          <p:cNvPr id="925" name="Google Shape;925;p51"/>
          <p:cNvSpPr txBox="1"/>
          <p:nvPr>
            <p:ph idx="4294967295" type="subTitle"/>
          </p:nvPr>
        </p:nvSpPr>
        <p:spPr>
          <a:xfrm>
            <a:off x="3516050" y="2630000"/>
            <a:ext cx="2112000" cy="1211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000">
                <a:latin typeface="Roboto Slab"/>
                <a:ea typeface="Roboto Slab"/>
                <a:cs typeface="Roboto Slab"/>
                <a:sym typeface="Roboto Slab"/>
              </a:rPr>
              <a:t>Does anyone have any questions?</a:t>
            </a:r>
            <a:endParaRPr sz="1000"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000">
                <a:latin typeface="Roboto Slab"/>
                <a:ea typeface="Roboto Slab"/>
                <a:cs typeface="Roboto Slab"/>
                <a:sym typeface="Roboto Slab"/>
              </a:rPr>
              <a:t>addyouremail@freepik.com </a:t>
            </a:r>
            <a:endParaRPr sz="1000"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000">
                <a:latin typeface="Roboto Slab"/>
                <a:ea typeface="Roboto Slab"/>
                <a:cs typeface="Roboto Slab"/>
                <a:sym typeface="Roboto Slab"/>
              </a:rPr>
              <a:t>+91  620 421 838 </a:t>
            </a:r>
            <a:endParaRPr sz="1000"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 sz="1000">
                <a:latin typeface="Roboto Slab"/>
                <a:ea typeface="Roboto Slab"/>
                <a:cs typeface="Roboto Slab"/>
                <a:sym typeface="Roboto Slab"/>
              </a:rPr>
              <a:t>yourcompany.com</a:t>
            </a:r>
            <a:endParaRPr sz="1000"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9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p52"/>
          <p:cNvSpPr txBox="1"/>
          <p:nvPr>
            <p:ph type="title"/>
          </p:nvPr>
        </p:nvSpPr>
        <p:spPr>
          <a:xfrm>
            <a:off x="1548094" y="1764525"/>
            <a:ext cx="4123500" cy="606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chemeClr val="accent6"/>
                </a:solidFill>
              </a:rPr>
              <a:t>CREDITS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931" name="Google Shape;931;p52"/>
          <p:cNvSpPr txBox="1"/>
          <p:nvPr>
            <p:ph idx="1" type="subTitle"/>
          </p:nvPr>
        </p:nvSpPr>
        <p:spPr>
          <a:xfrm flipH="1">
            <a:off x="1548099" y="2883450"/>
            <a:ext cx="6047700" cy="12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2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This is where you </a:t>
            </a:r>
            <a:r>
              <a:rPr lang="en-US" sz="1200">
                <a:latin typeface="Roboto Slab"/>
                <a:ea typeface="Roboto Slab"/>
                <a:cs typeface="Roboto Slab"/>
                <a:sym typeface="Roboto Slab"/>
              </a:rPr>
              <a:t>give credit to </a:t>
            </a:r>
            <a:r>
              <a:rPr lang="en-US" sz="12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the ones who are part of this project.</a:t>
            </a:r>
            <a:endParaRPr sz="12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 sz="12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Did you like the resources on this </a:t>
            </a:r>
            <a:r>
              <a:rPr lang="en-US" sz="1200">
                <a:latin typeface="Roboto Slab"/>
                <a:ea typeface="Roboto Slab"/>
                <a:cs typeface="Roboto Slab"/>
                <a:sym typeface="Roboto Slab"/>
              </a:rPr>
              <a:t>template</a:t>
            </a:r>
            <a:r>
              <a:rPr lang="en-US" sz="12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? Get them for free at our other websites.</a:t>
            </a:r>
            <a:endParaRPr sz="12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Arial"/>
              <a:buChar char="◂"/>
            </a:pPr>
            <a:r>
              <a:rPr lang="en-US" sz="1200">
                <a:solidFill>
                  <a:schemeClr val="lt1"/>
                </a:solidFill>
                <a:latin typeface="Roboto Slab"/>
                <a:ea typeface="Roboto Slab"/>
                <a:cs typeface="Roboto Slab"/>
                <a:sym typeface="Roboto Slab"/>
              </a:rPr>
              <a:t>Presentation template by</a:t>
            </a:r>
            <a:r>
              <a:rPr lang="en-US" sz="12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US" sz="1200" u="sng">
                <a:solidFill>
                  <a:schemeClr val="accent6"/>
                </a:solidFill>
                <a:latin typeface="Arial"/>
                <a:ea typeface="Arial"/>
                <a:cs typeface="Arial"/>
                <a:sym typeface="Arial"/>
                <a:hlinkClick r:id="rId3"/>
              </a:rPr>
              <a:t>Slidesgo</a:t>
            </a:r>
            <a:endParaRPr sz="1200">
              <a:solidFill>
                <a:schemeClr val="accent6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"/>
              <a:buChar char="◂"/>
            </a:pPr>
            <a:r>
              <a:rPr lang="en-US" sz="12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Icons by </a:t>
            </a:r>
            <a:r>
              <a:rPr lang="en-US" sz="1200" u="sng">
                <a:solidFill>
                  <a:srgbClr val="FF8F55"/>
                </a:solidFill>
                <a:latin typeface="Roboto Slab"/>
                <a:ea typeface="Roboto Slab"/>
                <a:cs typeface="Roboto Slab"/>
                <a:sym typeface="Roboto Slab"/>
                <a:hlinkClick r:id="rId4"/>
              </a:rPr>
              <a:t>Flaticon</a:t>
            </a:r>
            <a:endParaRPr sz="1200">
              <a:solidFill>
                <a:srgbClr val="FF8F55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Roboto Slab"/>
              <a:buChar char="◂"/>
            </a:pPr>
            <a:r>
              <a:rPr lang="en-US" sz="12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Images &amp; infographics by </a:t>
            </a:r>
            <a:r>
              <a:rPr lang="en-US" sz="1200" u="sng">
                <a:solidFill>
                  <a:srgbClr val="FF8F55"/>
                </a:solidFill>
                <a:latin typeface="Roboto Slab"/>
                <a:ea typeface="Roboto Slab"/>
                <a:cs typeface="Roboto Slab"/>
                <a:sym typeface="Roboto Slab"/>
                <a:hlinkClick r:id="rId5"/>
              </a:rPr>
              <a:t>Freepik</a:t>
            </a:r>
            <a:endParaRPr sz="1200">
              <a:solidFill>
                <a:srgbClr val="FF8F55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Light"/>
              <a:buChar char="◂"/>
            </a:pPr>
            <a:r>
              <a:rPr lang="en-US" sz="12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Author introduction slide photo created by Freepik</a:t>
            </a:r>
            <a:endParaRPr sz="12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Light"/>
              <a:buChar char="◂"/>
            </a:pPr>
            <a:r>
              <a:rPr lang="en-US" sz="12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Text &amp; Image slide photo created by Freepik.com</a:t>
            </a:r>
            <a:endParaRPr sz="12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  <a:p>
            <a:pPr indent="-2032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Nunito Light"/>
              <a:buChar char="◂"/>
            </a:pPr>
            <a:r>
              <a:rPr lang="en-US" sz="1200">
                <a:solidFill>
                  <a:srgbClr val="FFFFFF"/>
                </a:solidFill>
                <a:latin typeface="Roboto Slab"/>
                <a:ea typeface="Roboto Slab"/>
                <a:cs typeface="Roboto Slab"/>
                <a:sym typeface="Roboto Slab"/>
              </a:rPr>
              <a:t>Big image slide photo created by Freepik.com</a:t>
            </a:r>
            <a:endParaRPr sz="1200">
              <a:solidFill>
                <a:srgbClr val="FFFFF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5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37" name="Google Shape;937;p53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In order to use this template, you must credit </a:t>
            </a:r>
            <a:r>
              <a:rPr b="1" lang="en-US" u="sng">
                <a:solidFill>
                  <a:srgbClr val="869FB2"/>
                </a:solidFill>
              </a:rPr>
              <a:t>S</a:t>
            </a:r>
            <a:r>
              <a:rPr b="1" lang="en-U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n-US"/>
              <a:t> </a:t>
            </a:r>
            <a:r>
              <a:rPr lang="en-U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n-U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-U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</a:t>
            </a:r>
            <a:r>
              <a:rPr lang="en-US" sz="1100">
                <a:solidFill>
                  <a:srgbClr val="FFFFFF"/>
                </a:solidFill>
              </a:rPr>
              <a:t>f 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n-US" sz="1100">
                <a:solidFill>
                  <a:srgbClr val="FFFFFF"/>
                </a:solidFill>
              </a:rPr>
              <a:t>templates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n-US" sz="1100">
                <a:solidFill>
                  <a:srgbClr val="FFFFFF"/>
                </a:solidFill>
              </a:rPr>
              <a:t>g</a:t>
            </a:r>
            <a:r>
              <a:rPr lang="en-U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38" name="Google Shape;938;p53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n-US">
                <a:solidFill>
                  <a:srgbClr val="FFFFFF"/>
                </a:solidFill>
              </a:rPr>
              <a:t>read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42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44" name="Google Shape;944;p54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945" name="Google Shape;945;p54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EFEFEF"/>
                </a:solidFill>
              </a:rPr>
              <a:t>Oswald</a:t>
            </a:r>
            <a:endParaRPr b="1">
              <a:solidFill>
                <a:srgbClr val="435D74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n-U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US">
                <a:solidFill>
                  <a:srgbClr val="FFFFFF"/>
                </a:solidFill>
              </a:rPr>
              <a:t>Roboto Slab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https://fonts.google.com/specimen/Roboto+Slab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46" name="Google Shape;946;p54"/>
          <p:cNvGrpSpPr/>
          <p:nvPr/>
        </p:nvGrpSpPr>
        <p:grpSpPr>
          <a:xfrm>
            <a:off x="2072503" y="3521476"/>
            <a:ext cx="5038790" cy="754092"/>
            <a:chOff x="3931897" y="6678317"/>
            <a:chExt cx="9559458" cy="1430100"/>
          </a:xfrm>
        </p:grpSpPr>
        <p:sp>
          <p:nvSpPr>
            <p:cNvPr id="947" name="Google Shape;947;p54"/>
            <p:cNvSpPr/>
            <p:nvPr/>
          </p:nvSpPr>
          <p:spPr>
            <a:xfrm>
              <a:off x="5946391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79D8B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4"/>
            <p:cNvSpPr/>
            <p:nvPr/>
          </p:nvSpPr>
          <p:spPr>
            <a:xfrm>
              <a:off x="7960875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DB386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49" name="Google Shape;949;p54"/>
            <p:cNvSpPr/>
            <p:nvPr/>
          </p:nvSpPr>
          <p:spPr>
            <a:xfrm>
              <a:off x="9975359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FF575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50" name="Google Shape;950;p54"/>
            <p:cNvSpPr/>
            <p:nvPr/>
          </p:nvSpPr>
          <p:spPr>
            <a:xfrm>
              <a:off x="3931897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3B1EB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51" name="Google Shape;951;p54"/>
            <p:cNvSpPr txBox="1"/>
            <p:nvPr/>
          </p:nvSpPr>
          <p:spPr>
            <a:xfrm>
              <a:off x="3931897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#3b1eb4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52" name="Google Shape;952;p54"/>
            <p:cNvSpPr txBox="1"/>
            <p:nvPr/>
          </p:nvSpPr>
          <p:spPr>
            <a:xfrm>
              <a:off x="5946391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#79d8b9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53" name="Google Shape;953;p54"/>
            <p:cNvSpPr txBox="1"/>
            <p:nvPr/>
          </p:nvSpPr>
          <p:spPr>
            <a:xfrm>
              <a:off x="796088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#db3862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54" name="Google Shape;954;p54"/>
            <p:cNvSpPr txBox="1"/>
            <p:nvPr/>
          </p:nvSpPr>
          <p:spPr>
            <a:xfrm>
              <a:off x="9975380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#ff5757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955" name="Google Shape;955;p54"/>
            <p:cNvSpPr/>
            <p:nvPr/>
          </p:nvSpPr>
          <p:spPr>
            <a:xfrm>
              <a:off x="11989834" y="6678317"/>
              <a:ext cx="1501500" cy="1430100"/>
            </a:xfrm>
            <a:prstGeom prst="roundRect">
              <a:avLst>
                <a:gd fmla="val 16667" name="adj"/>
              </a:avLst>
            </a:prstGeom>
            <a:solidFill>
              <a:srgbClr val="FF8F5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956" name="Google Shape;956;p54"/>
            <p:cNvSpPr txBox="1"/>
            <p:nvPr/>
          </p:nvSpPr>
          <p:spPr>
            <a:xfrm>
              <a:off x="11989855" y="6976131"/>
              <a:ext cx="1501500" cy="834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#ff8f55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0" name="Shape 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" name="Google Shape;961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62" name="Google Shape;962;p55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n-US">
                <a:solidFill>
                  <a:srgbClr val="FFFFFF"/>
                </a:solidFill>
              </a:rPr>
              <a:t>on </a:t>
            </a: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963" name="Google Shape;963;p55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964" name="Google Shape;964;p55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5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5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5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5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5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5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5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5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5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5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5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5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" name="Google Shape;977;p55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978" name="Google Shape;978;p55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5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" name="Google Shape;980;p55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981" name="Google Shape;981;p55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5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5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5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" name="Google Shape;985;p55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986" name="Google Shape;986;p55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5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" name="Google Shape;988;p55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989" name="Google Shape;989;p55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5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5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" name="Google Shape;992;p55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993" name="Google Shape;993;p55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5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5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" name="Google Shape;996;p55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997" name="Google Shape;997;p55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5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" name="Google Shape;999;p55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000" name="Google Shape;1000;p55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5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5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5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" name="Google Shape;1004;p55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005" name="Google Shape;1005;p55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5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5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5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" name="Google Shape;1009;p55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010" name="Google Shape;1010;p55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5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5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5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5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" name="Google Shape;1015;p55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016" name="Google Shape;1016;p55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5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5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5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5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5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5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5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5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5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5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5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5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5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5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5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5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5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5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5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5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5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" name="Google Shape;1038;p55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039" name="Google Shape;1039;p55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5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5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5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5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5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5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5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5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5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5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5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5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5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5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5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5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5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5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5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5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5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5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5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5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5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5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5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5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5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5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5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5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5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5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5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5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5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5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5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5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5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5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5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5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5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5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5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5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5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5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5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5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5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5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5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5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5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5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" name="Google Shape;1098;p55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099" name="Google Shape;1099;p55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5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5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5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5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5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5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5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5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5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5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" name="Google Shape;1111;p55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112" name="Google Shape;1112;p55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5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5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5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5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5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5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5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5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5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" name="Google Shape;1122;p55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123" name="Google Shape;1123;p55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5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5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5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" name="Google Shape;1127;p55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128" name="Google Shape;1128;p55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5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5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" name="Google Shape;1131;p55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132" name="Google Shape;1132;p55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5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5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5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5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5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" name="Google Shape;1138;p55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139" name="Google Shape;1139;p55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5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5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5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5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5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5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" name="Google Shape;1146;p55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147" name="Google Shape;1147;p55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5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5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5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5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" name="Google Shape;1152;p55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153" name="Google Shape;1153;p55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5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5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5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5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5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5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5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5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5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3" name="Google Shape;1163;p55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" name="Google Shape;1164;p55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55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" name="Google Shape;1166;p55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7" name="Google Shape;1167;p55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168" name="Google Shape;1168;p55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5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" name="Google Shape;1170;p55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171" name="Google Shape;1171;p55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5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" name="Google Shape;1173;p55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174" name="Google Shape;1174;p55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5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" name="Google Shape;1176;p55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177" name="Google Shape;1177;p55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5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" name="Google Shape;1179;p55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180" name="Google Shape;1180;p55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5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" name="Google Shape;1182;p55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183" name="Google Shape;1183;p55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5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" name="Google Shape;1185;p55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186" name="Google Shape;1186;p55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5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" name="Google Shape;1188;p55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189" name="Google Shape;1189;p55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5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55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" name="Google Shape;1192;p55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193" name="Google Shape;1193;p55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5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5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" name="Google Shape;1196;p55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197" name="Google Shape;1197;p55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5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5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" name="Google Shape;1200;p55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201" name="Google Shape;1201;p55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5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5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" name="Google Shape;1204;p55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205" name="Google Shape;1205;p55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5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5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" name="Google Shape;1208;p55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209" name="Google Shape;1209;p55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5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5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" name="Google Shape;1212;p55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213" name="Google Shape;1213;p55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5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5" name="Google Shape;1215;p55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" name="Google Shape;1216;p55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55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55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55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" name="Google Shape;1220;p55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55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" name="Google Shape;1222;p55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" name="Google Shape;1223;p55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4" name="Google Shape;1224;p55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55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6" name="Google Shape;1226;p55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227" name="Google Shape;1227;p55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5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" name="Google Shape;1229;p55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0" name="Google Shape;1230;p55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231" name="Google Shape;1231;p55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5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" name="Google Shape;1233;p55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234" name="Google Shape;1234;p55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5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6" name="Google Shape;1236;p55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" name="Google Shape;1237;p55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" name="Google Shape;1238;p55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9" name="Google Shape;1239;p55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240" name="Google Shape;1240;p55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5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5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5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5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5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5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5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5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" name="Google Shape;1249;p55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250" name="Google Shape;1250;p55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5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5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5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5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5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5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5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5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5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5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5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5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5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5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5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" name="Google Shape;1266;p55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267" name="Google Shape;1267;p55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5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" name="Google Shape;1269;p55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270" name="Google Shape;1270;p55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5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5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5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5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5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5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5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5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5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5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5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5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5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5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5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5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5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5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5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" name="Google Shape;1290;p55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291" name="Google Shape;1291;p55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5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5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5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5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5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5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5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5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5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5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5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5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5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5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5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5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5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5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5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5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5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5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5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5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5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5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5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5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5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5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5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5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5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5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5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5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5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5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5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5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5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5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5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5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5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5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5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5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5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5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5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5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5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5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5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5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5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5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5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5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5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5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5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5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5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5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5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5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5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5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5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5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5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55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55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5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5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9" name="Google Shape;1369;p55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55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1" name="Google Shape;1371;p55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55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55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" name="Google Shape;1374;p55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" name="Google Shape;1375;p55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55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" name="Google Shape;1377;p55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" name="Google Shape;1378;p55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" name="Google Shape;1379;p55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" name="Google Shape;1380;p55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55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55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55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" name="Google Shape;1384;p55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55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55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55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" name="Google Shape;1388;p55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" name="Google Shape;1389;p55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55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" name="Google Shape;1391;p55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2" name="Google Shape;1392;p55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393" name="Google Shape;1393;p55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5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5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5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5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5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5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5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5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5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5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5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5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5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5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5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5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5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5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5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5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5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5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5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5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5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5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5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5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5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5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5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5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5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5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5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5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5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5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5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5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5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5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5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5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5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5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5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5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5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5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5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5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5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5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5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5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5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5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5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5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5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5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5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5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5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5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5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5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5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5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5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5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5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5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5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5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5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5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5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5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5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5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5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5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5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5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5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5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5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5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5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5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5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5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5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5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5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5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5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5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5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5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5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5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5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5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5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5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5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5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5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5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5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5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5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5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5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5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5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5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5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5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5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5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5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5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5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5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5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5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5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5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5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5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5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5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5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5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5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5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5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5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5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5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5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5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5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5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5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5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5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5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5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5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5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5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5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5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5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5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5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5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5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5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5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5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5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5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5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5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5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5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5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5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5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5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5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5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5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576" name="Shape 1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7" name="Google Shape;1577;p56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578" name="Google Shape;1578;p56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6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6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" name="Google Shape;1581;p56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582" name="Google Shape;1582;p56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6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" name="Google Shape;1584;p56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585" name="Google Shape;1585;p56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6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" name="Google Shape;1587;p56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588" name="Google Shape;1588;p56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6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" name="Google Shape;1590;p56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591" name="Google Shape;1591;p56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2" name="Google Shape;1592;p56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593" name="Google Shape;1593;p56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56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56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96" name="Google Shape;1596;p56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597" name="Google Shape;1597;p56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8" name="Google Shape;1598;p56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599" name="Google Shape;1599;p56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56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1" name="Google Shape;1601;p56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602" name="Google Shape;1602;p56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6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" name="Google Shape;1604;p56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605" name="Google Shape;1605;p56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606" name="Google Shape;1606;p56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07" name="Google Shape;1607;p56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608" name="Google Shape;1608;p56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09" name="Google Shape;1609;p56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610" name="Google Shape;1610;p56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" name="Google Shape;1611;p56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612" name="Google Shape;1612;p56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6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6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6" name="Google Shape;1616;p56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617" name="Google Shape;1617;p56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56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56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56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1" name="Google Shape;1621;p56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622" name="Google Shape;1622;p56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623" name="Google Shape;1623;p56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624" name="Google Shape;1624;p56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25" name="Google Shape;1625;p56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626" name="Google Shape;1626;p56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627" name="Google Shape;1627;p56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628" name="Google Shape;1628;p56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629" name="Google Shape;1629;p56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" name="Google Shape;1630;p56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631" name="Google Shape;1631;p56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632" name="Google Shape;1632;p56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56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34" name="Google Shape;1634;p56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635" name="Google Shape;1635;p56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636" name="Google Shape;1636;p56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637" name="Google Shape;1637;p56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56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639" name="Google Shape;1639;p56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6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6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" name="Google Shape;1642;p56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643" name="Google Shape;1643;p56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6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6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6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" name="Google Shape;1647;p56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648" name="Google Shape;1648;p56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6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6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6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6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6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4" name="Google Shape;1654;p56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655" name="Google Shape;1655;p56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6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657" name="Google Shape;1657;p56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" name="Google Shape;1658;p56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659" name="Google Shape;1659;p56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660" name="Google Shape;1660;p56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56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56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3" name="Google Shape;1663;p56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664" name="Google Shape;1664;p56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56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56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7" name="Google Shape;1667;p56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668" name="Google Shape;1668;p56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56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56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71" name="Google Shape;1671;p56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672" name="Google Shape;1672;p56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6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4" name="Google Shape;1674;p56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675" name="Google Shape;1675;p56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676" name="Google Shape;1676;p56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56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8" name="Google Shape;1678;p56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679" name="Google Shape;1679;p56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56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1" name="Google Shape;1681;p56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682" name="Google Shape;1682;p56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56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84" name="Google Shape;1684;p56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685" name="Google Shape;1685;p56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56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7" name="Google Shape;1687;p56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688" name="Google Shape;1688;p56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6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0" name="Google Shape;1690;p56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691" name="Google Shape;1691;p56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6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6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6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6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6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6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6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6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6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1" name="Google Shape;1701;p56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702" name="Google Shape;1702;p56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703" name="Google Shape;1703;p56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56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705" name="Google Shape;1705;p56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706" name="Google Shape;1706;p56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707" name="Google Shape;1707;p56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08" name="Google Shape;1708;p56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09" name="Google Shape;1709;p56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710" name="Google Shape;1710;p56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1" name="Google Shape;1711;p56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12" name="Google Shape;1712;p56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713" name="Google Shape;1713;p56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4" name="Google Shape;1714;p56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15" name="Google Shape;1715;p56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716" name="Google Shape;1716;p56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7" name="Google Shape;1717;p56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18" name="Google Shape;1718;p56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19" name="Google Shape;1719;p56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720" name="Google Shape;1720;p56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721" name="Google Shape;1721;p56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56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56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4" name="Google Shape;1724;p56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725" name="Google Shape;1725;p56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56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56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8" name="Google Shape;1728;p56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729" name="Google Shape;1729;p56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56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56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2" name="Google Shape;1732;p56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733" name="Google Shape;1733;p56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56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56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36" name="Google Shape;1736;p56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737" name="Google Shape;1737;p56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56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56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0" name="Google Shape;1740;p56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741" name="Google Shape;1741;p56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6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6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6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6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6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6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6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6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6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6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6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6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6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6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6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6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8" name="Google Shape;1758;p56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9" name="Google Shape;1759;p56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760" name="Google Shape;1760;p56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6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2" name="Google Shape;1762;p56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763" name="Google Shape;1763;p56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6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6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6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6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6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6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6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6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6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6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4" name="Google Shape;1774;p56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775" name="Google Shape;1775;p56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6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6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6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6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6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6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6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6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6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6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6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6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6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6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6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6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6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6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6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6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6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6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6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6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6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6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2" name="Google Shape;1802;p56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803" name="Google Shape;1803;p56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04" name="Google Shape;1804;p56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05" name="Google Shape;1805;p56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6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07" name="Google Shape;1807;p56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6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6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10" name="Google Shape;1810;p56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11" name="Google Shape;1811;p56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812" name="Google Shape;1812;p56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6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6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6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6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817" name="Google Shape;1817;p56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6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6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6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6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6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823" name="Google Shape;1823;p56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6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6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6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6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6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6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6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6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6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6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6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6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6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6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6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6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6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6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6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6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6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6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6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6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6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6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6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6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6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6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6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6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8" name="Google Shape;1858;p56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859" name="Google Shape;1859;p56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60" name="Google Shape;1860;p56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861" name="Google Shape;1861;p56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56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56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56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5" name="Google Shape;1865;p56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866" name="Google Shape;1866;p56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56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56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56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70" name="Google Shape;1870;p56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871" name="Google Shape;1871;p56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6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6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6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5" name="Google Shape;1875;p56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876" name="Google Shape;1876;p56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877" name="Google Shape;1877;p56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56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56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56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1" name="Google Shape;1881;p56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882" name="Google Shape;1882;p56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56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56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5" name="Google Shape;1885;p56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886" name="Google Shape;1886;p56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87" name="Google Shape;1887;p56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56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89" name="Google Shape;1889;p56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890" name="Google Shape;1890;p56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56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56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56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4" name="Google Shape;1894;p56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895" name="Google Shape;1895;p56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56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56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8" name="Google Shape;1898;p56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899" name="Google Shape;1899;p56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56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1" name="Google Shape;1901;p56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902" name="Google Shape;1902;p56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903" name="Google Shape;1903;p56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56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56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56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56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56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56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56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56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56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56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56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56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56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56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56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56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56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56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56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56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56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56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56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56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56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56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56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56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56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56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56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56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6" name="Google Shape;1936;p56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937" name="Google Shape;1937;p56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56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56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56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56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56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56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4" name="Google Shape;1944;p56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945" name="Google Shape;1945;p56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6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6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6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6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6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1" name="Google Shape;1951;p56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952" name="Google Shape;1952;p56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6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6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6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6" name="Google Shape;1956;p56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957" name="Google Shape;1957;p56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6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6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0" name="Google Shape;1960;p56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961" name="Google Shape;1961;p56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962" name="Google Shape;1962;p56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56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4" name="Google Shape;1964;p56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965" name="Google Shape;1965;p56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56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7" name="Google Shape;1967;p56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968" name="Google Shape;1968;p56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56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56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71" name="Google Shape;1971;p56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972" name="Google Shape;1972;p56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973" name="Google Shape;1973;p56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56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56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76" name="Google Shape;1976;p56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977" name="Google Shape;1977;p56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56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56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0" name="Google Shape;1980;p56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981" name="Google Shape;1981;p56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56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83" name="Google Shape;1983;p56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984" name="Google Shape;1984;p56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6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6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6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6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6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6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6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6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6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6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6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6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7" name="Google Shape;1997;p56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998" name="Google Shape;1998;p56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999" name="Google Shape;1999;p56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56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56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2" name="Google Shape;2002;p56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003" name="Google Shape;2003;p56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56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56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6" name="Google Shape;2006;p56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007" name="Google Shape;2007;p56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56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56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0" name="Google Shape;2010;p56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011" name="Google Shape;2011;p56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6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6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6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6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6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6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6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6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6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6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2" name="Google Shape;2022;p56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023" name="Google Shape;2023;p56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6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5" name="Google Shape;2025;p56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026" name="Google Shape;2026;p56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6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6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6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6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6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6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6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6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6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6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6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6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6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6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6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6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6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6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6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6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6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6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6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6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6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6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6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6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6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6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6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6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6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6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6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6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3" name="Google Shape;2063;p56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064" name="Google Shape;2064;p56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6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6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6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6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6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6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6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6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6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6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6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6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6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6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9" name="Google Shape;2079;p56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080" name="Google Shape;2080;p56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081" name="Google Shape;2081;p5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5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3" name="Google Shape;2083;p56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084" name="Google Shape;2084;p5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5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6" name="Google Shape;2086;p56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087" name="Google Shape;2087;p5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88" name="Google Shape;2088;p5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89" name="Google Shape;2089;p56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090" name="Google Shape;2090;p56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91" name="Google Shape;2091;p56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2" name="Google Shape;2092;p56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093" name="Google Shape;2093;p56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094" name="Google Shape;2094;p56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56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56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7" name="Google Shape;2097;p56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098" name="Google Shape;2098;p56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56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56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1" name="Google Shape;2101;p56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102" name="Google Shape;2102;p56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56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56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5" name="Google Shape;2105;p56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106" name="Google Shape;2106;p56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56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56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9" name="Google Shape;2109;p56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110" name="Google Shape;2110;p56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56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56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3" name="Google Shape;2113;p56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114" name="Google Shape;2114;p56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56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56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7" name="Google Shape;2117;p56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118" name="Google Shape;2118;p56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56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56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1" name="Google Shape;2121;p56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122" name="Google Shape;2122;p56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56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56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5" name="Google Shape;2125;p56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126" name="Google Shape;2126;p56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56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56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9" name="Google Shape;2129;p56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130" name="Google Shape;2130;p56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56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56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33" name="Google Shape;2133;p56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134" name="Google Shape;2134;p56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135" name="Google Shape;2135;p56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56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7" name="Google Shape;2137;p56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138" name="Google Shape;2138;p56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56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0" name="Google Shape;2140;p56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141" name="Google Shape;2141;p56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56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3" name="Google Shape;2143;p56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144" name="Google Shape;2144;p56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56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6" name="Google Shape;2146;p56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147" name="Google Shape;2147;p56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56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9" name="Google Shape;2149;p56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150" name="Google Shape;2150;p56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56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2" name="Google Shape;2152;p56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153" name="Google Shape;2153;p56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56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5" name="Google Shape;2155;p56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156" name="Google Shape;2156;p56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56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8" name="Google Shape;2158;p56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159" name="Google Shape;2159;p56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56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1" name="Google Shape;2161;p56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162" name="Google Shape;2162;p56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56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64" name="Google Shape;2164;p56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5" name="Google Shape;2165;p56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6" name="Google Shape;2166;p56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56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56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56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0" name="Google Shape;2170;p56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1" name="Google Shape;2171;p56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2" name="Google Shape;2172;p56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3" name="Google Shape;2173;p56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56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56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56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56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56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56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56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56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56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56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56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56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6" name="Google Shape;2186;p56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7" name="Google Shape;2187;p56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8" name="Google Shape;2188;p56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9" name="Google Shape;2189;p56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0" name="Google Shape;2190;p56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1" name="Google Shape;2191;p56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2" name="Google Shape;2192;p56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3" name="Google Shape;2193;p56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4" name="Google Shape;2194;p56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5" name="Google Shape;2195;p56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6" name="Google Shape;2196;p56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7" name="Google Shape;2197;p56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8" name="Google Shape;2198;p56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99" name="Google Shape;2199;p56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200" name="Google Shape;2200;p56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6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6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6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6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6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6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6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6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6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6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6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6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6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6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6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6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6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6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6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6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6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6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6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6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6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6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6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6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6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6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6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6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6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6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6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6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6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6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6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6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6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6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6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6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6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6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6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6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6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6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6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6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6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6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6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6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6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6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6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6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6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6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6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6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6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6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6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6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6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6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6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6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6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6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6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6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6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6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6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6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6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6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6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6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6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6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6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6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6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6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6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6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6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6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6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6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6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6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6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6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6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6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6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6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6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6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6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6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6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6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6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6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6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6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6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6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6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6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6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6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6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6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6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6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6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6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6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6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6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6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6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6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6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6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6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6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6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6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6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6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6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6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6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6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6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6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6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6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6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6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6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6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6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6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6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6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6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6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6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6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6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6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6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6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6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6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6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6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6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6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6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6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6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6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6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6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6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6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6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6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6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6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6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6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6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6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6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6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6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6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6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6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6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6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6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6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6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6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6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6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6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6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6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6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6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6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6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6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6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6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6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6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6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6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6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6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6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6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6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6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6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6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6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6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6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6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6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6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6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6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6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6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6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6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6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6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6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6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6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6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6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6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6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6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6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6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6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6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6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6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6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6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6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6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6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6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6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6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6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6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6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6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6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6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6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6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6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6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6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6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6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6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6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6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6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6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6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6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6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6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6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6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6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6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6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6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6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6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6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6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6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6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6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6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6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6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6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6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6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6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6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6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6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6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6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6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6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6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6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6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6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6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6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6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6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6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6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6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6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6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6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6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6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6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6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6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6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6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6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6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6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6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6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6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6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6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6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6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6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6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6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6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6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6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6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6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6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6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6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6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6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6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6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6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6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6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6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6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6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6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6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6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6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6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6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6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6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6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6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6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6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6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6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6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6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6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6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6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6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6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6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6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6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6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6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6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6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6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6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6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6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6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6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6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6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6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6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6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6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6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6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6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6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6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6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6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6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6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6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6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6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6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6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6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6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6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6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6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6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6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6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6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6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6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6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6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6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6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6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6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6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6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6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6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6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6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6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6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6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6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6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6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6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6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6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6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6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6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6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6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6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6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6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6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6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6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6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6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6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6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6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6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6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6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6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6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6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6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6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6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6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6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6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6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6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6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6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6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6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6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6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6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6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6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6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6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6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6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6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6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6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6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6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6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6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6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6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6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6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6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6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6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6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6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6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6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6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6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6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6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6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6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6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6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6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6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6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6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6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6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6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6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6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6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6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6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6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6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6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6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6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6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6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6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6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6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6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6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6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6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6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6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6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6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6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6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6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6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6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6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6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6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6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6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6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6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6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6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6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6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6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6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6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6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6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6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6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6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6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6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6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6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6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6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6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6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6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6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6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6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6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6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6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6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6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6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6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6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6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6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6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6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6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6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6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6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6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6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6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6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6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6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6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6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6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6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6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6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6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6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6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6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6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6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6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6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6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6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6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6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6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6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6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6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6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6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6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6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6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6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6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6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6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6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6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6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6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6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6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6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6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6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6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6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6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6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6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6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6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6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6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6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6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6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6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6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6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6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6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6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6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6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6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6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6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6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6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6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6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6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6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6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6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6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6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6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6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6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6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6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6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6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6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6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6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6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6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6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6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6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6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6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6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6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6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6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6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6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6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6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6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6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6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6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6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6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6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6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6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6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6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6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6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6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6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6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6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6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6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6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6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6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6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6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6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6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6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6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6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6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6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6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6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6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6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6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6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6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6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6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6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6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6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6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6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6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6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6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6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6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6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6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6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6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6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6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6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6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6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6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6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6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6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6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6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6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6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6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6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6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6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6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6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6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6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6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6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6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6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6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6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6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6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6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6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6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6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6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6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6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6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6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6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6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6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6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6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6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6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6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6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6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6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6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6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6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6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6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6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6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6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6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6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6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6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6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6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6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6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6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6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6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6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6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6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6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6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6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6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6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6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6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6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6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6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6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6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6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6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6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6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6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6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6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6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6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6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6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6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6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6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6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6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6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6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6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6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6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6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6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6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6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6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6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6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6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6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6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6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6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6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6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6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6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6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6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6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6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6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6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6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6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6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6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6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6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6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6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6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6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6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6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6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6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6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6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6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6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6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6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6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6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6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6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6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6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6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6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6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6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6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6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6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6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6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6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6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6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6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6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6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6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6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6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6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6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6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6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6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6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6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6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6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6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6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6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6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6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6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6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6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6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6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6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6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6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6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6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6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6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6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6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3" name="Google Shape;3153;p56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154" name="Google Shape;3154;p56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155" name="Google Shape;3155;p56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56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57" name="Google Shape;3157;p56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6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9" name="Google Shape;3159;p56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160" name="Google Shape;3160;p56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161" name="Google Shape;3161;p5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62" name="Google Shape;3162;p5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3" name="Google Shape;3163;p56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164" name="Google Shape;3164;p5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65" name="Google Shape;3165;p5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166" name="Google Shape;3166;p5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167" name="Google Shape;3167;p5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8" name="Google Shape;3168;p5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9" name="Google Shape;3169;p5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0" name="Google Shape;3170;p5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1" name="Google Shape;3171;p5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172" name="Google Shape;3172;p56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173" name="Google Shape;3173;p5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74" name="Google Shape;3174;p5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75" name="Google Shape;3175;p56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176" name="Google Shape;3176;p5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77" name="Google Shape;3177;p5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5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5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5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5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82" name="Google Shape;3182;p56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183" name="Google Shape;3183;p5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5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85" name="Google Shape;3185;p56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186" name="Google Shape;3186;p5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5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88" name="Google Shape;3188;p5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89" name="Google Shape;3189;p56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190" name="Google Shape;3190;p5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5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192" name="Google Shape;3192;p56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193" name="Google Shape;3193;p5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194" name="Google Shape;3194;p5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95" name="Google Shape;3195;p56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196" name="Google Shape;3196;p5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197" name="Google Shape;3197;p5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198" name="Google Shape;3198;p5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9" name="Google Shape;3199;p5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00" name="Google Shape;3200;p56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201" name="Google Shape;3201;p5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2" name="Google Shape;3202;p5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3" name="Google Shape;3203;p56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204" name="Google Shape;3204;p5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5" name="Google Shape;3205;p5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06" name="Google Shape;3206;p56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207" name="Google Shape;3207;p5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08" name="Google Shape;3208;p5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9" name="Google Shape;3209;p56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6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6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2" name="Google Shape;3212;p56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213" name="Google Shape;3213;p5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5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5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5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5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5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5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5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5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5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5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5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5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5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5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5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29" name="Google Shape;3229;p56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6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6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6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6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6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6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6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6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6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6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6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6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6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6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6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6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6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6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6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6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6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1" name="Google Shape;3251;p56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252" name="Google Shape;3252;p5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5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4" name="Google Shape;3254;p56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5" name="Google Shape;3255;p56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256" name="Google Shape;3256;p5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5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5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5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0" name="Google Shape;3260;p56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6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6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6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6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6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6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67" name="Google Shape;3267;p56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268" name="Google Shape;3268;p5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5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5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5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2" name="Google Shape;3272;p56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6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6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6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6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6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6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6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6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6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6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6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6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6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6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6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6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6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6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6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6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6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6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6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6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6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6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6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6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1" name="Google Shape;3301;p56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302" name="Google Shape;3302;p5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5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04" name="Google Shape;3304;p56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5" name="Google Shape;3305;p56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306" name="Google Shape;3306;p5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5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8" name="Google Shape;3308;p56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309" name="Google Shape;3309;p5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5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11" name="Google Shape;3311;p56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6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6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6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6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6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6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6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19" name="Google Shape;3319;p56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320" name="Google Shape;3320;p5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5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5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5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4" name="Google Shape;3324;p56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6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6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6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6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6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6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6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2" name="Google Shape;3332;p56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333" name="Google Shape;3333;p5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5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5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5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7" name="Google Shape;3337;p56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6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6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6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6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6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6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6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6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6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6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6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6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6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6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6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6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6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6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6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6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6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6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6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6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6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6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6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6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6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6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6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6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6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6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6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6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6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6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6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6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6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79" name="Google Shape;3379;p56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380" name="Google Shape;3380;p5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5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82" name="Google Shape;3382;p56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6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6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6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6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6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6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6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6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6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6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6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6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6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6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6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6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6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6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6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6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6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6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6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6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6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6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6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6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6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6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6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6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6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7" name="Google Shape;3417;p56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418" name="Google Shape;3418;p56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419" name="Google Shape;3419;p56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56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56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56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56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56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56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56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56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56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56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56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56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56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56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56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56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56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56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56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56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56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56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56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56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56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56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56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56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56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56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56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56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56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56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56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56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56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56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56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56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56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56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56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56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56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56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56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56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56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56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56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56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56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56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56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56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56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56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56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56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56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56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56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56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56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56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56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56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56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56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56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56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56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56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56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56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56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56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56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56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56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56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56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56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56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56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56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56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56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56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56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56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56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56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56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56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56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56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56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56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56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56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56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56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56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56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56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56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56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56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56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56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56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56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56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56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56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56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56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56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56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56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56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56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56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56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56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56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56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56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56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56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56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56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56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56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56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56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56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56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56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56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56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56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56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56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56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56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56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56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56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56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56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56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56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56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56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56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56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56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56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56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56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56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56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56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56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56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56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56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56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56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56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56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56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56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56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56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56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56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56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56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56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56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56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56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56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56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56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56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56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56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56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56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56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56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56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56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56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56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56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56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56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56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56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56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56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56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56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56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56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56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56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56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56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56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56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56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56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56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56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56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56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56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56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56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56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56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56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56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56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56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56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56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56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56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56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56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56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56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56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56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56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56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56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56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56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56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56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56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56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56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56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56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56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56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6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56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56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56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56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56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56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56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56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56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56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56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56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56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56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56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56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93" name="Google Shape;3693;p56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94" name="Google Shape;3694;p56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695" name="Google Shape;3695;p56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56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56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6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6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6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6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56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56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6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56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56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6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56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56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56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6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56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56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56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56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56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56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56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56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56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56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56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56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56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56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56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56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56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56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56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731" name="Google Shape;3731;p56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732" name="Google Shape;3732;p56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733" name="Google Shape;3733;p56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6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6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6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6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6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6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6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6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6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6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6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6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6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6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6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49" name="Google Shape;3749;p56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750" name="Google Shape;3750;p56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56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56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56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56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56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56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56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56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56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56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56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56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56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56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56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56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56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56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56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56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56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56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6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56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56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56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6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6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6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56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56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56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56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56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56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56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56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56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6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6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6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56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56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56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56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56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56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56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56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56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56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56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56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56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56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56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56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56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56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56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56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56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56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56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56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56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56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56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56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56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56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56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6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56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56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56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6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56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56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6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56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56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56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56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56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56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56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56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56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56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6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6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6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56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56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56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56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56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56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56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56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56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56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6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6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6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56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56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56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56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56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56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56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56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56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56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56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56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56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56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56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56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56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56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56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56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56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56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56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56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56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56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56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56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56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56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56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56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56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56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56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56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56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56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56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56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56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56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56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56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6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56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56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56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56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56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56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56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56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56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56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56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56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56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56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56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56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56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56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56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56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56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56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56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56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56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56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56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56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56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56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56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56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56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56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56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56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56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56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6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6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6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6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6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6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6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6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6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6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6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6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6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6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6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6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6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6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6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6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6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6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6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6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6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6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6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6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6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6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6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6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6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6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6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56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6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56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56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56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6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6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6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56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56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56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56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56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56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56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6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56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56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56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56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56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56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56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56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56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56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56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56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56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56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56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56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56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56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56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56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56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56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56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56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56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56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56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56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56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56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56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56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56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56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56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56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56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56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56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56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56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56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56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56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56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56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56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56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56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56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56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56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56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56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56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56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56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56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56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56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56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56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56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56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56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56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56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56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56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56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56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56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63" name="Google Shape;4063;p56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067" name="Shape 4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8" name="Google Shape;4068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n-U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069" name="Google Shape;4069;p57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n-US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</a:endParaRPr>
          </a:p>
        </p:txBody>
      </p:sp>
      <p:grpSp>
        <p:nvGrpSpPr>
          <p:cNvPr id="4070" name="Google Shape;4070;p57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071" name="Google Shape;4071;p57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57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57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57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7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57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7" name="Google Shape;4077;p57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078" name="Google Shape;4078;p57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57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0" name="Google Shape;4080;p57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081" name="Google Shape;4081;p57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57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3" name="Google Shape;4083;p57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084" name="Google Shape;4084;p57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57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6" name="Google Shape;4086;p57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087" name="Google Shape;4087;p57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57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57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57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57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57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93" name="Google Shape;4093;p57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094" name="Google Shape;4094;p57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57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57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57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57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57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57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1" name="Google Shape;4101;p57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2" name="Google Shape;4102;p57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103" name="Google Shape;4103;p57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57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57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106" name="Google Shape;4106;p57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57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8" name="Google Shape;4108;p57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109" name="Google Shape;4109;p57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7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1" name="Google Shape;4111;p57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112" name="Google Shape;4112;p57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57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57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57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57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7" name="Google Shape;4117;p57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118" name="Google Shape;4118;p57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57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57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57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22" name="Google Shape;4122;p57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3" name="Google Shape;4123;p57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124" name="Google Shape;4124;p57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7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57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7" name="Google Shape;4127;p57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128" name="Google Shape;4128;p57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57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0" name="Google Shape;4130;p57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131" name="Google Shape;4131;p57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57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57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4" name="Google Shape;4134;p57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35" name="Google Shape;4135;p57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136" name="Google Shape;4136;p57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57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57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57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0" name="Google Shape;4140;p57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141" name="Google Shape;4141;p57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57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3" name="Google Shape;4143;p57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144" name="Google Shape;4144;p57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57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57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57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57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9" name="Google Shape;4149;p57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0" name="Google Shape;4150;p57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151" name="Google Shape;4151;p57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57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57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57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57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6" name="Google Shape;4156;p57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57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8" name="Google Shape;4158;p57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159" name="Google Shape;4159;p57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57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57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57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57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164" name="Google Shape;4164;p57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57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6" name="Google Shape;4166;p57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167" name="Google Shape;4167;p57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57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57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0" name="Google Shape;4170;p57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171" name="Google Shape;4171;p57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57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3" name="Google Shape;4173;p57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4" name="Google Shape;4174;p57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175" name="Google Shape;4175;p57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7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7" name="Google Shape;4177;p57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178" name="Google Shape;4178;p57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57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7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57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57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3" name="Google Shape;4183;p57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184" name="Google Shape;4184;p57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57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57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7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57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57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57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57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57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57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7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57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57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57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57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57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57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7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57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3" name="Google Shape;4203;p57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204" name="Google Shape;4204;p57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7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7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57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57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209" name="Google Shape;4209;p57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7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57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2" name="Google Shape;4212;p57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213" name="Google Shape;4213;p57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57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57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57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57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8" name="Google Shape;4218;p57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219" name="Google Shape;4219;p57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57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57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2" name="Google Shape;4222;p57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223" name="Google Shape;4223;p57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57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57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6" name="Google Shape;4226;p57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227" name="Google Shape;4227;p57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57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7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7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57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2" name="Google Shape;4232;p57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233" name="Google Shape;4233;p57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57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5" name="Google Shape;4235;p57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36" name="Google Shape;4236;p57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37" name="Google Shape;4237;p57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238" name="Google Shape;4238;p57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57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0" name="Google Shape;4240;p57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241" name="Google Shape;4241;p57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57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57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57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7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7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57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57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9" name="Google Shape;4249;p57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250" name="Google Shape;4250;p57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57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57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3" name="Google Shape;4253;p57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254" name="Google Shape;4254;p57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57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6" name="Google Shape;4256;p57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257" name="Google Shape;4257;p57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7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57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0" name="Google Shape;4260;p57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261" name="Google Shape;4261;p57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57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57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57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57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57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267" name="Google Shape;4267;p57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57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9" name="Google Shape;4269;p57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0" name="Google Shape;4270;p57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271" name="Google Shape;4271;p57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57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57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57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57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57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57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8" name="Google Shape;4278;p57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279" name="Google Shape;4279;p57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7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57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2" name="Google Shape;4282;p57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283" name="Google Shape;4283;p57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57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57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57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7" name="Google Shape;4287;p57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288" name="Google Shape;4288;p57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57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7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57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57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57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4" name="Google Shape;4294;p57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295" name="Google Shape;4295;p57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7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57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8" name="Google Shape;4298;p57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299" name="Google Shape;4299;p57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57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57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57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57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7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57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6" name="Google Shape;4306;p57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307" name="Google Shape;4307;p57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57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57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57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57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2" name="Google Shape;4312;p57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3" name="Google Shape;4313;p57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314" name="Google Shape;4314;p57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57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57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7" name="Google Shape;4317;p57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318" name="Google Shape;4318;p57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57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20" name="Google Shape;4320;p57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1" name="Google Shape;4321;p57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322" name="Google Shape;4322;p57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57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4" name="Google Shape;4324;p57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325" name="Google Shape;4325;p57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7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27" name="Google Shape;4327;p57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328" name="Google Shape;4328;p57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9" name="Google Shape;4329;p57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330" name="Google Shape;4330;p57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57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57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57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57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5" name="Google Shape;4335;p57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336" name="Google Shape;4336;p57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57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57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7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7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57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2" name="Google Shape;4342;p57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343" name="Google Shape;4343;p57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57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57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57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57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8" name="Google Shape;4348;p57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349" name="Google Shape;4349;p57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57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57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57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3" name="Google Shape;4353;p57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354" name="Google Shape;4354;p57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7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6" name="Google Shape;4356;p57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357" name="Google Shape;4357;p57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57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57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360" name="Google Shape;4360;p57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57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2" name="Google Shape;4362;p57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363" name="Google Shape;4363;p57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57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5" name="Google Shape;4365;p57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366" name="Google Shape;4366;p57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57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57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57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57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57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2" name="Google Shape;4372;p57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373" name="Google Shape;4373;p57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57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57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6" name="Google Shape;4376;p57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377" name="Google Shape;4377;p57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57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7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57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1" name="Google Shape;4381;p57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382" name="Google Shape;4382;p57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57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57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5" name="Google Shape;4385;p57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386" name="Google Shape;4386;p57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57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57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57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57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57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57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57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4" name="Google Shape;4394;p57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395" name="Google Shape;4395;p57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57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57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57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57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57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401" name="Google Shape;4401;p57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57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57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57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57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57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57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408" name="Google Shape;4408;p57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57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57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57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57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57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57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57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57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57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57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57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0" name="Google Shape;4420;p57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421" name="Google Shape;4421;p57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57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57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57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7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7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57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8" name="Google Shape;4428;p57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429" name="Google Shape;4429;p57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57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57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7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57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4" name="Google Shape;4434;p57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435" name="Google Shape;4435;p57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57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37" name="Google Shape;4437;p57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38" name="Google Shape;4438;p57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439" name="Google Shape;4439;p57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57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1" name="Google Shape;4441;p57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442" name="Google Shape;4442;p57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57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57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57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446" name="Google Shape;4446;p57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57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57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57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450" name="Google Shape;4450;p57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7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2" name="Google Shape;4452;p57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453" name="Google Shape;4453;p57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57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5" name="Google Shape;4455;p57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456" name="Google Shape;4456;p57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57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57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9" name="Google Shape;4459;p57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460" name="Google Shape;4460;p57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57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57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3" name="Google Shape;4463;p57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464" name="Google Shape;4464;p57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57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57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57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57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469" name="Google Shape;4469;p57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57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57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57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3" name="Google Shape;4473;p57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474" name="Google Shape;4474;p57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57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7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57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8" name="Google Shape;4478;p57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479" name="Google Shape;4479;p57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57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57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2" name="Google Shape;4482;p57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483" name="Google Shape;4483;p57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57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5" name="Google Shape;4485;p57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486" name="Google Shape;4486;p57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57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8" name="Google Shape;4488;p57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489" name="Google Shape;4489;p57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7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7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57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3" name="Google Shape;4493;p57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494" name="Google Shape;4494;p57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57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57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57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57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9" name="Google Shape;4499;p57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500" name="Google Shape;4500;p57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57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57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57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57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57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57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7" name="Google Shape;4507;p57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8" name="Google Shape;4508;p57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509" name="Google Shape;4509;p57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57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57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57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3" name="Google Shape;4513;p57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514" name="Google Shape;4514;p57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57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57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57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57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57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57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57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57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57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4" name="Google Shape;4524;p57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525" name="Google Shape;4525;p57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57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57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8" name="Google Shape;4528;p57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529" name="Google Shape;4529;p57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57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7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57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33" name="Google Shape;4533;p57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34" name="Google Shape;4534;p57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35" name="Google Shape;4535;p57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536" name="Google Shape;4536;p57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57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57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9" name="Google Shape;4539;p57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540" name="Google Shape;4540;p57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57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57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3" name="Google Shape;4543;p57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544" name="Google Shape;4544;p57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57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57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7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8" name="Google Shape;4548;p57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549" name="Google Shape;4549;p57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57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57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2" name="Google Shape;4552;p57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553" name="Google Shape;4553;p57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57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55" name="Google Shape;4555;p57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56" name="Google Shape;4556;p57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557" name="Google Shape;4557;p57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57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9" name="Google Shape;4559;p57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560" name="Google Shape;4560;p57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57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57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57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64" name="Google Shape;4564;p57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65" name="Google Shape;4565;p57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6" name="Google Shape;4566;p57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567" name="Google Shape;4567;p57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57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57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0" name="Google Shape;4570;p57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571" name="Google Shape;4571;p57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57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57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4" name="Google Shape;4574;p57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575" name="Google Shape;4575;p57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57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57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8" name="Google Shape;4578;p57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79" name="Google Shape;4579;p57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0" name="Google Shape;4580;p57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581" name="Google Shape;4581;p57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57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3" name="Google Shape;4583;p57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584" name="Google Shape;4584;p57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57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57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87" name="Google Shape;4587;p57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88" name="Google Shape;4588;p57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589" name="Google Shape;4589;p57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57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57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57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3" name="Google Shape;4593;p57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594" name="Google Shape;4594;p57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57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57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7" name="Google Shape;4597;p57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57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57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0" name="Google Shape;4600;p57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601" name="Google Shape;4601;p57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57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3" name="Google Shape;4603;p57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604" name="Google Shape;4604;p57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57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57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57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08" name="Google Shape;4608;p57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09" name="Google Shape;4609;p57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10" name="Google Shape;4610;p57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611" name="Google Shape;4611;p57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57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57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57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57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57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57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57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19" name="Google Shape;4619;p57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20" name="Google Shape;4620;p57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621" name="Google Shape;4621;p57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57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57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4" name="Google Shape;4624;p57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625" name="Google Shape;4625;p57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57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57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8" name="Google Shape;4628;p57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629" name="Google Shape;4629;p57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57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57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57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633" name="Google Shape;4633;p57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57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57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57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7" name="Google Shape;4637;p57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638" name="Google Shape;4638;p57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57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57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57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2" name="Google Shape;4642;p57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643" name="Google Shape;4643;p57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57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5" name="Google Shape;4645;p57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46" name="Google Shape;4646;p57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47" name="Google Shape;4647;p57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8" name="Google Shape;4648;p57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649" name="Google Shape;4649;p57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57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1" name="Google Shape;4651;p57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652" name="Google Shape;4652;p57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57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57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57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57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7" name="Google Shape;4657;p57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8" name="Google Shape;4658;p57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659" name="Google Shape;4659;p57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57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57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62" name="Google Shape;4662;p57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63" name="Google Shape;4663;p57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64" name="Google Shape;4664;p57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665" name="Google Shape;4665;p57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57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7" name="Google Shape;4667;p57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668" name="Google Shape;4668;p57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57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0" name="Google Shape;4670;p57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671" name="Google Shape;4671;p57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57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3" name="Google Shape;4673;p57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74" name="Google Shape;4674;p57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675" name="Google Shape;4675;p57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57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57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57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57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0" name="Google Shape;4680;p57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681" name="Google Shape;4681;p57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57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3" name="Google Shape;4683;p57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4" name="Google Shape;4684;p57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685" name="Google Shape;4685;p57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57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7" name="Google Shape;4687;p57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8" name="Google Shape;4688;p57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689" name="Google Shape;4689;p57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57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1" name="Google Shape;4691;p57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692" name="Google Shape;4692;p57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57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57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57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6" name="Google Shape;4696;p57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97" name="Google Shape;4697;p57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8" name="Google Shape;4698;p57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699" name="Google Shape;4699;p57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57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57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57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3" name="Google Shape;4703;p57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704" name="Google Shape;4704;p57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57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57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57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8" name="Google Shape;4708;p57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709" name="Google Shape;4709;p57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57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57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2" name="Google Shape;4712;p57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3" name="Google Shape;4713;p57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714" name="Google Shape;4714;p57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57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57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57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8" name="Google Shape;4718;p57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719" name="Google Shape;4719;p57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57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57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2" name="Google Shape;4722;p57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723" name="Google Shape;4723;p57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57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57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57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7" name="Google Shape;4727;p57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728" name="Google Shape;4728;p57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57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30" name="Google Shape;4730;p57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31" name="Google Shape;4731;p57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732" name="Google Shape;4732;p57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57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4" name="Google Shape;4734;p57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735" name="Google Shape;4735;p57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57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37" name="Google Shape;4737;p57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38" name="Google Shape;4738;p57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739" name="Google Shape;4739;p57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57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57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2" name="Google Shape;4742;p57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743" name="Google Shape;4743;p57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57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5" name="Google Shape;4745;p57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746" name="Google Shape;4746;p57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57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57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9" name="Google Shape;4749;p57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750" name="Google Shape;4750;p57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57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57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3" name="Google Shape;4753;p57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754" name="Google Shape;4754;p57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57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6" name="Google Shape;4756;p57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757" name="Google Shape;4757;p57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57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9" name="Google Shape;4759;p57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760" name="Google Shape;4760;p57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57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57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3" name="Google Shape;4763;p57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764" name="Google Shape;4764;p57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57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57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67" name="Google Shape;4767;p57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68" name="Google Shape;4768;p57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769" name="Google Shape;4769;p57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57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1" name="Google Shape;4771;p57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772" name="Google Shape;4772;p57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57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777" name="Shape 4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8" name="Google Shape;4778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n-US"/>
              <a:t>I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779" name="Google Shape;4779;p58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780" name="Google Shape;4780;p58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8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2" name="Google Shape;4782;p58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783" name="Google Shape;4783;p58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8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5" name="Google Shape;4785;p58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786" name="Google Shape;4786;p58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8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8" name="Google Shape;4788;p58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789" name="Google Shape;4789;p58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8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1" name="Google Shape;4791;p58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2" name="Google Shape;4792;p58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793" name="Google Shape;4793;p58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8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5" name="Google Shape;4795;p58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796" name="Google Shape;4796;p58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8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8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8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0" name="Google Shape;4800;p58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801" name="Google Shape;4801;p58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8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8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4" name="Google Shape;4804;p58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805" name="Google Shape;4805;p58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8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8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8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8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0" name="Google Shape;4810;p58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811" name="Google Shape;4811;p58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8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8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4" name="Google Shape;4814;p58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815" name="Google Shape;4815;p58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8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7" name="Google Shape;4817;p58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818" name="Google Shape;4818;p58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8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0" name="Google Shape;4820;p58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1" name="Google Shape;4821;p58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822" name="Google Shape;4822;p58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8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4" name="Google Shape;4824;p58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825" name="Google Shape;4825;p58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8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8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58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829" name="Google Shape;4829;p58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8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1" name="Google Shape;4831;p58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2" name="Google Shape;4832;p58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833" name="Google Shape;4833;p58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8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8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8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8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8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9" name="Google Shape;4839;p58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840" name="Google Shape;4840;p58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8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2" name="Google Shape;4842;p58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843" name="Google Shape;4843;p58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8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8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8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8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8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9" name="Google Shape;4849;p58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850" name="Google Shape;4850;p58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8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8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3" name="Google Shape;4853;p58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854" name="Google Shape;4854;p58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8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6" name="Google Shape;4856;p58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7" name="Google Shape;4857;p58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858" name="Google Shape;4858;p58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8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0" name="Google Shape;4860;p58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861" name="Google Shape;4861;p58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8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3" name="Google Shape;4863;p58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864" name="Google Shape;4864;p58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8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6" name="Google Shape;4866;p58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867" name="Google Shape;4867;p58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8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9" name="Google Shape;4869;p58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870" name="Google Shape;4870;p58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8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8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3" name="Google Shape;4873;p58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874" name="Google Shape;4874;p58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8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58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877" name="Google Shape;4877;p58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8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8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8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8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8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8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4" name="Google Shape;4884;p58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5" name="Google Shape;4885;p58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6" name="Google Shape;4886;p58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887" name="Google Shape;4887;p58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8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9" name="Google Shape;4889;p58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890" name="Google Shape;4890;p58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8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58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893" name="Google Shape;4893;p58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8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8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8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8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8" name="Google Shape;4898;p58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899" name="Google Shape;4899;p58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8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8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8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3" name="Google Shape;4903;p58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904" name="Google Shape;4904;p58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8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8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8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58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909" name="Google Shape;4909;p58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10" name="Google Shape;4910;p58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911" name="Google Shape;4911;p58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58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58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58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58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58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58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18" name="Google Shape;4918;p58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919" name="Google Shape;4919;p58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8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1" name="Google Shape;4921;p58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922" name="Google Shape;4922;p58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8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8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8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8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8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8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8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8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8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58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933" name="Google Shape;4933;p58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8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5" name="Google Shape;4935;p58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936" name="Google Shape;4936;p58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8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8" name="Google Shape;4938;p58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939" name="Google Shape;4939;p58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8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58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942" name="Google Shape;4942;p58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8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8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8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58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947" name="Google Shape;4947;p58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8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58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950" name="Google Shape;4950;p58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8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8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58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954" name="Google Shape;4954;p58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8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8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8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8" name="Google Shape;4958;p58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9" name="Google Shape;4959;p58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960" name="Google Shape;4960;p58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8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8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8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58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965" name="Google Shape;4965;p58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8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7" name="Google Shape;4967;p58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8" name="Google Shape;4968;p58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969" name="Google Shape;4969;p58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8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1" name="Google Shape;4971;p58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972" name="Google Shape;4972;p58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8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8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5" name="Google Shape;4975;p58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6" name="Google Shape;4976;p58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977" name="Google Shape;4977;p58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8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8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58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981" name="Google Shape;4981;p58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8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8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8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8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8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8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8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8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0" name="Google Shape;4990;p58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991" name="Google Shape;4991;p58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8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8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4" name="Google Shape;4994;p58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995" name="Google Shape;4995;p58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8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8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58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999" name="Google Shape;4999;p58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8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1" name="Google Shape;5001;p58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002" name="Google Shape;5002;p58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8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8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8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8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8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8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8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8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1" name="Google Shape;5011;p58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012" name="Google Shape;5012;p58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8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8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8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6" name="Google Shape;5016;p58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7" name="Google Shape;5017;p58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8" name="Google Shape;5018;p58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9" name="Google Shape;5019;p58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020" name="Google Shape;5020;p58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8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8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8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8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8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8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8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8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8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8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8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8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8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4" name="Google Shape;5034;p58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035" name="Google Shape;5035;p58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8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58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038" name="Google Shape;5038;p58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8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8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58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042" name="Google Shape;5042;p58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8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8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58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046" name="Google Shape;5046;p58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8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8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8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8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1" name="Google Shape;5051;p58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052" name="Google Shape;5052;p58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8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8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8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6" name="Google Shape;5056;p58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057" name="Google Shape;5057;p58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8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9" name="Google Shape;5059;p58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0" name="Google Shape;5060;p58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061" name="Google Shape;5061;p58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8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8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64" name="Google Shape;5064;p58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5" name="Google Shape;5065;p58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066" name="Google Shape;5066;p58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8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8" name="Google Shape;5068;p58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069" name="Google Shape;5069;p58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8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8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8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8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4" name="Google Shape;5074;p58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075" name="Google Shape;5075;p58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8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8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8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8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0" name="Google Shape;5080;p58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1" name="Google Shape;5081;p58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082" name="Google Shape;5082;p58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8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8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5" name="Google Shape;5085;p58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086" name="Google Shape;5086;p58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8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8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8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8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8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2" name="Google Shape;5092;p58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093" name="Google Shape;5093;p58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8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8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58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097" name="Google Shape;5097;p58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8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8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58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101" name="Google Shape;5101;p58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8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8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8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58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106" name="Google Shape;5106;p58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8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8" name="Google Shape;5108;p58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109" name="Google Shape;5109;p58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8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1" name="Google Shape;5111;p58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112" name="Google Shape;5112;p58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8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8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8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6" name="Google Shape;5116;p58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117" name="Google Shape;5117;p58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8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8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8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1" name="Google Shape;5121;p58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122" name="Google Shape;5122;p58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8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8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8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8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8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8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9" name="Google Shape;5129;p58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130" name="Google Shape;5130;p58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8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2" name="Google Shape;5132;p58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3" name="Google Shape;5133;p58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134" name="Google Shape;5134;p58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8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8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8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8" name="Google Shape;5138;p58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39" name="Google Shape;5139;p58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140" name="Google Shape;5140;p58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8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8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3" name="Google Shape;5143;p58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144" name="Google Shape;5144;p58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8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8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8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8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8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8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1" name="Google Shape;5151;p58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152" name="Google Shape;5152;p58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8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4" name="Google Shape;5154;p58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5" name="Google Shape;5155;p58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6" name="Google Shape;5156;p58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7" name="Google Shape;5157;p58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158" name="Google Shape;5158;p58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8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8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8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2" name="Google Shape;5162;p58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163" name="Google Shape;5163;p58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8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8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8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8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8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8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73" name="Shape 5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4" name="Google Shape;5174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75" name="Google Shape;5175;p59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176" name="Google Shape;5176;p59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9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9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9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59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181" name="Google Shape;5181;p59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9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9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9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5" name="Google Shape;5185;p59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186" name="Google Shape;5186;p59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9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9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9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59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191" name="Google Shape;5191;p59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9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3" name="Google Shape;5193;p59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194" name="Google Shape;5194;p59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9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9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9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59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199" name="Google Shape;5199;p59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9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9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9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59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204" name="Google Shape;5204;p59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9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6" name="Google Shape;5206;p59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207" name="Google Shape;5207;p59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9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9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9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1" name="Google Shape;5211;p59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212" name="Google Shape;5212;p59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9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9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9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6" name="Google Shape;5216;p59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217" name="Google Shape;5217;p59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9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9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9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59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222" name="Google Shape;5222;p59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9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9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9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59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227" name="Google Shape;5227;p59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9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9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9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9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2" name="Google Shape;5232;p59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233" name="Google Shape;5233;p59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9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5" name="Google Shape;5235;p59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236" name="Google Shape;5236;p59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9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9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9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9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9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59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243" name="Google Shape;5243;p59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9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9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9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7" name="Google Shape;5247;p59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248" name="Google Shape;5248;p59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9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9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9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59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253" name="Google Shape;5253;p59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9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9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9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59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258" name="Google Shape;5258;p59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9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9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9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59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263" name="Google Shape;5263;p59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9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9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9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9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8" name="Google Shape;5268;p59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269" name="Google Shape;5269;p59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9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9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9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9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59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275" name="Google Shape;5275;p59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9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9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9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9" name="Google Shape;5279;p59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280" name="Google Shape;5280;p59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9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2" name="Google Shape;5282;p59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283" name="Google Shape;5283;p59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9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9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9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9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59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289" name="Google Shape;5289;p59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9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9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9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3" name="Google Shape;5293;p59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294" name="Google Shape;5294;p59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9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9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9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59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299" name="Google Shape;5299;p59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9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9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59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303" name="Google Shape;5303;p59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9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59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306" name="Google Shape;5306;p59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9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9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9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59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311" name="Google Shape;5311;p59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9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9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9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59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316" name="Google Shape;5316;p59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9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59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319" name="Google Shape;5319;p59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9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9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2" name="Google Shape;5322;p59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323" name="Google Shape;5323;p59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9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9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59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327" name="Google Shape;5327;p59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9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9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0" name="Google Shape;5330;p59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331" name="Google Shape;5331;p59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9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9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9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59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336" name="Google Shape;5336;p59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9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9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9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59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341" name="Google Shape;5341;p59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9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59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344" name="Google Shape;5344;p59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9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9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7" name="Google Shape;5347;p59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348" name="Google Shape;5348;p59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9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9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9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2" name="Google Shape;5352;p59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353" name="Google Shape;5353;p59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9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9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9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59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358" name="Google Shape;5358;p59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9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9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1" name="Google Shape;5361;p59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362" name="Google Shape;5362;p59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9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9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9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59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367" name="Google Shape;5367;p59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9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9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9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1" name="Google Shape;5371;p59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372" name="Google Shape;5372;p59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9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9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9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9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59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378" name="Google Shape;5378;p59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9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9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9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9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59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384" name="Google Shape;5384;p59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9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59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387" name="Google Shape;5387;p59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9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9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9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59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392" name="Google Shape;5392;p59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9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9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9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6" name="Google Shape;5396;p59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397" name="Google Shape;5397;p59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9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9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59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401" name="Google Shape;5401;p59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9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9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9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9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9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9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8" name="Google Shape;5408;p59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409" name="Google Shape;5409;p59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9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9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9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9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4" name="Google Shape;5414;p59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415" name="Google Shape;5415;p59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9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9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9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9" name="Google Shape;5419;p59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420" name="Google Shape;5420;p59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9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9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9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4" name="Google Shape;5424;p59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425" name="Google Shape;5425;p59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9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9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9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9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0" name="Google Shape;5430;p59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431" name="Google Shape;5431;p59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9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9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9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9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59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437" name="Google Shape;5437;p59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9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9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9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9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9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9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9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59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446" name="Google Shape;5446;p59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9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9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9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9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9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59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453" name="Google Shape;5453;p59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9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9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9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59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458" name="Google Shape;5458;p59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9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9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9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9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9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9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9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9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9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9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59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470" name="Google Shape;5470;p59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9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9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9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9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9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59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477" name="Google Shape;5477;p59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9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9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9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59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482" name="Google Shape;5482;p59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9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9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9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59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487" name="Google Shape;5487;p59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9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9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9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1" name="Google Shape;5491;p59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492" name="Google Shape;5492;p59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9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9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9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6" name="Google Shape;5496;p59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497" name="Google Shape;5497;p59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9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9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9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9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9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3" name="Google Shape;5503;p59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504" name="Google Shape;5504;p59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9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9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7" name="Google Shape;5507;p59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508" name="Google Shape;5508;p59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9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9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1" name="Google Shape;5511;p59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512" name="Google Shape;5512;p59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9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9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9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9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9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9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9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0" name="Google Shape;5520;p59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521" name="Google Shape;5521;p59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9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9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9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9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9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9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59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529" name="Google Shape;5529;p59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9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9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9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3" name="Google Shape;5533;p59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534" name="Google Shape;5534;p59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9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9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9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9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59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540" name="Google Shape;5540;p59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9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9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9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9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9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9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9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59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549" name="Google Shape;5549;p59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9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1" name="Google Shape;5551;p59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552" name="Google Shape;5552;p59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9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9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9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9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7" name="Google Shape;5557;p59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558" name="Google Shape;5558;p59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9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9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59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562" name="Google Shape;5562;p59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9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9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9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9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9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9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9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0" name="Google Shape;5570;p59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571" name="Google Shape;5571;p59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9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9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9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9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59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577" name="Google Shape;5577;p59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9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9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9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9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9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9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4" name="Google Shape;5584;p59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585" name="Google Shape;5585;p59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9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9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9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9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9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9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9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9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4" name="Google Shape;5594;p59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595" name="Google Shape;5595;p59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9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9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9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9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9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9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2" name="Google Shape;5602;p59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603" name="Google Shape;5603;p59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9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9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9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7" name="Google Shape;5607;p59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608" name="Google Shape;5608;p59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9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9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9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9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9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9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5" name="Google Shape;5615;p59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616" name="Google Shape;5616;p59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9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9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9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9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9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9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3" name="Google Shape;5623;p59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624" name="Google Shape;5624;p59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9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9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9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9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9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9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31" name="Google Shape;5631;p59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2" name="Google Shape;5632;p59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33" name="Google Shape;5633;p59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634" name="Google Shape;5634;p59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9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9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9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9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9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9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59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642" name="Google Shape;5642;p59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9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9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9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9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9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9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9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0" name="Google Shape;5650;p59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651" name="Google Shape;5651;p59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9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9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9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9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9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59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658" name="Google Shape;5658;p59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9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9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9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9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59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664" name="Google Shape;5664;p59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9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9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9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9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9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9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59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672" name="Google Shape;5672;p59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9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9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9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9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9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8" name="Google Shape;5678;p59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679" name="Google Shape;5679;p59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9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9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59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683" name="Google Shape;5683;p59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9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9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9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9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9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9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9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1" name="Google Shape;5691;p59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692" name="Google Shape;5692;p59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9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9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9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9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9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9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9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9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9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9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59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704" name="Google Shape;5704;p59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9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9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9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9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9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59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711" name="Google Shape;5711;p59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9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9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9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9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59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717" name="Google Shape;5717;p59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9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9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9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9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9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9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9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59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726" name="Google Shape;5726;p59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9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9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9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9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9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9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3" name="Google Shape;5733;p59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734" name="Google Shape;5734;p59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9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9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9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9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9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9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9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2" name="Google Shape;5742;p59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743" name="Google Shape;5743;p59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9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9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9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9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9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9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9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9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2" name="Google Shape;5752;p59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753" name="Google Shape;5753;p59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9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9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9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9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58" name="Google Shape;5758;p59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59" name="Google Shape;5759;p59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60" name="Google Shape;5760;p59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9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2" name="Google Shape;5762;p59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66" name="Shape 5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7" name="Google Shape;5767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768" name="Google Shape;5768;p60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769" name="Google Shape;5769;p60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0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60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772" name="Google Shape;5772;p60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0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60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775" name="Google Shape;5775;p60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0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0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0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0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0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1" name="Google Shape;5781;p60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782" name="Google Shape;5782;p60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0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60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785" name="Google Shape;5785;p60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0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0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0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0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0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0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0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3" name="Google Shape;5793;p60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794" name="Google Shape;5794;p60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0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60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797" name="Google Shape;5797;p60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0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9" name="Google Shape;5799;p60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800" name="Google Shape;5800;p60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0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60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803" name="Google Shape;5803;p60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0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5" name="Google Shape;5805;p60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6" name="Google Shape;5806;p60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807" name="Google Shape;5807;p60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0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9" name="Google Shape;5809;p60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810" name="Google Shape;5810;p60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0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60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813" name="Google Shape;5813;p60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0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60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816" name="Google Shape;5816;p60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0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0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0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0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0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2" name="Google Shape;5822;p60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823" name="Google Shape;5823;p60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0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0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6" name="Google Shape;5826;p60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827" name="Google Shape;5827;p60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0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0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0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1" name="Google Shape;5831;p60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832" name="Google Shape;5832;p60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0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0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0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6" name="Google Shape;5836;p60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7" name="Google Shape;5837;p60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838" name="Google Shape;5838;p60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0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0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1" name="Google Shape;5841;p60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2" name="Google Shape;5842;p60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843" name="Google Shape;5843;p60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0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0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0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0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0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0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0" name="Google Shape;5850;p60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1" name="Google Shape;5851;p60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2" name="Google Shape;5852;p60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853" name="Google Shape;5853;p60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0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0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6" name="Google Shape;5856;p60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857" name="Google Shape;5857;p60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0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0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0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1" name="Google Shape;5861;p60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862" name="Google Shape;5862;p60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0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0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60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866" name="Google Shape;5866;p60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0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0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60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870" name="Google Shape;5870;p60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0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0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0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0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0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0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7" name="Google Shape;5877;p60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8" name="Google Shape;5878;p60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9" name="Google Shape;5879;p60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0" name="Google Shape;5880;p60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1" name="Google Shape;5881;p60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2" name="Google Shape;5882;p60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883" name="Google Shape;5883;p60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0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0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60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887" name="Google Shape;5887;p60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0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0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0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0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60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893" name="Google Shape;5893;p60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0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60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896" name="Google Shape;5896;p60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0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0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0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0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0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2" name="Google Shape;5902;p60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3" name="Google Shape;5903;p60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904" name="Google Shape;5904;p60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0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0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0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0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0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0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60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912" name="Google Shape;5912;p60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0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0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0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60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917" name="Google Shape;5917;p60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0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0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0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0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0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0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4" name="Google Shape;5924;p60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5" name="Google Shape;5925;p60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926" name="Google Shape;5926;p60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0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0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0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0" name="Google Shape;5930;p60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1" name="Google Shape;5931;p60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932" name="Google Shape;5932;p60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0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60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935" name="Google Shape;5935;p60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0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0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0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0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0" name="Google Shape;5940;p60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941" name="Google Shape;5941;p60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0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0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0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0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0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0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8" name="Google Shape;5948;p60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9" name="Google Shape;5949;p60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950" name="Google Shape;5950;p60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0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0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0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60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955" name="Google Shape;5955;p60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0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0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0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9" name="Google Shape;5959;p60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0" name="Google Shape;5960;p60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961" name="Google Shape;5961;p60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0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0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60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965" name="Google Shape;5965;p60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0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0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0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9" name="Google Shape;5969;p60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970" name="Google Shape;5970;p60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0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0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0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0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5" name="Google Shape;5975;p60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976" name="Google Shape;5976;p60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0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0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60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980" name="Google Shape;5980;p60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0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0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0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0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0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0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0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0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0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60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991" name="Google Shape;5991;p60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0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0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0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60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996" name="Google Shape;5996;p60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0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0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0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0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60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002" name="Google Shape;6002;p60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0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0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0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60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007" name="Google Shape;6007;p60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0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60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010" name="Google Shape;6010;p60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0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0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0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0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60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016" name="Google Shape;6016;p60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0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0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0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0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0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0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0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0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0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60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027" name="Google Shape;6027;p60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0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60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030" name="Google Shape;6030;p60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0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0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3" name="Google Shape;6033;p60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034" name="Google Shape;6034;p60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0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0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0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0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0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0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0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0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3" name="Google Shape;6043;p60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044" name="Google Shape;6044;p60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0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0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7" name="Google Shape;6047;p60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048" name="Google Shape;6048;p60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0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0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0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60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053" name="Google Shape;6053;p60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0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0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0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0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60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059" name="Google Shape;6059;p60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0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0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0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0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60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065" name="Google Shape;6065;p60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0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60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068" name="Google Shape;6068;p60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0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0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0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0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60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074" name="Google Shape;6074;p60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0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0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0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0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0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0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0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0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60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084" name="Google Shape;6084;p60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0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0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0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0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0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0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0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0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0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0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60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096" name="Google Shape;6096;p60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0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0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0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0" name="Google Shape;6100;p60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101" name="Google Shape;6101;p60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0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0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0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0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0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7" name="Google Shape;6107;p60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108" name="Google Shape;6108;p60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0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0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0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0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0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4" name="Google Shape;6114;p60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115" name="Google Shape;6115;p60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0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0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0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0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0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0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0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60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124" name="Google Shape;6124;p60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0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0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0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0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0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60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131" name="Google Shape;6131;p60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0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0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0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5" name="Google Shape;6135;p60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136" name="Google Shape;6136;p60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0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0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0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0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0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0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0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0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0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6" name="Google Shape;6146;p60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147" name="Google Shape;6147;p60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0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0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0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0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0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3" name="Google Shape;6153;p60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154" name="Google Shape;6154;p60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0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0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0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0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0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0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60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162" name="Google Shape;6162;p60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0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0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0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0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0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0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0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0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0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0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60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174" name="Google Shape;6174;p60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0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0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0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0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0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0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0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182" name="Google Shape;6182;p60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0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0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0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0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0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0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0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0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0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0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0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0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5" name="Google Shape;6195;p60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196" name="Google Shape;6196;p60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0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0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0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0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60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202" name="Google Shape;6202;p60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0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0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0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0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60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208" name="Google Shape;6208;p60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0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0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60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212" name="Google Shape;6212;p60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0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60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215" name="Google Shape;6215;p60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0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0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0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0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0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1" name="Google Shape;6221;p60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222" name="Google Shape;6222;p60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0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0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5" name="Google Shape;6225;p60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226" name="Google Shape;6226;p60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0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0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0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60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231" name="Google Shape;6231;p60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0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0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0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0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0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0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0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0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0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60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242" name="Google Shape;6242;p60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0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0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0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0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0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60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249" name="Google Shape;6249;p60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0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0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0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0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0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60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256" name="Google Shape;6256;p60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0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0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0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0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0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60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263" name="Google Shape;6263;p60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0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0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0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7" name="Google Shape;6267;p60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268" name="Google Shape;6268;p60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0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0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60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272" name="Google Shape;6272;p60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0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0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0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0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0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60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279" name="Google Shape;6279;p60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0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0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0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3" name="Google Shape;6283;p60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284" name="Google Shape;6284;p60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0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0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60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288" name="Google Shape;6288;p60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0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0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91" name="Google Shape;6291;p60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292" name="Google Shape;6292;p60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293" name="Google Shape;6293;p60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0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0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0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0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25"/>
          <p:cNvSpPr txBox="1"/>
          <p:nvPr>
            <p:ph idx="1" type="subTitle"/>
          </p:nvPr>
        </p:nvSpPr>
        <p:spPr>
          <a:xfrm>
            <a:off x="5150298" y="1997925"/>
            <a:ext cx="3591600" cy="15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br>
              <a:rPr lang="en-US"/>
            </a:br>
            <a:endParaRPr/>
          </a:p>
        </p:txBody>
      </p:sp>
      <p:sp>
        <p:nvSpPr>
          <p:cNvPr id="197" name="Google Shape;197;p25"/>
          <p:cNvSpPr txBox="1"/>
          <p:nvPr>
            <p:ph idx="3" type="subTitle"/>
          </p:nvPr>
        </p:nvSpPr>
        <p:spPr>
          <a:xfrm>
            <a:off x="5150250" y="2699250"/>
            <a:ext cx="3591600" cy="15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br>
              <a:rPr lang="en-US"/>
            </a:br>
            <a:endParaRPr/>
          </a:p>
        </p:txBody>
      </p:sp>
      <p:sp>
        <p:nvSpPr>
          <p:cNvPr id="198" name="Google Shape;198;p25"/>
          <p:cNvSpPr txBox="1"/>
          <p:nvPr>
            <p:ph idx="5" type="subTitle"/>
          </p:nvPr>
        </p:nvSpPr>
        <p:spPr>
          <a:xfrm>
            <a:off x="5150250" y="3374400"/>
            <a:ext cx="3591600" cy="15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Here you could describe the topic of the section</a:t>
            </a:r>
            <a:br>
              <a:rPr lang="en-US"/>
            </a:br>
            <a:endParaRPr/>
          </a:p>
        </p:txBody>
      </p:sp>
      <p:sp>
        <p:nvSpPr>
          <p:cNvPr id="199" name="Google Shape;199;p25"/>
          <p:cNvSpPr txBox="1"/>
          <p:nvPr>
            <p:ph idx="6" type="title"/>
          </p:nvPr>
        </p:nvSpPr>
        <p:spPr>
          <a:xfrm>
            <a:off x="979009" y="2301525"/>
            <a:ext cx="1581300" cy="421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AGENDA</a:t>
            </a:r>
            <a:endParaRPr/>
          </a:p>
        </p:txBody>
      </p:sp>
      <p:sp>
        <p:nvSpPr>
          <p:cNvPr id="200" name="Google Shape;200;p25"/>
          <p:cNvSpPr txBox="1"/>
          <p:nvPr>
            <p:ph type="title"/>
          </p:nvPr>
        </p:nvSpPr>
        <p:spPr>
          <a:xfrm>
            <a:off x="6786203" y="1613288"/>
            <a:ext cx="1955700" cy="421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DB3862"/>
                </a:solidFill>
              </a:rPr>
              <a:t>INTRODUCTION</a:t>
            </a:r>
            <a:endParaRPr>
              <a:solidFill>
                <a:srgbClr val="DB3862"/>
              </a:solidFill>
            </a:endParaRPr>
          </a:p>
        </p:txBody>
      </p:sp>
      <p:sp>
        <p:nvSpPr>
          <p:cNvPr id="201" name="Google Shape;201;p25"/>
          <p:cNvSpPr txBox="1"/>
          <p:nvPr>
            <p:ph idx="2" type="title"/>
          </p:nvPr>
        </p:nvSpPr>
        <p:spPr>
          <a:xfrm>
            <a:off x="6786203" y="2314629"/>
            <a:ext cx="1955700" cy="421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/>
              <a:t>PRESENTATION</a:t>
            </a:r>
            <a:endParaRPr sz="2000"/>
          </a:p>
        </p:txBody>
      </p:sp>
      <p:sp>
        <p:nvSpPr>
          <p:cNvPr id="202" name="Google Shape;202;p25"/>
          <p:cNvSpPr txBox="1"/>
          <p:nvPr>
            <p:ph idx="4" type="title"/>
          </p:nvPr>
        </p:nvSpPr>
        <p:spPr>
          <a:xfrm>
            <a:off x="6786203" y="2989762"/>
            <a:ext cx="1955700" cy="4215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CONCLUSION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301" name="Shape 6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2" name="Google Shape;6302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303" name="Google Shape;6303;p61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4" name="Google Shape;6304;p61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5" name="Google Shape;6305;p61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6" name="Google Shape;6306;p61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307" name="Google Shape;6307;p61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1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1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1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1" name="Google Shape;6311;p61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312" name="Google Shape;6312;p61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1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4" name="Google Shape;6314;p61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5" name="Google Shape;6315;p61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6" name="Google Shape;6316;p61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7" name="Google Shape;6317;p61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8" name="Google Shape;6318;p61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9" name="Google Shape;6319;p61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0" name="Google Shape;6320;p61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321" name="Google Shape;6321;p61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1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1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61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325" name="Google Shape;6325;p61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1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61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328" name="Google Shape;6328;p61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1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1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1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1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3" name="Google Shape;6333;p61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4" name="Google Shape;6334;p61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5" name="Google Shape;6335;p61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6" name="Google Shape;6336;p61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7" name="Google Shape;6337;p61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8" name="Google Shape;6338;p61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339" name="Google Shape;6339;p61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1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1" name="Google Shape;6341;p61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2" name="Google Shape;6342;p61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3" name="Google Shape;6343;p61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344" name="Google Shape;6344;p61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1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1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1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8" name="Google Shape;6348;p61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9" name="Google Shape;6349;p61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0" name="Google Shape;6350;p61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1" name="Google Shape;6351;p61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2" name="Google Shape;6352;p61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3" name="Google Shape;6353;p61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4" name="Google Shape;6354;p61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355" name="Google Shape;6355;p61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1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61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358" name="Google Shape;6358;p61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1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0" name="Google Shape;6360;p61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361" name="Google Shape;6361;p61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1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3" name="Google Shape;6363;p61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4" name="Google Shape;6364;p61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365" name="Google Shape;6365;p61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1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7" name="Google Shape;6367;p61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8" name="Google Shape;6368;p61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369" name="Google Shape;6369;p61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1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1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1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61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374" name="Google Shape;6374;p61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1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1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1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61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379" name="Google Shape;6379;p61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1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1" name="Google Shape;6381;p61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382" name="Google Shape;6382;p61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1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4" name="Google Shape;6384;p61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5" name="Google Shape;6385;p61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6" name="Google Shape;6386;p61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387" name="Google Shape;6387;p61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1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1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1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1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2" name="Google Shape;6392;p61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3" name="Google Shape;6393;p61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394" name="Google Shape;6394;p61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1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61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397" name="Google Shape;6397;p61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1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1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61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401" name="Google Shape;6401;p61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1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61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404" name="Google Shape;6404;p61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1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6" name="Google Shape;6406;p61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7" name="Google Shape;6407;p61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408" name="Google Shape;6408;p61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1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1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61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412" name="Google Shape;6412;p61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1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1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1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1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7" name="Google Shape;6417;p61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8" name="Google Shape;6418;p61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9" name="Google Shape;6419;p61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420" name="Google Shape;6420;p61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1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1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3" name="Google Shape;6423;p61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424" name="Google Shape;6424;p61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1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1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61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428" name="Google Shape;6428;p61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1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1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61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432" name="Google Shape;6432;p61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1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1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1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61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437" name="Google Shape;6437;p61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1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1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0" name="Google Shape;6440;p61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1" name="Google Shape;6441;p61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442" name="Google Shape;6442;p61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1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4" name="Google Shape;6444;p61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445" name="Google Shape;6445;p61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1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7" name="Google Shape;6447;p61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8" name="Google Shape;6448;p61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9" name="Google Shape;6449;p61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450" name="Google Shape;6450;p61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1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1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1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61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455" name="Google Shape;6455;p61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1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7" name="Google Shape;6457;p61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8" name="Google Shape;6458;p61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459" name="Google Shape;6459;p61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1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1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1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1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1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61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466" name="Google Shape;6466;p61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1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1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1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1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1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1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61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474" name="Google Shape;6474;p61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1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61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477" name="Google Shape;6477;p61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1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1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1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61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482" name="Google Shape;6482;p61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1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1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5" name="Google Shape;6485;p61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6" name="Google Shape;6486;p61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487" name="Google Shape;6487;p61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1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9" name="Google Shape;6489;p61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0" name="Google Shape;6490;p61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1" name="Google Shape;6491;p61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492" name="Google Shape;6492;p61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1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61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495" name="Google Shape;6495;p61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1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1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1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61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500" name="Google Shape;6500;p61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1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1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3" name="Google Shape;6503;p61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4" name="Google Shape;6504;p61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505" name="Google Shape;6505;p61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1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1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8" name="Google Shape;6508;p61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509" name="Google Shape;6509;p61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1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1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1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61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514" name="Google Shape;6514;p61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1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1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517" name="Google Shape;6517;p61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1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61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520" name="Google Shape;6520;p61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1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1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1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1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61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526" name="Google Shape;6526;p61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1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1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1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0" name="Google Shape;6530;p61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1" name="Google Shape;6531;p61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2" name="Google Shape;6532;p61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533" name="Google Shape;6533;p61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1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61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536" name="Google Shape;6536;p61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1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61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539" name="Google Shape;6539;p61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1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61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542" name="Google Shape;6542;p61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1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1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1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1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1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1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1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61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551" name="Google Shape;6551;p61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1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3" name="Google Shape;6553;p61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4" name="Google Shape;6554;p61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555" name="Google Shape;6555;p61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1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7" name="Google Shape;6557;p61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558" name="Google Shape;6558;p61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1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61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561" name="Google Shape;6561;p61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1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1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4" name="Google Shape;6564;p61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565" name="Google Shape;6565;p61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1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7" name="Google Shape;6567;p61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8" name="Google Shape;6568;p61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569" name="Google Shape;6569;p61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1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1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61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573" name="Google Shape;6573;p61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1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61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576" name="Google Shape;6576;p61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1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61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579" name="Google Shape;6579;p61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1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1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2" name="Google Shape;6582;p61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86" name="Shape 6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7" name="Google Shape;6587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588" name="Google Shape;6588;p62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589" name="Google Shape;6589;p62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2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1" name="Google Shape;6591;p62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592" name="Google Shape;6592;p62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2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2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62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596" name="Google Shape;6596;p62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2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2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2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2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1" name="Google Shape;6601;p62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602" name="Google Shape;6602;p62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2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2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2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6" name="Google Shape;6606;p62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7" name="Google Shape;6607;p62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608" name="Google Shape;6608;p62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2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2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1" name="Google Shape;6611;p62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612" name="Google Shape;6612;p62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2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2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5" name="Google Shape;6615;p62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616" name="Google Shape;6616;p62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2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8" name="Google Shape;6618;p62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9" name="Google Shape;6619;p62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620" name="Google Shape;6620;p62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2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2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3" name="Google Shape;6623;p62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4" name="Google Shape;6624;p62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625" name="Google Shape;6625;p62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2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2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2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62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630" name="Google Shape;6630;p62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2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2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2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4" name="Google Shape;6634;p62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635" name="Google Shape;6635;p62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2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2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8" name="Google Shape;6638;p62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639" name="Google Shape;6639;p62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2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62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642" name="Google Shape;6642;p62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2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4" name="Google Shape;6644;p62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5" name="Google Shape;6645;p62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646" name="Google Shape;6646;p62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2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8" name="Google Shape;6648;p62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9" name="Google Shape;6649;p62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650" name="Google Shape;6650;p62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2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2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3" name="Google Shape;6653;p62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654" name="Google Shape;6654;p62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2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2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2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62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659" name="Google Shape;6659;p62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2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2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2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3" name="Google Shape;6663;p62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4" name="Google Shape;6664;p62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665" name="Google Shape;6665;p62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2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2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8" name="Google Shape;6668;p62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9" name="Google Shape;6669;p62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670" name="Google Shape;6670;p62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2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2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2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2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2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2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2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2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2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2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62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682" name="Google Shape;6682;p62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2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2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5" name="Google Shape;6685;p62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6" name="Google Shape;6686;p62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7" name="Google Shape;6687;p62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688" name="Google Shape;6688;p62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2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2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62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692" name="Google Shape;6692;p62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2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2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62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696" name="Google Shape;6696;p62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2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2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9" name="Google Shape;6699;p62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700" name="Google Shape;6700;p62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2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2" name="Google Shape;6702;p62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3" name="Google Shape;6703;p62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4" name="Google Shape;6704;p62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705" name="Google Shape;6705;p62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2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2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2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2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2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2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2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2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2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2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6" name="Google Shape;6716;p62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717" name="Google Shape;6717;p62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2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2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62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721" name="Google Shape;6721;p62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2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2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2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5" name="Google Shape;6725;p62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6" name="Google Shape;6726;p62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727" name="Google Shape;6727;p62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2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9" name="Google Shape;6729;p62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730" name="Google Shape;6730;p62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2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2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2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2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62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736" name="Google Shape;6736;p62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2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2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2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0" name="Google Shape;6740;p62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1" name="Google Shape;6741;p62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2" name="Google Shape;6742;p62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3" name="Google Shape;6743;p62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744" name="Google Shape;6744;p62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2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62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747" name="Google Shape;6747;p62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2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2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2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1" name="Google Shape;6751;p62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752" name="Google Shape;6752;p62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2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2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62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756" name="Google Shape;6756;p62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2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2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9" name="Google Shape;6759;p62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760" name="Google Shape;6760;p62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2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2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2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2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2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2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62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768" name="Google Shape;6768;p62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2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2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2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2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2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2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5" name="Google Shape;6775;p62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6" name="Google Shape;6776;p62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777" name="Google Shape;6777;p62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2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2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2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2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62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783" name="Google Shape;6783;p62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2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2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2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2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8" name="Google Shape;6788;p62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789" name="Google Shape;6789;p62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2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2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2" name="Google Shape;6792;p62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793" name="Google Shape;6793;p62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2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2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2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7" name="Google Shape;6797;p62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8" name="Google Shape;6798;p62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9" name="Google Shape;6799;p62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800" name="Google Shape;6800;p62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2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2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2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2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5" name="Google Shape;6805;p62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806" name="Google Shape;6806;p62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2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2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2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2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2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2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62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814" name="Google Shape;6814;p62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2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2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7" name="Google Shape;6817;p62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818" name="Google Shape;6818;p62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2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2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2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2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2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2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2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6" name="Google Shape;6826;p62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827" name="Google Shape;6827;p62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2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2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2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2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2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2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62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835" name="Google Shape;6835;p62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2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62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838" name="Google Shape;6838;p62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2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2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2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2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2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2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2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2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2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62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849" name="Google Shape;6849;p62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2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2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2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62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854" name="Google Shape;6854;p62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2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2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2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2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2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2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62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862" name="Google Shape;6862;p62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2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2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5" name="Google Shape;6865;p62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866" name="Google Shape;6866;p62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2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2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2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2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2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2" name="Google Shape;6872;p62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873" name="Google Shape;6873;p62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2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2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2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7" name="Google Shape;6877;p62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878" name="Google Shape;6878;p62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2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62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881" name="Google Shape;6881;p62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2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62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884" name="Google Shape;6884;p62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2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2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2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2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2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2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62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892" name="Google Shape;6892;p62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2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2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2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2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7" name="Google Shape;6897;p62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898" name="Google Shape;6898;p62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2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2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2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62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903" name="Google Shape;6903;p62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2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2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2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7" name="Google Shape;6907;p62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908" name="Google Shape;6908;p62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2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2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2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62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913" name="Google Shape;6913;p62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2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62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916" name="Google Shape;6916;p62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2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2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2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2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1" name="Google Shape;6921;p62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922" name="Google Shape;6922;p62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2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2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2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2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2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2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62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930" name="Google Shape;6930;p62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2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2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3" name="Google Shape;6933;p62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4" name="Google Shape;6934;p62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935" name="Google Shape;6935;p62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2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2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2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2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62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941" name="Google Shape;6941;p62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2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2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2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2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62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947" name="Google Shape;6947;p62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2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2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2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2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2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2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2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2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62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957" name="Google Shape;6957;p62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2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2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2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2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2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2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2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5" name="Google Shape;6965;p62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966" name="Google Shape;6966;p62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2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2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2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62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971" name="Google Shape;6971;p62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2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3" name="Google Shape;6973;p62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974" name="Google Shape;6974;p62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2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2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2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2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2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62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981" name="Google Shape;6981;p62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2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2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2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62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986" name="Google Shape;6986;p62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2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2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62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990" name="Google Shape;6990;p62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2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2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2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2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2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2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7" name="Google Shape;6997;p62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998" name="Google Shape;6998;p62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2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62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001" name="Google Shape;7001;p62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2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62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004" name="Google Shape;7004;p62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2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62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007" name="Google Shape;7007;p62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2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2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2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2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2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2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62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015" name="Google Shape;7015;p62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2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62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018" name="Google Shape;7018;p62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2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0" name="Google Shape;7020;p62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1" name="Google Shape;7021;p62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022" name="Google Shape;7022;p62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2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2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28" name="Shape 7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9" name="Google Shape;7029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030" name="Google Shape;7030;p63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1" name="Google Shape;7031;p63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032" name="Google Shape;7032;p63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3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4" name="Google Shape;7034;p63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035" name="Google Shape;7035;p63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3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3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63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039" name="Google Shape;7039;p63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3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3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3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3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63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045" name="Google Shape;7045;p63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3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3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3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3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63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051" name="Google Shape;7051;p63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3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3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3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3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3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3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3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3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3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3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3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3" name="Google Shape;7063;p63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064" name="Google Shape;7064;p63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3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6" name="Google Shape;7066;p63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067" name="Google Shape;7067;p63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3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3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3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1" name="Google Shape;7071;p63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2" name="Google Shape;7072;p63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073" name="Google Shape;7073;p63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3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3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3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3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3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9" name="Google Shape;7079;p63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0" name="Google Shape;7080;p63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1" name="Google Shape;7081;p63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082" name="Google Shape;7082;p63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3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3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3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3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63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088" name="Google Shape;7088;p63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3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3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3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3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3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3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3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63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097" name="Google Shape;7097;p63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3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63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100" name="Google Shape;7100;p63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3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3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63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104" name="Google Shape;7104;p63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3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63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107" name="Google Shape;7107;p63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3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3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3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3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3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3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63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115" name="Google Shape;7115;p63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3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63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118" name="Google Shape;7118;p63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3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3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63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122" name="Google Shape;7122;p63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3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4" name="Google Shape;7124;p63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125" name="Google Shape;7125;p63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3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3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8" name="Google Shape;7128;p63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9" name="Google Shape;7129;p63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0" name="Google Shape;7130;p63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131" name="Google Shape;7131;p63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3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3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3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3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3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7" name="Google Shape;7137;p63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8" name="Google Shape;7138;p63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139" name="Google Shape;7139;p63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3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3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2" name="Google Shape;7142;p63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143" name="Google Shape;7143;p63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3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5" name="Google Shape;7145;p63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6" name="Google Shape;7146;p63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147" name="Google Shape;7147;p63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3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3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0" name="Google Shape;7150;p63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151" name="Google Shape;7151;p63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3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3" name="Google Shape;7153;p63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4" name="Google Shape;7154;p63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5" name="Google Shape;7155;p63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6" name="Google Shape;7156;p63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157" name="Google Shape;7157;p63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3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9" name="Google Shape;7159;p63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0" name="Google Shape;7160;p63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161" name="Google Shape;7161;p63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3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3" name="Google Shape;7163;p63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4" name="Google Shape;7164;p63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5" name="Google Shape;7165;p63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6" name="Google Shape;7166;p63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167" name="Google Shape;7167;p63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3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3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63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171" name="Google Shape;7171;p63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3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63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174" name="Google Shape;7174;p63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3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6" name="Google Shape;7176;p63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7" name="Google Shape;7177;p63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178" name="Google Shape;7178;p63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3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3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3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3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3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3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3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3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7" name="Google Shape;7187;p63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8" name="Google Shape;7188;p63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189" name="Google Shape;7189;p63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3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3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3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3" name="Google Shape;7193;p63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194" name="Google Shape;7194;p63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3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63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197" name="Google Shape;7197;p63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3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9" name="Google Shape;7199;p63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0" name="Google Shape;7200;p63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201" name="Google Shape;7201;p63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3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3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63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205" name="Google Shape;7205;p63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3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3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3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3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3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63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212" name="Google Shape;7212;p63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3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63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215" name="Google Shape;7215;p63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3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63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218" name="Google Shape;7218;p63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3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3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3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3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3" name="Google Shape;7223;p63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224" name="Google Shape;7224;p63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3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3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3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8" name="Google Shape;7228;p63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9" name="Google Shape;7229;p63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230" name="Google Shape;7230;p63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3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3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3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63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235" name="Google Shape;7235;p63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3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3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8" name="Google Shape;7238;p63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239" name="Google Shape;7239;p63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3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3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63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243" name="Google Shape;7243;p63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3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3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3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3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3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3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3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3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2" name="Google Shape;7252;p63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3" name="Google Shape;7253;p63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254" name="Google Shape;7254;p63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3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3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63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258" name="Google Shape;7258;p63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3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63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261" name="Google Shape;7261;p63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3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3" name="Google Shape;7263;p63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4" name="Google Shape;7264;p63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265" name="Google Shape;7265;p63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3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63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268" name="Google Shape;7268;p63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3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63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271" name="Google Shape;7271;p63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3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63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274" name="Google Shape;7274;p63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3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63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277" name="Google Shape;7277;p63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3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3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3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1" name="Google Shape;7281;p63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282" name="Google Shape;7282;p63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3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4" name="Google Shape;7284;p63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285" name="Google Shape;7285;p63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3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7" name="Google Shape;7287;p63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288" name="Google Shape;7288;p63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3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3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3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3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63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294" name="Google Shape;7294;p63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3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3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3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3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3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3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3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2" name="Google Shape;7302;p63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303" name="Google Shape;7303;p63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3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3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63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307" name="Google Shape;7307;p63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3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3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3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63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312" name="Google Shape;7312;p63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3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4" name="Google Shape;7314;p63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5" name="Google Shape;7315;p63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316" name="Google Shape;7316;p63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3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3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3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0" name="Google Shape;7320;p63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321" name="Google Shape;7321;p63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3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3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3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63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326" name="Google Shape;7326;p63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3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3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63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330" name="Google Shape;7330;p63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3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2" name="Google Shape;7332;p63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333" name="Google Shape;7333;p63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3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3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6" name="Google Shape;7336;p63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337" name="Google Shape;7337;p63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3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63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340" name="Google Shape;7340;p63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3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63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343" name="Google Shape;7343;p63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3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3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3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7" name="Google Shape;7347;p63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8" name="Google Shape;7348;p63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349" name="Google Shape;7349;p63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3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2" name="Google Shape;7352;p63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3" name="Google Shape;7353;p63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354" name="Google Shape;7354;p63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7" name="Google Shape;7357;p63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8" name="Google Shape;7358;p63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359" name="Google Shape;7359;p63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3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3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2" name="Google Shape;7362;p63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363" name="Google Shape;7363;p63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3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3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6" name="Google Shape;7366;p63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367" name="Google Shape;7367;p63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3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3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3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3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2" name="Google Shape;7372;p63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3" name="Google Shape;7373;p63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374" name="Google Shape;7374;p63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3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7" name="Google Shape;7377;p63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8" name="Google Shape;7378;p63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379" name="Google Shape;7379;p63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3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3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3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3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3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3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3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3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3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0" name="Google Shape;7390;p63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94" name="Shape 7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5" name="Google Shape;7395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396" name="Google Shape;7396;p64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7" name="Google Shape;7397;p64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398" name="Google Shape;7398;p64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4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4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64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402" name="Google Shape;7402;p64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4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4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4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4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4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4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4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4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4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4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4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4" name="Google Shape;7414;p64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5" name="Google Shape;7415;p64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6" name="Google Shape;7416;p64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7" name="Google Shape;7417;p64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418" name="Google Shape;7418;p64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4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4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4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2" name="Google Shape;7422;p64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3" name="Google Shape;7423;p64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424" name="Google Shape;7424;p64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4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4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4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4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9" name="Google Shape;7429;p64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0" name="Google Shape;7430;p64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1" name="Google Shape;7431;p64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2" name="Google Shape;7432;p64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433" name="Google Shape;7433;p64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4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64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436" name="Google Shape;7436;p64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4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4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4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0" name="Google Shape;7440;p64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1" name="Google Shape;7441;p64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2" name="Google Shape;7442;p64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443" name="Google Shape;7443;p64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4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4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6" name="Google Shape;7446;p64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7" name="Google Shape;7447;p64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448" name="Google Shape;7448;p64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4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4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1" name="Google Shape;7451;p64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2" name="Google Shape;7452;p64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3" name="Google Shape;7453;p64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454" name="Google Shape;7454;p64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4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6" name="Google Shape;7456;p64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457" name="Google Shape;7457;p64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4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64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460" name="Google Shape;7460;p64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4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64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463" name="Google Shape;7463;p64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4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4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4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4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4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4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4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4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64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473" name="Google Shape;7473;p64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4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4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64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477" name="Google Shape;7477;p64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4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4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4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4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4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4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4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64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486" name="Google Shape;7486;p64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4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4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4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4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4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4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3" name="Google Shape;7493;p64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494" name="Google Shape;7494;p64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4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6" name="Google Shape;7496;p64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7" name="Google Shape;7497;p64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498" name="Google Shape;7498;p64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4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4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4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4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4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4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64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506" name="Google Shape;7506;p64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4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4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64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510" name="Google Shape;7510;p64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4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4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3" name="Google Shape;7513;p64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4" name="Google Shape;7514;p64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515" name="Google Shape;7515;p64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4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4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64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519" name="Google Shape;7519;p64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4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4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2" name="Google Shape;7522;p64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3" name="Google Shape;7523;p64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4" name="Google Shape;7524;p64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525" name="Google Shape;7525;p64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4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4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4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4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64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531" name="Google Shape;7531;p64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4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4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4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4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4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7" name="Google Shape;7537;p64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538" name="Google Shape;7538;p64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4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4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64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542" name="Google Shape;7542;p64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4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4" name="Google Shape;7544;p64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545" name="Google Shape;7545;p64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4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4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64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549" name="Google Shape;7549;p64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4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4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4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4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4" name="Google Shape;7554;p64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5" name="Google Shape;7555;p64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6" name="Google Shape;7556;p64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7" name="Google Shape;7557;p64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8" name="Google Shape;7558;p64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559" name="Google Shape;7559;p64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4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4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4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3" name="Google Shape;7563;p64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564" name="Google Shape;7564;p64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4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4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4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4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4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4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4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4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4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4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4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64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577" name="Google Shape;7577;p64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4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4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4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4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4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4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4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4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64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587" name="Google Shape;7587;p64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4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4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64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591" name="Google Shape;7591;p64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4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4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4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4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4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64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598" name="Google Shape;7598;p64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4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4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4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4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3" name="Google Shape;7603;p64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604" name="Google Shape;7604;p64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4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4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4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4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4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4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1" name="Google Shape;7611;p64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612" name="Google Shape;7612;p64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4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4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4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4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4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64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619" name="Google Shape;7619;p64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4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4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4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4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4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4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4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4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64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629" name="Google Shape;7629;p64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4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4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2" name="Google Shape;7632;p64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633" name="Google Shape;7633;p64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4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4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4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64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638" name="Google Shape;7638;p64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4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64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641" name="Google Shape;7641;p64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4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4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4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64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646" name="Google Shape;7646;p64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4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4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4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64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651" name="Google Shape;7651;p64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4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4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4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4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4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4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4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4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64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661" name="Google Shape;7661;p64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4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64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664" name="Google Shape;7664;p64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4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4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4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4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4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4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64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672" name="Google Shape;7672;p64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4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4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4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4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4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4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4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4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4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4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4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4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4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4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4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4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64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690" name="Google Shape;7690;p64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4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4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4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4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4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64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697" name="Google Shape;7697;p64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4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64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700" name="Google Shape;7700;p64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4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4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4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4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4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4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7" name="Google Shape;7707;p64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708" name="Google Shape;7708;p64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4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4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4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4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4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4" name="Google Shape;7714;p64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715" name="Google Shape;7715;p64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4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4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4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4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0" name="Google Shape;7720;p64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721" name="Google Shape;7721;p64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4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4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4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4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4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4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64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729" name="Google Shape;7729;p64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4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4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4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64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734" name="Google Shape;7734;p64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4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4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64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738" name="Google Shape;7738;p64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4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4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1" name="Google Shape;7741;p64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742" name="Google Shape;7742;p64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4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4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4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4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4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4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4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4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1" name="Google Shape;7751;p64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2" name="Google Shape;7752;p64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753" name="Google Shape;7753;p64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4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4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4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4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4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4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64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761" name="Google Shape;7761;p64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4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4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4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4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4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7" name="Google Shape;7767;p64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768" name="Google Shape;7768;p64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4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4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4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4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4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4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4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64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777" name="Google Shape;7777;p64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4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4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4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4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2" name="Google Shape;7782;p64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783" name="Google Shape;7783;p64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4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4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4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4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4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9" name="Google Shape;7789;p64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790" name="Google Shape;7790;p64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4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4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64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794" name="Google Shape;7794;p64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4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4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4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4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4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4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64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802" name="Google Shape;7802;p64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4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4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4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4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4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4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64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810" name="Google Shape;7810;p64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4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4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4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4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4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4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64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818" name="Google Shape;7818;p64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4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4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4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4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64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824" name="Google Shape;7824;p64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4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4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64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828" name="Google Shape;7828;p64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4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4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4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4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3" name="Google Shape;7833;p64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834" name="Google Shape;7834;p64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4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4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4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4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4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64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841" name="Google Shape;7841;p64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4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4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4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4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4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4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64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849" name="Google Shape;7849;p64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4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4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4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3" name="Google Shape;7853;p64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854" name="Google Shape;7854;p64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4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4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4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4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4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4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64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862" name="Google Shape;7862;p64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4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4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4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6" name="Google Shape;7866;p64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7" name="Google Shape;7867;p64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868" name="Google Shape;7868;p64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4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4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4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2" name="Google Shape;7872;p64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3" name="Google Shape;7873;p64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874" name="Google Shape;7874;p64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4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4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77" name="Google Shape;7877;p64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878" name="Google Shape;7878;p64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9" name="Google Shape;7879;p64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880" name="Google Shape;7880;p64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881" name="Google Shape;7881;p64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4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4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4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4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4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4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64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889" name="Google Shape;7889;p64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4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4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4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4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894" name="Google Shape;7894;p64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98" name="Shape 7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9" name="Google Shape;7899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/>
              <a:t>Performing </a:t>
            </a: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900" name="Google Shape;7900;p65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901" name="Google Shape;7901;p65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5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5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5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5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6" name="Google Shape;7906;p65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7" name="Google Shape;7907;p65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8" name="Google Shape;7908;p65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909" name="Google Shape;7909;p65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5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5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65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913" name="Google Shape;7913;p65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5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5" name="Google Shape;7915;p65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916" name="Google Shape;7916;p65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5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5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5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0" name="Google Shape;7920;p65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1" name="Google Shape;7921;p65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922" name="Google Shape;7922;p65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5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4" name="Google Shape;7924;p65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5" name="Google Shape;7925;p65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926" name="Google Shape;7926;p65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5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65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929" name="Google Shape;7929;p65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5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5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5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5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5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5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5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65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938" name="Google Shape;7938;p65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5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65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941" name="Google Shape;7941;p65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5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5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4" name="Google Shape;7944;p65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5" name="Google Shape;7945;p65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6" name="Google Shape;7946;p65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947" name="Google Shape;7947;p65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5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65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950" name="Google Shape;7950;p65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5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5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5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5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5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56" name="Google Shape;7956;p65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7" name="Google Shape;7957;p65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958" name="Google Shape;7958;p65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5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5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5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2" name="Google Shape;7962;p65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963" name="Google Shape;7963;p65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5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5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6" name="Google Shape;7966;p65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7" name="Google Shape;7967;p65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968" name="Google Shape;7968;p65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5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5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5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5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5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5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5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6" name="Google Shape;7976;p65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7" name="Google Shape;7977;p65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978" name="Google Shape;7978;p65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5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5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5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2" name="Google Shape;7982;p65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3" name="Google Shape;7983;p65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4" name="Google Shape;7984;p65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985" name="Google Shape;7985;p65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5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7" name="Google Shape;7987;p65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988" name="Google Shape;7988;p65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5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5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1" name="Google Shape;7991;p65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2" name="Google Shape;7992;p65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993" name="Google Shape;7993;p65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5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5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65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997" name="Google Shape;7997;p65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5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5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5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5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5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3" name="Google Shape;8003;p65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004" name="Google Shape;8004;p65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5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5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5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65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009" name="Google Shape;8009;p65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5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1" name="Google Shape;8011;p65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2" name="Google Shape;8012;p65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013" name="Google Shape;8013;p65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5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5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5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5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5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9" name="Google Shape;8019;p65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020" name="Google Shape;8020;p65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5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65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023" name="Google Shape;8023;p65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5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5" name="Google Shape;8025;p65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6" name="Google Shape;8026;p65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7" name="Google Shape;8027;p65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028" name="Google Shape;8028;p65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5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65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031" name="Google Shape;8031;p65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5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5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5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5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5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7" name="Google Shape;8037;p65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8" name="Google Shape;8038;p65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039" name="Google Shape;8039;p65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5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5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5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043" name="Google Shape;8043;p65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5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5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5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5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5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5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65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051" name="Google Shape;8051;p65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5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5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5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5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5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7" name="Google Shape;8057;p65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058" name="Google Shape;8058;p65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5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5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5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5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5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65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065" name="Google Shape;8065;p65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5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5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65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069" name="Google Shape;8069;p65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5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5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5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5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65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075" name="Google Shape;8075;p65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5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5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5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5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5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65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082" name="Google Shape;8082;p65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5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5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5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5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7" name="Google Shape;8087;p65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088" name="Google Shape;8088;p65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5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5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5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5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5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5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5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5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5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8" name="Google Shape;8098;p65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099" name="Google Shape;8099;p65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5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5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5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5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5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5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5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5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5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5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65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111" name="Google Shape;8111;p65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5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5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5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5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6" name="Google Shape;8116;p65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7" name="Google Shape;8117;p65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118" name="Google Shape;8118;p65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5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5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5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5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5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5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5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5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5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5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65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130" name="Google Shape;8130;p65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5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5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5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5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5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5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5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65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139" name="Google Shape;8139;p65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5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5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65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143" name="Google Shape;8143;p65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5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5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65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147" name="Google Shape;8147;p65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5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5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5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5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5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65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154" name="Google Shape;8154;p65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5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5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5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5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5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65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161" name="Google Shape;8161;p65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5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5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5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65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166" name="Google Shape;8166;p65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5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5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9" name="Google Shape;8169;p65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170" name="Google Shape;8170;p65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5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5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5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65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175" name="Google Shape;8175;p65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5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5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5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5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5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5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65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183" name="Google Shape;8183;p65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5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5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5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5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5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65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190" name="Google Shape;8190;p65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65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5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5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5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5" name="Google Shape;8195;p65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196" name="Google Shape;8196;p65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5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5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5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5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5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5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5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5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65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206" name="Google Shape;8206;p65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5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5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65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5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5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5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5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5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5" name="Google Shape;8215;p65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216" name="Google Shape;8216;p65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5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5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5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5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5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5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65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224" name="Google Shape;8224;p65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5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5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5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5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5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65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231" name="Google Shape;8231;p65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5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5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5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5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5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5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5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5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65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241" name="Google Shape;8241;p65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5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5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5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5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5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65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248" name="Google Shape;8248;p65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5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5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5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65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253" name="Google Shape;8253;p65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5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5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5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5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5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5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5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5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5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3" name="Google Shape;8263;p65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4" name="Google Shape;8264;p65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265" name="Google Shape;8265;p65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5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5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5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5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5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1" name="Google Shape;8271;p65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272" name="Google Shape;8272;p65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5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65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275" name="Google Shape;8275;p65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5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7" name="Google Shape;8277;p65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278" name="Google Shape;8278;p65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5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5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5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5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5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65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285" name="Google Shape;8285;p65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5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5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65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289" name="Google Shape;8289;p65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5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94" name="Shape 8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5" name="Google Shape;8295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96" name="Google Shape;8296;p66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7" name="Google Shape;8297;p66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298" name="Google Shape;8298;p66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6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0" name="Google Shape;8300;p66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1" name="Google Shape;8301;p66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302" name="Google Shape;8302;p66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6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4" name="Google Shape;8304;p66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5" name="Google Shape;8305;p66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306" name="Google Shape;8306;p66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6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8" name="Google Shape;8308;p66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309" name="Google Shape;8309;p66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6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6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66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313" name="Google Shape;8313;p66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6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6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6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6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66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319" name="Google Shape;8319;p66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6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6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6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6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6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6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6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7" name="Google Shape;8327;p66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8" name="Google Shape;8328;p66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9" name="Google Shape;8329;p66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0" name="Google Shape;8330;p66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331" name="Google Shape;8331;p66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6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6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6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66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336" name="Google Shape;8336;p66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6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66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339" name="Google Shape;8339;p66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6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66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342" name="Google Shape;8342;p66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6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6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6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6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66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348" name="Google Shape;8348;p66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6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6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66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352" name="Google Shape;8352;p66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6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6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6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6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6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6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66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360" name="Google Shape;8360;p66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6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6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66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364" name="Google Shape;8364;p66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6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6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6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6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6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6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6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2" name="Google Shape;8372;p66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373" name="Google Shape;8373;p66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6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6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6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6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6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6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6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6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2" name="Google Shape;8382;p66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383" name="Google Shape;8383;p66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6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66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386" name="Google Shape;8386;p66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6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6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9" name="Google Shape;8389;p66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390" name="Google Shape;8390;p66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6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6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3" name="Google Shape;8393;p66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4" name="Google Shape;8394;p66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395" name="Google Shape;8395;p66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6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6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6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6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6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6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2" name="Google Shape;8402;p66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3" name="Google Shape;8403;p66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404" name="Google Shape;8404;p66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6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66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407" name="Google Shape;8407;p66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6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66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410" name="Google Shape;8410;p66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6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6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6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66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415" name="Google Shape;8415;p66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6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66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418" name="Google Shape;8418;p66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6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0" name="Google Shape;8420;p66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421" name="Google Shape;8421;p66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6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66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424" name="Google Shape;8424;p66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6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6" name="Google Shape;8426;p66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7" name="Google Shape;8427;p66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8" name="Google Shape;8428;p66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429" name="Google Shape;8429;p66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6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66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432" name="Google Shape;8432;p66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6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6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66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436" name="Google Shape;8436;p66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6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6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9" name="Google Shape;8439;p66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0" name="Google Shape;8440;p66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1" name="Google Shape;8441;p66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442" name="Google Shape;8442;p66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6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6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6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6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6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6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66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450" name="Google Shape;8450;p66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6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6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6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66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455" name="Google Shape;8455;p66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6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6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6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66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460" name="Google Shape;8460;p66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6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6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6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4" name="Google Shape;8464;p66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5" name="Google Shape;8465;p66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466" name="Google Shape;8466;p66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6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6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6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6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6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66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473" name="Google Shape;8473;p66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6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6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66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477" name="Google Shape;8477;p66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6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66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480" name="Google Shape;8480;p66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6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6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6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6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5" name="Google Shape;8485;p66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486" name="Google Shape;8486;p66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6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6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6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6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6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6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6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6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6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6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6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8" name="Google Shape;8498;p66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9" name="Google Shape;8499;p66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500" name="Google Shape;8500;p66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6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6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3" name="Google Shape;8503;p66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504" name="Google Shape;8504;p66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6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6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6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6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6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66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511" name="Google Shape;8511;p66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6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6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6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66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516" name="Google Shape;8516;p66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66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6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6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0" name="Google Shape;8520;p66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521" name="Google Shape;8521;p66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6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66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524" name="Google Shape;8524;p66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6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6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6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66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529" name="Google Shape;8529;p66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6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6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66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533" name="Google Shape;8533;p66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6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6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6" name="Google Shape;8536;p66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537" name="Google Shape;8537;p66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6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66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66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66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542" name="Google Shape;8542;p66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6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6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66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546" name="Google Shape;8546;p66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6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6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66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550" name="Google Shape;8550;p66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6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66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553" name="Google Shape;8553;p66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6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6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6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6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66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559" name="Google Shape;8559;p66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6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66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562" name="Google Shape;8562;p66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6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6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6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66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567" name="Google Shape;8567;p66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6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6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6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6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6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6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6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6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6" name="Google Shape;8576;p66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577" name="Google Shape;8577;p66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6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66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580" name="Google Shape;8580;p66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6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6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66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584" name="Google Shape;8584;p66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6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6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6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66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589" name="Google Shape;8589;p66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6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1" name="Google Shape;8591;p66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592" name="Google Shape;8592;p66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6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6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66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596" name="Google Shape;8596;p66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6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6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6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66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601" name="Google Shape;8601;p66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6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66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604" name="Google Shape;8604;p66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6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6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66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66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609" name="Google Shape;8609;p66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6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66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612" name="Google Shape;8612;p66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6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6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6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6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6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6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66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620" name="Google Shape;8620;p66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6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6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6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6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66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626" name="Google Shape;8626;p66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6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8" name="Google Shape;8628;p66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629" name="Google Shape;8629;p66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6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6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6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6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6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6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6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6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8" name="Google Shape;8638;p66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639" name="Google Shape;8639;p66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6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6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66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643" name="Google Shape;8643;p66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6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6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646" name="Google Shape;8646;p66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647" name="Google Shape;8647;p66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6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6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6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6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66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653" name="Google Shape;8653;p66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6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6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66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657" name="Google Shape;8657;p66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6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6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6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66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662" name="Google Shape;8662;p66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6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66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665" name="Google Shape;8665;p66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6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6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6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6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6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6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66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673" name="Google Shape;8673;p66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6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6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66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677" name="Google Shape;8677;p66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6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6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66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6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6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6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66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685" name="Google Shape;8685;p66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6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6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6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6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66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691" name="Google Shape;8691;p66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6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66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694" name="Google Shape;8694;p66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6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66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697" name="Google Shape;8697;p66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6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66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66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701" name="Google Shape;8701;p66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6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6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6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6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66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707" name="Google Shape;8707;p66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6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6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0" name="Google Shape;8710;p66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711" name="Google Shape;8711;p66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6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6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6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66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716" name="Google Shape;8716;p66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6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6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6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6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6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66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723" name="Google Shape;8723;p66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6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66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726" name="Google Shape;8726;p66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6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31" name="Shape 8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2" name="Google Shape;8732;p67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733" name="Google Shape;8733;p67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734" name="Google Shape;8734;p67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7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7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7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67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739" name="Google Shape;8739;p67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7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7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2" name="Google Shape;8742;p67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3" name="Google Shape;8743;p67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744" name="Google Shape;8744;p67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7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6" name="Google Shape;8746;p67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747" name="Google Shape;8747;p67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7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9" name="Google Shape;8749;p67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0" name="Google Shape;8750;p67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751" name="Google Shape;8751;p67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7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7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4" name="Google Shape;8754;p67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5" name="Google Shape;8755;p67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6" name="Google Shape;8756;p67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7" name="Google Shape;8757;p67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8" name="Google Shape;8758;p67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759" name="Google Shape;8759;p67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7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7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7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3" name="Google Shape;8763;p67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764" name="Google Shape;8764;p67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7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67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767" name="Google Shape;8767;p67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7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7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67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771" name="Google Shape;8771;p67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7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3" name="Google Shape;8773;p67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4" name="Google Shape;8774;p67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775" name="Google Shape;8775;p67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7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7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7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7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0" name="Google Shape;8780;p67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1" name="Google Shape;8781;p67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2" name="Google Shape;8782;p67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783" name="Google Shape;8783;p67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7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7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7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67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88" name="Google Shape;8788;p67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7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0" name="Google Shape;8790;p67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1" name="Google Shape;8791;p67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92" name="Google Shape;8792;p67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7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7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7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6" name="Google Shape;8796;p67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7" name="Google Shape;8797;p67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8" name="Google Shape;8798;p67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9" name="Google Shape;8799;p67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800" name="Google Shape;8800;p67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7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67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803" name="Google Shape;8803;p67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7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7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6" name="Google Shape;8806;p67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7" name="Google Shape;8807;p67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808" name="Google Shape;8808;p67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7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7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7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7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67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814" name="Google Shape;8814;p67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7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7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7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8" name="Google Shape;8818;p67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819" name="Google Shape;8819;p67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7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1" name="Google Shape;8821;p67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2" name="Google Shape;8822;p67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823" name="Google Shape;8823;p67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7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7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67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827" name="Google Shape;8827;p67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7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9" name="Google Shape;8829;p67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0" name="Google Shape;8830;p67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831" name="Google Shape;8831;p67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7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7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7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7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7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7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7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9" name="Google Shape;8839;p67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0" name="Google Shape;8840;p67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841" name="Google Shape;8841;p67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7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67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844" name="Google Shape;8844;p67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7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7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7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67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849" name="Google Shape;8849;p67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7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7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7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67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854" name="Google Shape;8854;p67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7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67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857" name="Google Shape;8857;p67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7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7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7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67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862" name="Google Shape;8862;p67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7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7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7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6" name="Google Shape;8866;p67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867" name="Google Shape;8867;p67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7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7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7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7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7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7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7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7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7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7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7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7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7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7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7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3" name="Google Shape;8883;p67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884" name="Google Shape;8884;p67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7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7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7" name="Google Shape;8887;p67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8" name="Google Shape;8888;p67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89" name="Google Shape;8889;p67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7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7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7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7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67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95" name="Google Shape;8895;p67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7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7" name="Google Shape;8897;p67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8" name="Google Shape;8898;p67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99" name="Google Shape;8899;p67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7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7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67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903" name="Google Shape;8903;p67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7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7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7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7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8" name="Google Shape;8908;p67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909" name="Google Shape;8909;p67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7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7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7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7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7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7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6" name="Google Shape;8916;p67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917" name="Google Shape;8917;p67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7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7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67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921" name="Google Shape;8921;p67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7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7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67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925" name="Google Shape;8925;p67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7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7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7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67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930" name="Google Shape;8930;p67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7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7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7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7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67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936" name="Google Shape;8936;p67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7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67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939" name="Google Shape;8939;p67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7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67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7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7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7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7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67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947" name="Google Shape;8947;p67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7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7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7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7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7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7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67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955" name="Google Shape;8955;p67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7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7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7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7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0" name="Google Shape;8960;p67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961" name="Google Shape;8961;p67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7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7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7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7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7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67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968" name="Google Shape;8968;p67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7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7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7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67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973" name="Google Shape;8973;p67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7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7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7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7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7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7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7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67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982" name="Google Shape;8982;p67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7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7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7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7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7" name="Google Shape;8987;p67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88" name="Google Shape;8988;p67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7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7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7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67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93" name="Google Shape;8993;p67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7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7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7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7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8" name="Google Shape;8998;p67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99" name="Google Shape;8999;p67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7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7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7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7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7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7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7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7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7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7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7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1" name="Google Shape;9011;p67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012" name="Google Shape;9012;p67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7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7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7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7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7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8" name="Google Shape;9018;p67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019" name="Google Shape;9019;p67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7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7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7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7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7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7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6" name="Google Shape;9026;p67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027" name="Google Shape;9027;p67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7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7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0" name="Google Shape;9030;p67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1" name="Google Shape;9031;p67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032" name="Google Shape;9032;p67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7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7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7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6" name="Google Shape;9036;p67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037" name="Google Shape;9037;p67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7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7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7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7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2" name="Google Shape;9042;p67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3" name="Google Shape;9043;p67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044" name="Google Shape;9044;p67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7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7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67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048" name="Google Shape;9048;p67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7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7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7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7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7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4" name="Google Shape;9054;p67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055" name="Google Shape;9055;p67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7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7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7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7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7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7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67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063" name="Google Shape;9063;p67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7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7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67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067" name="Google Shape;9067;p67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7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7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7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7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7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3" name="Google Shape;9073;p67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074" name="Google Shape;9074;p67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7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7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67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078" name="Google Shape;9078;p67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7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7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67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082" name="Google Shape;9082;p67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7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7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5" name="Google Shape;9085;p67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086" name="Google Shape;9086;p67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7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7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7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7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7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7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7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4" name="Google Shape;9094;p67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95" name="Google Shape;9095;p67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7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7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7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7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7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7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7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3" name="Google Shape;9103;p67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104" name="Google Shape;9104;p67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7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7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7" name="Google Shape;9107;p67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108" name="Google Shape;9108;p67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7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7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7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7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7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7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7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67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117" name="Google Shape;9117;p67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7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7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7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7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7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7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7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67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126" name="Google Shape;9126;p67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7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67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7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0" name="Google Shape;9130;p67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131" name="Google Shape;9131;p67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7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7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7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7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7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7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67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139" name="Google Shape;9139;p67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7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7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7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7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7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67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146" name="Google Shape;9146;p67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7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7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7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7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1" name="Google Shape;9151;p67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152" name="Google Shape;9152;p67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7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7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5" name="Google Shape;9155;p67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156" name="Google Shape;9156;p67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7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7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7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7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7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7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67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164" name="Google Shape;9164;p67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7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7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7" name="Google Shape;9167;p67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168" name="Google Shape;9168;p67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7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7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7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7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3" name="Google Shape;9173;p67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174" name="Google Shape;9174;p67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7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7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7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8" name="Google Shape;9178;p67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179" name="Google Shape;9179;p67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7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7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7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7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67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185" name="Google Shape;9185;p67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7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7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7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7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7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7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67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93" name="Google Shape;9193;p67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7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7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7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7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7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02" name="Shape 9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03" name="Google Shape;9203;p68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26"/>
          <p:cNvSpPr txBox="1"/>
          <p:nvPr>
            <p:ph type="title"/>
          </p:nvPr>
        </p:nvSpPr>
        <p:spPr>
          <a:xfrm>
            <a:off x="408637" y="2052580"/>
            <a:ext cx="85821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>
                <a:solidFill>
                  <a:srgbClr val="1A0057"/>
                </a:solidFill>
              </a:rPr>
              <a:t>THIS IS A GREAT</a:t>
            </a:r>
            <a:r>
              <a:rPr lang="en-US"/>
              <a:t> HEADLINE</a:t>
            </a:r>
            <a:endParaRPr/>
          </a:p>
        </p:txBody>
      </p:sp>
      <p:sp>
        <p:nvSpPr>
          <p:cNvPr id="208" name="Google Shape;208;p26"/>
          <p:cNvSpPr txBox="1"/>
          <p:nvPr>
            <p:ph idx="1" type="subTitle"/>
          </p:nvPr>
        </p:nvSpPr>
        <p:spPr>
          <a:xfrm>
            <a:off x="402725" y="2727100"/>
            <a:ext cx="2279700" cy="12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And this is the subtitle that makes it comprehensible</a:t>
            </a:r>
            <a:endParaRPr/>
          </a:p>
        </p:txBody>
      </p:sp>
      <p:cxnSp>
        <p:nvCxnSpPr>
          <p:cNvPr id="209" name="Google Shape;209;p26"/>
          <p:cNvCxnSpPr/>
          <p:nvPr/>
        </p:nvCxnSpPr>
        <p:spPr>
          <a:xfrm>
            <a:off x="402734" y="2571750"/>
            <a:ext cx="1504200" cy="0"/>
          </a:xfrm>
          <a:prstGeom prst="straightConnector1">
            <a:avLst/>
          </a:prstGeom>
          <a:noFill/>
          <a:ln cap="flat" cmpd="sng" w="28575">
            <a:solidFill>
              <a:srgbClr val="DB386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27"/>
          <p:cNvSpPr txBox="1"/>
          <p:nvPr>
            <p:ph type="title"/>
          </p:nvPr>
        </p:nvSpPr>
        <p:spPr>
          <a:xfrm>
            <a:off x="-1734971" y="1444671"/>
            <a:ext cx="10476600" cy="421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THE SLIDE TITLE</a:t>
            </a:r>
            <a:br>
              <a:rPr lang="en-US"/>
            </a:br>
            <a:r>
              <a:rPr lang="en-US"/>
              <a:t>GOES HERE!</a:t>
            </a:r>
            <a:endParaRPr/>
          </a:p>
        </p:txBody>
      </p:sp>
      <p:sp>
        <p:nvSpPr>
          <p:cNvPr id="215" name="Google Shape;215;p27"/>
          <p:cNvSpPr txBox="1"/>
          <p:nvPr>
            <p:ph idx="1" type="subTitle"/>
          </p:nvPr>
        </p:nvSpPr>
        <p:spPr>
          <a:xfrm>
            <a:off x="808900" y="2817050"/>
            <a:ext cx="6552900" cy="1633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Do you know what helps you make your point clear? Lists like this one:</a:t>
            </a:r>
            <a:br>
              <a:rPr lang="en-US">
                <a:solidFill>
                  <a:schemeClr val="lt1"/>
                </a:solidFill>
              </a:rPr>
            </a:br>
            <a:endParaRPr>
              <a:solidFill>
                <a:schemeClr val="lt1"/>
              </a:solidFill>
            </a:endParaRPr>
          </a:p>
          <a:p>
            <a:pPr indent="-1841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Font typeface="Roboto Slab Regular"/>
              <a:buChar char="●"/>
            </a:pPr>
            <a:r>
              <a:rPr lang="en-US">
                <a:solidFill>
                  <a:schemeClr val="lt1"/>
                </a:solidFill>
              </a:rPr>
              <a:t>Because they’re simple </a:t>
            </a:r>
            <a:endParaRPr>
              <a:solidFill>
                <a:schemeClr val="lt1"/>
              </a:solidFill>
            </a:endParaRPr>
          </a:p>
          <a:p>
            <a:pPr indent="-1841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Font typeface="Roboto Slab Regular"/>
              <a:buChar char="●"/>
            </a:pPr>
            <a:r>
              <a:rPr lang="en-US">
                <a:solidFill>
                  <a:schemeClr val="lt1"/>
                </a:solidFill>
              </a:rPr>
              <a:t>You can organize your ideas clearly</a:t>
            </a:r>
            <a:endParaRPr>
              <a:solidFill>
                <a:schemeClr val="lt1"/>
              </a:solidFill>
            </a:endParaRPr>
          </a:p>
          <a:p>
            <a:pPr indent="-18415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00"/>
              <a:buFont typeface="Roboto Slab Regular"/>
              <a:buChar char="●"/>
            </a:pPr>
            <a:r>
              <a:rPr lang="en-US">
                <a:solidFill>
                  <a:schemeClr val="lt1"/>
                </a:solidFill>
              </a:rPr>
              <a:t>And because you’ll never forget to buy milk!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"/>
              <a:buFont typeface="Arial"/>
              <a:buNone/>
            </a:pPr>
            <a:r>
              <a:rPr lang="en-US">
                <a:solidFill>
                  <a:schemeClr val="lt1"/>
                </a:solidFill>
              </a:rPr>
              <a:t>And the most important thing: 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9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28"/>
          <p:cNvSpPr txBox="1"/>
          <p:nvPr>
            <p:ph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MAYBE YOU NEED TO DIVIDE THE CONTENT</a:t>
            </a:r>
            <a:endParaRPr/>
          </a:p>
        </p:txBody>
      </p:sp>
      <p:sp>
        <p:nvSpPr>
          <p:cNvPr id="221" name="Google Shape;221;p28"/>
          <p:cNvSpPr txBox="1"/>
          <p:nvPr>
            <p:ph idx="1" type="subTitle"/>
          </p:nvPr>
        </p:nvSpPr>
        <p:spPr>
          <a:xfrm>
            <a:off x="896750" y="3478775"/>
            <a:ext cx="29118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br>
              <a:rPr lang="en-US"/>
            </a:br>
            <a:endParaRPr/>
          </a:p>
        </p:txBody>
      </p:sp>
      <p:sp>
        <p:nvSpPr>
          <p:cNvPr id="222" name="Google Shape;222;p28"/>
          <p:cNvSpPr txBox="1"/>
          <p:nvPr>
            <p:ph idx="3" type="subTitle"/>
          </p:nvPr>
        </p:nvSpPr>
        <p:spPr>
          <a:xfrm>
            <a:off x="5337337" y="3478775"/>
            <a:ext cx="2911800" cy="699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br>
              <a:rPr lang="en-US"/>
            </a:br>
            <a:endParaRPr/>
          </a:p>
        </p:txBody>
      </p:sp>
      <p:grpSp>
        <p:nvGrpSpPr>
          <p:cNvPr id="223" name="Google Shape;223;p28"/>
          <p:cNvGrpSpPr/>
          <p:nvPr/>
        </p:nvGrpSpPr>
        <p:grpSpPr>
          <a:xfrm>
            <a:off x="2183501" y="2342931"/>
            <a:ext cx="4780018" cy="349172"/>
            <a:chOff x="4142480" y="4876789"/>
            <a:chExt cx="9068523" cy="662188"/>
          </a:xfrm>
        </p:grpSpPr>
        <p:sp>
          <p:nvSpPr>
            <p:cNvPr id="224" name="Google Shape;224;p28"/>
            <p:cNvSpPr/>
            <p:nvPr/>
          </p:nvSpPr>
          <p:spPr>
            <a:xfrm>
              <a:off x="4142480" y="4876789"/>
              <a:ext cx="641882" cy="644487"/>
            </a:xfrm>
            <a:custGeom>
              <a:rect b="b" l="l" r="r" t="t"/>
              <a:pathLst>
                <a:path extrusionOk="0" h="12186" w="12131">
                  <a:moveTo>
                    <a:pt x="6050" y="1442"/>
                  </a:moveTo>
                  <a:cubicBezTo>
                    <a:pt x="6396" y="1442"/>
                    <a:pt x="6774" y="1757"/>
                    <a:pt x="6774" y="2167"/>
                  </a:cubicBezTo>
                  <a:cubicBezTo>
                    <a:pt x="6774" y="2576"/>
                    <a:pt x="6459" y="2891"/>
                    <a:pt x="6050" y="2891"/>
                  </a:cubicBezTo>
                  <a:cubicBezTo>
                    <a:pt x="5672" y="2891"/>
                    <a:pt x="5357" y="2576"/>
                    <a:pt x="5357" y="2167"/>
                  </a:cubicBezTo>
                  <a:cubicBezTo>
                    <a:pt x="5357" y="1789"/>
                    <a:pt x="5672" y="1442"/>
                    <a:pt x="6050" y="1442"/>
                  </a:cubicBezTo>
                  <a:close/>
                  <a:moveTo>
                    <a:pt x="6018" y="3585"/>
                  </a:moveTo>
                  <a:cubicBezTo>
                    <a:pt x="6207" y="3585"/>
                    <a:pt x="6365" y="3742"/>
                    <a:pt x="6365" y="3963"/>
                  </a:cubicBezTo>
                  <a:lnTo>
                    <a:pt x="6365" y="4309"/>
                  </a:lnTo>
                  <a:cubicBezTo>
                    <a:pt x="6239" y="4467"/>
                    <a:pt x="6176" y="4593"/>
                    <a:pt x="6018" y="4782"/>
                  </a:cubicBezTo>
                  <a:cubicBezTo>
                    <a:pt x="5861" y="4593"/>
                    <a:pt x="5766" y="4467"/>
                    <a:pt x="5672" y="4309"/>
                  </a:cubicBezTo>
                  <a:lnTo>
                    <a:pt x="5672" y="3963"/>
                  </a:lnTo>
                  <a:cubicBezTo>
                    <a:pt x="5672" y="3742"/>
                    <a:pt x="5829" y="3585"/>
                    <a:pt x="6018" y="3585"/>
                  </a:cubicBezTo>
                  <a:close/>
                  <a:moveTo>
                    <a:pt x="1009" y="2891"/>
                  </a:moveTo>
                  <a:cubicBezTo>
                    <a:pt x="2710" y="2891"/>
                    <a:pt x="4317" y="3679"/>
                    <a:pt x="5325" y="5002"/>
                  </a:cubicBezTo>
                  <a:lnTo>
                    <a:pt x="1544" y="5002"/>
                  </a:lnTo>
                  <a:cubicBezTo>
                    <a:pt x="1040" y="5002"/>
                    <a:pt x="662" y="4624"/>
                    <a:pt x="662" y="4152"/>
                  </a:cubicBezTo>
                  <a:lnTo>
                    <a:pt x="662" y="3238"/>
                  </a:lnTo>
                  <a:cubicBezTo>
                    <a:pt x="662" y="3049"/>
                    <a:pt x="820" y="2891"/>
                    <a:pt x="1009" y="2891"/>
                  </a:cubicBezTo>
                  <a:close/>
                  <a:moveTo>
                    <a:pt x="11059" y="2891"/>
                  </a:moveTo>
                  <a:cubicBezTo>
                    <a:pt x="11248" y="2891"/>
                    <a:pt x="11406" y="3049"/>
                    <a:pt x="11406" y="3238"/>
                  </a:cubicBezTo>
                  <a:lnTo>
                    <a:pt x="11406" y="4152"/>
                  </a:lnTo>
                  <a:cubicBezTo>
                    <a:pt x="11406" y="4624"/>
                    <a:pt x="11027" y="5002"/>
                    <a:pt x="10555" y="5002"/>
                  </a:cubicBezTo>
                  <a:lnTo>
                    <a:pt x="6774" y="5002"/>
                  </a:lnTo>
                  <a:cubicBezTo>
                    <a:pt x="7782" y="3679"/>
                    <a:pt x="9358" y="2891"/>
                    <a:pt x="11059" y="2891"/>
                  </a:cubicBezTo>
                  <a:close/>
                  <a:moveTo>
                    <a:pt x="6018" y="5884"/>
                  </a:moveTo>
                  <a:lnTo>
                    <a:pt x="6365" y="6231"/>
                  </a:lnTo>
                  <a:lnTo>
                    <a:pt x="6365" y="6798"/>
                  </a:lnTo>
                  <a:cubicBezTo>
                    <a:pt x="6365" y="6987"/>
                    <a:pt x="6207" y="7145"/>
                    <a:pt x="6018" y="7145"/>
                  </a:cubicBezTo>
                  <a:cubicBezTo>
                    <a:pt x="5829" y="7145"/>
                    <a:pt x="5672" y="6987"/>
                    <a:pt x="5672" y="6798"/>
                  </a:cubicBezTo>
                  <a:lnTo>
                    <a:pt x="5672" y="6231"/>
                  </a:lnTo>
                  <a:lnTo>
                    <a:pt x="6018" y="5884"/>
                  </a:lnTo>
                  <a:close/>
                  <a:moveTo>
                    <a:pt x="9893" y="5727"/>
                  </a:moveTo>
                  <a:cubicBezTo>
                    <a:pt x="10334" y="5727"/>
                    <a:pt x="10744" y="6105"/>
                    <a:pt x="10744" y="6578"/>
                  </a:cubicBezTo>
                  <a:lnTo>
                    <a:pt x="10744" y="6798"/>
                  </a:lnTo>
                  <a:lnTo>
                    <a:pt x="10712" y="6798"/>
                  </a:lnTo>
                  <a:cubicBezTo>
                    <a:pt x="10712" y="6987"/>
                    <a:pt x="10555" y="7145"/>
                    <a:pt x="10334" y="7145"/>
                  </a:cubicBezTo>
                  <a:cubicBezTo>
                    <a:pt x="9043" y="7145"/>
                    <a:pt x="7814" y="6641"/>
                    <a:pt x="6932" y="5727"/>
                  </a:cubicBezTo>
                  <a:close/>
                  <a:moveTo>
                    <a:pt x="5136" y="5758"/>
                  </a:moveTo>
                  <a:cubicBezTo>
                    <a:pt x="4254" y="6672"/>
                    <a:pt x="3025" y="7176"/>
                    <a:pt x="1734" y="7176"/>
                  </a:cubicBezTo>
                  <a:cubicBezTo>
                    <a:pt x="1513" y="7145"/>
                    <a:pt x="1355" y="6987"/>
                    <a:pt x="1355" y="6798"/>
                  </a:cubicBezTo>
                  <a:lnTo>
                    <a:pt x="1355" y="6578"/>
                  </a:lnTo>
                  <a:cubicBezTo>
                    <a:pt x="1355" y="6357"/>
                    <a:pt x="1450" y="6168"/>
                    <a:pt x="1607" y="6010"/>
                  </a:cubicBezTo>
                  <a:cubicBezTo>
                    <a:pt x="1765" y="5853"/>
                    <a:pt x="1986" y="5758"/>
                    <a:pt x="2206" y="5758"/>
                  </a:cubicBezTo>
                  <a:close/>
                  <a:moveTo>
                    <a:pt x="4616" y="1"/>
                  </a:moveTo>
                  <a:cubicBezTo>
                    <a:pt x="4522" y="1"/>
                    <a:pt x="4427" y="40"/>
                    <a:pt x="4348" y="119"/>
                  </a:cubicBezTo>
                  <a:cubicBezTo>
                    <a:pt x="4191" y="277"/>
                    <a:pt x="4191" y="466"/>
                    <a:pt x="4348" y="655"/>
                  </a:cubicBezTo>
                  <a:lnTo>
                    <a:pt x="4947" y="1222"/>
                  </a:lnTo>
                  <a:cubicBezTo>
                    <a:pt x="4726" y="1505"/>
                    <a:pt x="4600" y="1820"/>
                    <a:pt x="4600" y="2167"/>
                  </a:cubicBezTo>
                  <a:cubicBezTo>
                    <a:pt x="4600" y="2639"/>
                    <a:pt x="4821" y="3049"/>
                    <a:pt x="5199" y="3333"/>
                  </a:cubicBezTo>
                  <a:cubicBezTo>
                    <a:pt x="5105" y="3427"/>
                    <a:pt x="5073" y="3522"/>
                    <a:pt x="5042" y="3679"/>
                  </a:cubicBezTo>
                  <a:cubicBezTo>
                    <a:pt x="3939" y="2734"/>
                    <a:pt x="2521" y="2167"/>
                    <a:pt x="1040" y="2167"/>
                  </a:cubicBezTo>
                  <a:cubicBezTo>
                    <a:pt x="473" y="2167"/>
                    <a:pt x="1" y="2639"/>
                    <a:pt x="1" y="3238"/>
                  </a:cubicBezTo>
                  <a:lnTo>
                    <a:pt x="1" y="4152"/>
                  </a:lnTo>
                  <a:cubicBezTo>
                    <a:pt x="1" y="4845"/>
                    <a:pt x="410" y="5412"/>
                    <a:pt x="1009" y="5632"/>
                  </a:cubicBezTo>
                  <a:cubicBezTo>
                    <a:pt x="820" y="5916"/>
                    <a:pt x="694" y="6231"/>
                    <a:pt x="694" y="6578"/>
                  </a:cubicBezTo>
                  <a:lnTo>
                    <a:pt x="694" y="6798"/>
                  </a:lnTo>
                  <a:cubicBezTo>
                    <a:pt x="694" y="7365"/>
                    <a:pt x="1166" y="7838"/>
                    <a:pt x="1765" y="7838"/>
                  </a:cubicBezTo>
                  <a:cubicBezTo>
                    <a:pt x="2931" y="7838"/>
                    <a:pt x="4033" y="7491"/>
                    <a:pt x="4979" y="6830"/>
                  </a:cubicBezTo>
                  <a:cubicBezTo>
                    <a:pt x="4979" y="7271"/>
                    <a:pt x="5294" y="7649"/>
                    <a:pt x="5703" y="7806"/>
                  </a:cubicBezTo>
                  <a:lnTo>
                    <a:pt x="5703" y="11839"/>
                  </a:lnTo>
                  <a:cubicBezTo>
                    <a:pt x="5703" y="12028"/>
                    <a:pt x="5861" y="12185"/>
                    <a:pt x="6050" y="12185"/>
                  </a:cubicBezTo>
                  <a:cubicBezTo>
                    <a:pt x="6239" y="12185"/>
                    <a:pt x="6396" y="12028"/>
                    <a:pt x="6396" y="11839"/>
                  </a:cubicBezTo>
                  <a:lnTo>
                    <a:pt x="6396" y="7806"/>
                  </a:lnTo>
                  <a:cubicBezTo>
                    <a:pt x="6806" y="7649"/>
                    <a:pt x="7121" y="7302"/>
                    <a:pt x="7121" y="6830"/>
                  </a:cubicBezTo>
                  <a:cubicBezTo>
                    <a:pt x="8066" y="7491"/>
                    <a:pt x="9200" y="7838"/>
                    <a:pt x="10334" y="7838"/>
                  </a:cubicBezTo>
                  <a:cubicBezTo>
                    <a:pt x="10933" y="7838"/>
                    <a:pt x="11406" y="7365"/>
                    <a:pt x="11406" y="6798"/>
                  </a:cubicBezTo>
                  <a:lnTo>
                    <a:pt x="11406" y="6578"/>
                  </a:lnTo>
                  <a:cubicBezTo>
                    <a:pt x="11406" y="6231"/>
                    <a:pt x="11280" y="5916"/>
                    <a:pt x="11090" y="5632"/>
                  </a:cubicBezTo>
                  <a:cubicBezTo>
                    <a:pt x="11689" y="5443"/>
                    <a:pt x="12130" y="4845"/>
                    <a:pt x="12130" y="4152"/>
                  </a:cubicBezTo>
                  <a:lnTo>
                    <a:pt x="12130" y="3238"/>
                  </a:lnTo>
                  <a:cubicBezTo>
                    <a:pt x="12130" y="2639"/>
                    <a:pt x="11658" y="2167"/>
                    <a:pt x="11059" y="2167"/>
                  </a:cubicBezTo>
                  <a:cubicBezTo>
                    <a:pt x="9610" y="2167"/>
                    <a:pt x="8129" y="2734"/>
                    <a:pt x="7089" y="3679"/>
                  </a:cubicBezTo>
                  <a:cubicBezTo>
                    <a:pt x="7058" y="3553"/>
                    <a:pt x="6995" y="3427"/>
                    <a:pt x="6932" y="3333"/>
                  </a:cubicBezTo>
                  <a:cubicBezTo>
                    <a:pt x="7278" y="3049"/>
                    <a:pt x="7530" y="2639"/>
                    <a:pt x="7530" y="2167"/>
                  </a:cubicBezTo>
                  <a:cubicBezTo>
                    <a:pt x="7530" y="1820"/>
                    <a:pt x="7404" y="1505"/>
                    <a:pt x="7152" y="1222"/>
                  </a:cubicBezTo>
                  <a:lnTo>
                    <a:pt x="7751" y="655"/>
                  </a:lnTo>
                  <a:cubicBezTo>
                    <a:pt x="7908" y="466"/>
                    <a:pt x="7908" y="277"/>
                    <a:pt x="7751" y="119"/>
                  </a:cubicBezTo>
                  <a:cubicBezTo>
                    <a:pt x="7672" y="40"/>
                    <a:pt x="7586" y="1"/>
                    <a:pt x="7499" y="1"/>
                  </a:cubicBezTo>
                  <a:cubicBezTo>
                    <a:pt x="7412" y="1"/>
                    <a:pt x="7326" y="40"/>
                    <a:pt x="7247" y="119"/>
                  </a:cubicBezTo>
                  <a:lnTo>
                    <a:pt x="6522" y="844"/>
                  </a:lnTo>
                  <a:cubicBezTo>
                    <a:pt x="6365" y="812"/>
                    <a:pt x="6207" y="749"/>
                    <a:pt x="6050" y="749"/>
                  </a:cubicBezTo>
                  <a:cubicBezTo>
                    <a:pt x="5892" y="749"/>
                    <a:pt x="5735" y="812"/>
                    <a:pt x="5577" y="844"/>
                  </a:cubicBezTo>
                  <a:lnTo>
                    <a:pt x="4884" y="119"/>
                  </a:lnTo>
                  <a:cubicBezTo>
                    <a:pt x="4805" y="40"/>
                    <a:pt x="4711" y="1"/>
                    <a:pt x="46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5" name="Google Shape;225;p28"/>
            <p:cNvGrpSpPr/>
            <p:nvPr/>
          </p:nvGrpSpPr>
          <p:grpSpPr>
            <a:xfrm>
              <a:off x="12565841" y="4895759"/>
              <a:ext cx="645162" cy="643218"/>
              <a:chOff x="-17918975" y="2435725"/>
              <a:chExt cx="304825" cy="304050"/>
            </a:xfrm>
          </p:grpSpPr>
          <p:sp>
            <p:nvSpPr>
              <p:cNvPr id="226" name="Google Shape;226;p28"/>
              <p:cNvSpPr/>
              <p:nvPr/>
            </p:nvSpPr>
            <p:spPr>
              <a:xfrm>
                <a:off x="-17918975" y="2435725"/>
                <a:ext cx="304825" cy="304050"/>
              </a:xfrm>
              <a:custGeom>
                <a:rect b="b" l="l" r="r" t="t"/>
                <a:pathLst>
                  <a:path extrusionOk="0" h="12162" w="12193">
                    <a:moveTo>
                      <a:pt x="1040" y="662"/>
                    </a:moveTo>
                    <a:cubicBezTo>
                      <a:pt x="1229" y="662"/>
                      <a:pt x="1386" y="819"/>
                      <a:pt x="1386" y="1040"/>
                    </a:cubicBezTo>
                    <a:cubicBezTo>
                      <a:pt x="1386" y="1229"/>
                      <a:pt x="1229" y="1386"/>
                      <a:pt x="1040" y="1386"/>
                    </a:cubicBezTo>
                    <a:cubicBezTo>
                      <a:pt x="851" y="1386"/>
                      <a:pt x="693" y="1229"/>
                      <a:pt x="693" y="1040"/>
                    </a:cubicBezTo>
                    <a:cubicBezTo>
                      <a:pt x="693" y="819"/>
                      <a:pt x="851" y="662"/>
                      <a:pt x="1040" y="662"/>
                    </a:cubicBezTo>
                    <a:close/>
                    <a:moveTo>
                      <a:pt x="3907" y="662"/>
                    </a:moveTo>
                    <a:cubicBezTo>
                      <a:pt x="4096" y="662"/>
                      <a:pt x="4253" y="819"/>
                      <a:pt x="4253" y="1040"/>
                    </a:cubicBezTo>
                    <a:cubicBezTo>
                      <a:pt x="4253" y="1229"/>
                      <a:pt x="4096" y="1386"/>
                      <a:pt x="3907" y="1386"/>
                    </a:cubicBezTo>
                    <a:cubicBezTo>
                      <a:pt x="3718" y="1386"/>
                      <a:pt x="3560" y="1229"/>
                      <a:pt x="3560" y="1040"/>
                    </a:cubicBezTo>
                    <a:cubicBezTo>
                      <a:pt x="3560" y="819"/>
                      <a:pt x="3718" y="662"/>
                      <a:pt x="3907" y="662"/>
                    </a:cubicBezTo>
                    <a:close/>
                    <a:moveTo>
                      <a:pt x="7828" y="2853"/>
                    </a:moveTo>
                    <a:cubicBezTo>
                      <a:pt x="9848" y="2853"/>
                      <a:pt x="11436" y="4484"/>
                      <a:pt x="11436" y="6427"/>
                    </a:cubicBezTo>
                    <a:lnTo>
                      <a:pt x="11436" y="6774"/>
                    </a:lnTo>
                    <a:cubicBezTo>
                      <a:pt x="11436" y="8538"/>
                      <a:pt x="9987" y="10019"/>
                      <a:pt x="8191" y="10019"/>
                    </a:cubicBezTo>
                    <a:cubicBezTo>
                      <a:pt x="6837" y="10019"/>
                      <a:pt x="5671" y="8916"/>
                      <a:pt x="5671" y="7530"/>
                    </a:cubicBezTo>
                    <a:lnTo>
                      <a:pt x="5671" y="6931"/>
                    </a:lnTo>
                    <a:cubicBezTo>
                      <a:pt x="5671" y="5955"/>
                      <a:pt x="6427" y="5072"/>
                      <a:pt x="7372" y="5041"/>
                    </a:cubicBezTo>
                    <a:cubicBezTo>
                      <a:pt x="7392" y="5040"/>
                      <a:pt x="7413" y="5040"/>
                      <a:pt x="7433" y="5040"/>
                    </a:cubicBezTo>
                    <a:cubicBezTo>
                      <a:pt x="8445" y="5040"/>
                      <a:pt x="9263" y="5817"/>
                      <a:pt x="9263" y="6805"/>
                    </a:cubicBezTo>
                    <a:lnTo>
                      <a:pt x="9263" y="7152"/>
                    </a:lnTo>
                    <a:cubicBezTo>
                      <a:pt x="9263" y="7561"/>
                      <a:pt x="8948" y="7876"/>
                      <a:pt x="8570" y="7876"/>
                    </a:cubicBezTo>
                    <a:cubicBezTo>
                      <a:pt x="8160" y="7876"/>
                      <a:pt x="7845" y="7561"/>
                      <a:pt x="7845" y="7152"/>
                    </a:cubicBezTo>
                    <a:lnTo>
                      <a:pt x="7845" y="6805"/>
                    </a:lnTo>
                    <a:cubicBezTo>
                      <a:pt x="7845" y="6616"/>
                      <a:pt x="7687" y="6459"/>
                      <a:pt x="7498" y="6459"/>
                    </a:cubicBezTo>
                    <a:cubicBezTo>
                      <a:pt x="7309" y="6459"/>
                      <a:pt x="7152" y="6616"/>
                      <a:pt x="7152" y="6805"/>
                    </a:cubicBezTo>
                    <a:lnTo>
                      <a:pt x="7152" y="7152"/>
                    </a:lnTo>
                    <a:cubicBezTo>
                      <a:pt x="7152" y="7939"/>
                      <a:pt x="7782" y="8569"/>
                      <a:pt x="8570" y="8569"/>
                    </a:cubicBezTo>
                    <a:cubicBezTo>
                      <a:pt x="9357" y="8569"/>
                      <a:pt x="9987" y="7939"/>
                      <a:pt x="9987" y="7152"/>
                    </a:cubicBezTo>
                    <a:lnTo>
                      <a:pt x="9987" y="6805"/>
                    </a:lnTo>
                    <a:cubicBezTo>
                      <a:pt x="9987" y="5425"/>
                      <a:pt x="8853" y="4314"/>
                      <a:pt x="7456" y="4314"/>
                    </a:cubicBezTo>
                    <a:cubicBezTo>
                      <a:pt x="7418" y="4314"/>
                      <a:pt x="7379" y="4315"/>
                      <a:pt x="7341" y="4316"/>
                    </a:cubicBezTo>
                    <a:cubicBezTo>
                      <a:pt x="5986" y="4411"/>
                      <a:pt x="4946" y="5577"/>
                      <a:pt x="4946" y="6931"/>
                    </a:cubicBezTo>
                    <a:lnTo>
                      <a:pt x="4946" y="7530"/>
                    </a:lnTo>
                    <a:cubicBezTo>
                      <a:pt x="4946" y="8191"/>
                      <a:pt x="5135" y="8790"/>
                      <a:pt x="5482" y="9294"/>
                    </a:cubicBezTo>
                    <a:lnTo>
                      <a:pt x="5293" y="9294"/>
                    </a:lnTo>
                    <a:cubicBezTo>
                      <a:pt x="4694" y="9294"/>
                      <a:pt x="4222" y="8822"/>
                      <a:pt x="4222" y="8223"/>
                    </a:cubicBezTo>
                    <a:lnTo>
                      <a:pt x="4222" y="6616"/>
                    </a:lnTo>
                    <a:cubicBezTo>
                      <a:pt x="4253" y="4663"/>
                      <a:pt x="5671" y="3025"/>
                      <a:pt x="7498" y="2867"/>
                    </a:cubicBezTo>
                    <a:cubicBezTo>
                      <a:pt x="7609" y="2857"/>
                      <a:pt x="7719" y="2853"/>
                      <a:pt x="7828" y="2853"/>
                    </a:cubicBezTo>
                    <a:close/>
                    <a:moveTo>
                      <a:pt x="2518" y="4236"/>
                    </a:moveTo>
                    <a:cubicBezTo>
                      <a:pt x="3101" y="4236"/>
                      <a:pt x="3592" y="4754"/>
                      <a:pt x="3592" y="5324"/>
                    </a:cubicBezTo>
                    <a:lnTo>
                      <a:pt x="3592" y="8160"/>
                    </a:lnTo>
                    <a:cubicBezTo>
                      <a:pt x="3592" y="9137"/>
                      <a:pt x="4379" y="9924"/>
                      <a:pt x="5356" y="9924"/>
                    </a:cubicBezTo>
                    <a:lnTo>
                      <a:pt x="6207" y="9924"/>
                    </a:lnTo>
                    <a:cubicBezTo>
                      <a:pt x="6742" y="10365"/>
                      <a:pt x="7467" y="10617"/>
                      <a:pt x="8254" y="10617"/>
                    </a:cubicBezTo>
                    <a:cubicBezTo>
                      <a:pt x="9011" y="10617"/>
                      <a:pt x="9704" y="10428"/>
                      <a:pt x="10334" y="10050"/>
                    </a:cubicBezTo>
                    <a:cubicBezTo>
                      <a:pt x="10838" y="10334"/>
                      <a:pt x="11279" y="10838"/>
                      <a:pt x="11405" y="11436"/>
                    </a:cubicBezTo>
                    <a:lnTo>
                      <a:pt x="3907" y="11436"/>
                    </a:lnTo>
                    <a:cubicBezTo>
                      <a:pt x="2521" y="11436"/>
                      <a:pt x="1418" y="10271"/>
                      <a:pt x="1418" y="8916"/>
                    </a:cubicBezTo>
                    <a:lnTo>
                      <a:pt x="1418" y="5388"/>
                    </a:lnTo>
                    <a:cubicBezTo>
                      <a:pt x="1418" y="4852"/>
                      <a:pt x="1827" y="4348"/>
                      <a:pt x="2332" y="4253"/>
                    </a:cubicBezTo>
                    <a:cubicBezTo>
                      <a:pt x="2394" y="4241"/>
                      <a:pt x="2457" y="4236"/>
                      <a:pt x="2518" y="4236"/>
                    </a:cubicBezTo>
                    <a:close/>
                    <a:moveTo>
                      <a:pt x="1071" y="0"/>
                    </a:moveTo>
                    <a:cubicBezTo>
                      <a:pt x="473" y="0"/>
                      <a:pt x="0" y="473"/>
                      <a:pt x="0" y="1071"/>
                    </a:cubicBezTo>
                    <a:cubicBezTo>
                      <a:pt x="0" y="1652"/>
                      <a:pt x="504" y="2144"/>
                      <a:pt x="1052" y="2144"/>
                    </a:cubicBezTo>
                    <a:cubicBezTo>
                      <a:pt x="1069" y="2144"/>
                      <a:pt x="1086" y="2143"/>
                      <a:pt x="1103" y="2143"/>
                    </a:cubicBezTo>
                    <a:lnTo>
                      <a:pt x="1733" y="3749"/>
                    </a:lnTo>
                    <a:cubicBezTo>
                      <a:pt x="1103" y="4001"/>
                      <a:pt x="725" y="4694"/>
                      <a:pt x="725" y="5451"/>
                    </a:cubicBezTo>
                    <a:lnTo>
                      <a:pt x="725" y="8948"/>
                    </a:lnTo>
                    <a:cubicBezTo>
                      <a:pt x="725" y="10712"/>
                      <a:pt x="2174" y="12161"/>
                      <a:pt x="3938" y="12161"/>
                    </a:cubicBezTo>
                    <a:lnTo>
                      <a:pt x="11815" y="12161"/>
                    </a:lnTo>
                    <a:cubicBezTo>
                      <a:pt x="12035" y="12161"/>
                      <a:pt x="12193" y="12004"/>
                      <a:pt x="12193" y="11814"/>
                    </a:cubicBezTo>
                    <a:cubicBezTo>
                      <a:pt x="12193" y="11279"/>
                      <a:pt x="11972" y="10712"/>
                      <a:pt x="11657" y="10271"/>
                    </a:cubicBezTo>
                    <a:cubicBezTo>
                      <a:pt x="11468" y="10019"/>
                      <a:pt x="11247" y="9798"/>
                      <a:pt x="10964" y="9641"/>
                    </a:cubicBezTo>
                    <a:cubicBezTo>
                      <a:pt x="11657" y="8916"/>
                      <a:pt x="12193" y="7876"/>
                      <a:pt x="12193" y="6774"/>
                    </a:cubicBezTo>
                    <a:lnTo>
                      <a:pt x="12193" y="6427"/>
                    </a:lnTo>
                    <a:cubicBezTo>
                      <a:pt x="12193" y="4080"/>
                      <a:pt x="10259" y="2153"/>
                      <a:pt x="7898" y="2153"/>
                    </a:cubicBezTo>
                    <a:cubicBezTo>
                      <a:pt x="7756" y="2153"/>
                      <a:pt x="7612" y="2160"/>
                      <a:pt x="7467" y="2174"/>
                    </a:cubicBezTo>
                    <a:cubicBezTo>
                      <a:pt x="5986" y="2332"/>
                      <a:pt x="4726" y="3214"/>
                      <a:pt x="4064" y="4537"/>
                    </a:cubicBezTo>
                    <a:cubicBezTo>
                      <a:pt x="3875" y="4190"/>
                      <a:pt x="3592" y="3907"/>
                      <a:pt x="3245" y="3749"/>
                    </a:cubicBezTo>
                    <a:lnTo>
                      <a:pt x="3875" y="2143"/>
                    </a:lnTo>
                    <a:lnTo>
                      <a:pt x="3907" y="2143"/>
                    </a:lnTo>
                    <a:cubicBezTo>
                      <a:pt x="4505" y="2143"/>
                      <a:pt x="4978" y="1670"/>
                      <a:pt x="4978" y="1071"/>
                    </a:cubicBezTo>
                    <a:cubicBezTo>
                      <a:pt x="4978" y="473"/>
                      <a:pt x="4505" y="0"/>
                      <a:pt x="3907" y="0"/>
                    </a:cubicBezTo>
                    <a:cubicBezTo>
                      <a:pt x="3308" y="0"/>
                      <a:pt x="2836" y="473"/>
                      <a:pt x="2836" y="1071"/>
                    </a:cubicBezTo>
                    <a:cubicBezTo>
                      <a:pt x="2836" y="1386"/>
                      <a:pt x="2993" y="1670"/>
                      <a:pt x="3214" y="1859"/>
                    </a:cubicBezTo>
                    <a:lnTo>
                      <a:pt x="2521" y="3592"/>
                    </a:lnTo>
                    <a:lnTo>
                      <a:pt x="2458" y="3592"/>
                    </a:lnTo>
                    <a:lnTo>
                      <a:pt x="1796" y="1859"/>
                    </a:lnTo>
                    <a:cubicBezTo>
                      <a:pt x="2016" y="1670"/>
                      <a:pt x="2142" y="1386"/>
                      <a:pt x="2142" y="1071"/>
                    </a:cubicBezTo>
                    <a:cubicBezTo>
                      <a:pt x="2142" y="473"/>
                      <a:pt x="1670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FFFF"/>
                  </a:solidFill>
                </a:endParaRPr>
              </a:p>
            </p:txBody>
          </p:sp>
          <p:sp>
            <p:nvSpPr>
              <p:cNvPr id="227" name="Google Shape;227;p28"/>
              <p:cNvSpPr/>
              <p:nvPr/>
            </p:nvSpPr>
            <p:spPr>
              <a:xfrm>
                <a:off x="-17865425" y="2560150"/>
                <a:ext cx="17350" cy="17375"/>
              </a:xfrm>
              <a:custGeom>
                <a:rect b="b" l="l" r="r" t="t"/>
                <a:pathLst>
                  <a:path extrusionOk="0" h="695" w="694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cubicBezTo>
                      <a:pt x="0" y="537"/>
                      <a:pt x="158" y="694"/>
                      <a:pt x="347" y="694"/>
                    </a:cubicBezTo>
                    <a:cubicBezTo>
                      <a:pt x="536" y="694"/>
                      <a:pt x="694" y="537"/>
                      <a:pt x="694" y="347"/>
                    </a:cubicBezTo>
                    <a:cubicBezTo>
                      <a:pt x="694" y="158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FFFF"/>
                  </a:solidFill>
                </a:endParaRPr>
              </a:p>
            </p:txBody>
          </p:sp>
        </p:grpSp>
      </p:grpSp>
      <p:sp>
        <p:nvSpPr>
          <p:cNvPr id="228" name="Google Shape;228;p28"/>
          <p:cNvSpPr txBox="1"/>
          <p:nvPr>
            <p:ph idx="2" type="title"/>
          </p:nvPr>
        </p:nvSpPr>
        <p:spPr>
          <a:xfrm>
            <a:off x="5300277" y="2941500"/>
            <a:ext cx="29841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VENUS</a:t>
            </a:r>
            <a:endParaRPr/>
          </a:p>
        </p:txBody>
      </p:sp>
      <p:sp>
        <p:nvSpPr>
          <p:cNvPr id="229" name="Google Shape;229;p28"/>
          <p:cNvSpPr txBox="1"/>
          <p:nvPr>
            <p:ph idx="4" type="title"/>
          </p:nvPr>
        </p:nvSpPr>
        <p:spPr>
          <a:xfrm>
            <a:off x="863365" y="2941500"/>
            <a:ext cx="29841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29"/>
          <p:cNvSpPr txBox="1"/>
          <p:nvPr>
            <p:ph type="title"/>
          </p:nvPr>
        </p:nvSpPr>
        <p:spPr>
          <a:xfrm>
            <a:off x="408625" y="391774"/>
            <a:ext cx="8545800" cy="700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YOU COULD USE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THREE COLUMNS, WHY NOT?</a:t>
            </a:r>
            <a:endParaRPr/>
          </a:p>
        </p:txBody>
      </p:sp>
      <p:sp>
        <p:nvSpPr>
          <p:cNvPr id="235" name="Google Shape;235;p29"/>
          <p:cNvSpPr txBox="1"/>
          <p:nvPr>
            <p:ph idx="2" type="title"/>
          </p:nvPr>
        </p:nvSpPr>
        <p:spPr>
          <a:xfrm>
            <a:off x="1186208" y="3017714"/>
            <a:ext cx="991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MARS</a:t>
            </a:r>
            <a:endParaRPr/>
          </a:p>
        </p:txBody>
      </p:sp>
      <p:sp>
        <p:nvSpPr>
          <p:cNvPr id="236" name="Google Shape;236;p29"/>
          <p:cNvSpPr txBox="1"/>
          <p:nvPr>
            <p:ph idx="1" type="subTitle"/>
          </p:nvPr>
        </p:nvSpPr>
        <p:spPr>
          <a:xfrm flipH="1">
            <a:off x="734625" y="3555150"/>
            <a:ext cx="1896600" cy="645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Despite being red, Mars is a cold place, not hot. The planet is full of iron oxide, which gives the planet its reddish cast</a:t>
            </a:r>
            <a:endParaRPr/>
          </a:p>
        </p:txBody>
      </p:sp>
      <p:sp>
        <p:nvSpPr>
          <p:cNvPr id="237" name="Google Shape;237;p29"/>
          <p:cNvSpPr txBox="1"/>
          <p:nvPr>
            <p:ph idx="3" type="title"/>
          </p:nvPr>
        </p:nvSpPr>
        <p:spPr>
          <a:xfrm>
            <a:off x="3913208" y="3017714"/>
            <a:ext cx="13176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JUPITER</a:t>
            </a:r>
            <a:endParaRPr/>
          </a:p>
        </p:txBody>
      </p:sp>
      <p:sp>
        <p:nvSpPr>
          <p:cNvPr id="238" name="Google Shape;238;p29"/>
          <p:cNvSpPr txBox="1"/>
          <p:nvPr>
            <p:ph idx="4" type="subTitle"/>
          </p:nvPr>
        </p:nvSpPr>
        <p:spPr>
          <a:xfrm>
            <a:off x="3624650" y="3555150"/>
            <a:ext cx="1896600" cy="645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It’s a gas giant and the biggest planet in our Solar System. Jupiter is the fourth-brightest object in the sky</a:t>
            </a:r>
            <a:br>
              <a:rPr lang="en-US"/>
            </a:br>
            <a:endParaRPr/>
          </a:p>
        </p:txBody>
      </p:sp>
      <p:sp>
        <p:nvSpPr>
          <p:cNvPr id="239" name="Google Shape;239;p29"/>
          <p:cNvSpPr txBox="1"/>
          <p:nvPr>
            <p:ph idx="5" type="title"/>
          </p:nvPr>
        </p:nvSpPr>
        <p:spPr>
          <a:xfrm>
            <a:off x="6877107" y="3017714"/>
            <a:ext cx="11700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/>
          </a:p>
        </p:txBody>
      </p:sp>
      <p:sp>
        <p:nvSpPr>
          <p:cNvPr id="240" name="Google Shape;240;p29"/>
          <p:cNvSpPr txBox="1"/>
          <p:nvPr>
            <p:ph idx="6" type="subTitle"/>
          </p:nvPr>
        </p:nvSpPr>
        <p:spPr>
          <a:xfrm>
            <a:off x="6514725" y="3555150"/>
            <a:ext cx="1896600" cy="645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 is the closest planet to the Sun and the smallest one in our Solar System—it’s only a bit larger than our Moon</a:t>
            </a:r>
            <a:endParaRPr/>
          </a:p>
        </p:txBody>
      </p:sp>
      <p:grpSp>
        <p:nvGrpSpPr>
          <p:cNvPr id="241" name="Google Shape;241;p29"/>
          <p:cNvGrpSpPr/>
          <p:nvPr/>
        </p:nvGrpSpPr>
        <p:grpSpPr>
          <a:xfrm>
            <a:off x="1510270" y="2418143"/>
            <a:ext cx="6124803" cy="368820"/>
            <a:chOff x="2865243" y="4874916"/>
            <a:chExt cx="11619812" cy="699451"/>
          </a:xfrm>
        </p:grpSpPr>
        <p:sp>
          <p:nvSpPr>
            <p:cNvPr id="242" name="Google Shape;242;p29"/>
            <p:cNvSpPr/>
            <p:nvPr/>
          </p:nvSpPr>
          <p:spPr>
            <a:xfrm>
              <a:off x="8324510" y="4874916"/>
              <a:ext cx="643522" cy="643218"/>
            </a:xfrm>
            <a:custGeom>
              <a:rect b="b" l="l" r="r" t="t"/>
              <a:pathLst>
                <a:path extrusionOk="0" h="12162" w="12162">
                  <a:moveTo>
                    <a:pt x="1072" y="3561"/>
                  </a:moveTo>
                  <a:cubicBezTo>
                    <a:pt x="1229" y="3561"/>
                    <a:pt x="1418" y="3813"/>
                    <a:pt x="1418" y="4254"/>
                  </a:cubicBezTo>
                  <a:cubicBezTo>
                    <a:pt x="1418" y="4695"/>
                    <a:pt x="1229" y="4979"/>
                    <a:pt x="1072" y="4979"/>
                  </a:cubicBezTo>
                  <a:cubicBezTo>
                    <a:pt x="914" y="4979"/>
                    <a:pt x="694" y="4695"/>
                    <a:pt x="694" y="4254"/>
                  </a:cubicBezTo>
                  <a:cubicBezTo>
                    <a:pt x="694" y="3813"/>
                    <a:pt x="914" y="3561"/>
                    <a:pt x="1072" y="3561"/>
                  </a:cubicBezTo>
                  <a:close/>
                  <a:moveTo>
                    <a:pt x="4632" y="3561"/>
                  </a:moveTo>
                  <a:cubicBezTo>
                    <a:pt x="4821" y="3561"/>
                    <a:pt x="5010" y="3813"/>
                    <a:pt x="5010" y="4254"/>
                  </a:cubicBezTo>
                  <a:cubicBezTo>
                    <a:pt x="5010" y="4695"/>
                    <a:pt x="4758" y="4979"/>
                    <a:pt x="4632" y="4979"/>
                  </a:cubicBezTo>
                  <a:cubicBezTo>
                    <a:pt x="4474" y="4979"/>
                    <a:pt x="4285" y="4695"/>
                    <a:pt x="4285" y="4254"/>
                  </a:cubicBezTo>
                  <a:cubicBezTo>
                    <a:pt x="4285" y="3813"/>
                    <a:pt x="4474" y="3561"/>
                    <a:pt x="4632" y="3561"/>
                  </a:cubicBezTo>
                  <a:close/>
                  <a:moveTo>
                    <a:pt x="2836" y="2080"/>
                  </a:moveTo>
                  <a:cubicBezTo>
                    <a:pt x="3466" y="2080"/>
                    <a:pt x="4065" y="2395"/>
                    <a:pt x="4443" y="2836"/>
                  </a:cubicBezTo>
                  <a:cubicBezTo>
                    <a:pt x="3939" y="2962"/>
                    <a:pt x="3529" y="3498"/>
                    <a:pt x="3529" y="4254"/>
                  </a:cubicBezTo>
                  <a:cubicBezTo>
                    <a:pt x="3529" y="4979"/>
                    <a:pt x="3939" y="5546"/>
                    <a:pt x="4443" y="5672"/>
                  </a:cubicBezTo>
                  <a:cubicBezTo>
                    <a:pt x="4065" y="6113"/>
                    <a:pt x="3466" y="6428"/>
                    <a:pt x="2836" y="6428"/>
                  </a:cubicBezTo>
                  <a:cubicBezTo>
                    <a:pt x="2206" y="6428"/>
                    <a:pt x="1607" y="6144"/>
                    <a:pt x="1229" y="5672"/>
                  </a:cubicBezTo>
                  <a:cubicBezTo>
                    <a:pt x="1733" y="5546"/>
                    <a:pt x="2143" y="5010"/>
                    <a:pt x="2143" y="4254"/>
                  </a:cubicBezTo>
                  <a:cubicBezTo>
                    <a:pt x="2143" y="3561"/>
                    <a:pt x="1733" y="2962"/>
                    <a:pt x="1229" y="2836"/>
                  </a:cubicBezTo>
                  <a:cubicBezTo>
                    <a:pt x="1607" y="2395"/>
                    <a:pt x="2206" y="2080"/>
                    <a:pt x="2836" y="2080"/>
                  </a:cubicBezTo>
                  <a:close/>
                  <a:moveTo>
                    <a:pt x="11090" y="6459"/>
                  </a:moveTo>
                  <a:cubicBezTo>
                    <a:pt x="11311" y="6459"/>
                    <a:pt x="11468" y="6617"/>
                    <a:pt x="11468" y="6806"/>
                  </a:cubicBezTo>
                  <a:cubicBezTo>
                    <a:pt x="11468" y="7027"/>
                    <a:pt x="11311" y="7184"/>
                    <a:pt x="11090" y="7184"/>
                  </a:cubicBezTo>
                  <a:cubicBezTo>
                    <a:pt x="10901" y="7184"/>
                    <a:pt x="10744" y="7027"/>
                    <a:pt x="10744" y="6806"/>
                  </a:cubicBezTo>
                  <a:cubicBezTo>
                    <a:pt x="10744" y="6617"/>
                    <a:pt x="10901" y="6459"/>
                    <a:pt x="11090" y="6459"/>
                  </a:cubicBezTo>
                  <a:close/>
                  <a:moveTo>
                    <a:pt x="4222" y="6774"/>
                  </a:moveTo>
                  <a:cubicBezTo>
                    <a:pt x="4254" y="6901"/>
                    <a:pt x="4285" y="7058"/>
                    <a:pt x="4285" y="7184"/>
                  </a:cubicBezTo>
                  <a:cubicBezTo>
                    <a:pt x="4285" y="7972"/>
                    <a:pt x="3655" y="8602"/>
                    <a:pt x="2868" y="8602"/>
                  </a:cubicBezTo>
                  <a:cubicBezTo>
                    <a:pt x="2080" y="8539"/>
                    <a:pt x="1418" y="7909"/>
                    <a:pt x="1418" y="7121"/>
                  </a:cubicBezTo>
                  <a:cubicBezTo>
                    <a:pt x="1418" y="7027"/>
                    <a:pt x="1418" y="6901"/>
                    <a:pt x="1450" y="6774"/>
                  </a:cubicBezTo>
                  <a:cubicBezTo>
                    <a:pt x="1859" y="7027"/>
                    <a:pt x="2332" y="7121"/>
                    <a:pt x="2836" y="7121"/>
                  </a:cubicBezTo>
                  <a:cubicBezTo>
                    <a:pt x="3340" y="7121"/>
                    <a:pt x="3813" y="7027"/>
                    <a:pt x="4222" y="6774"/>
                  </a:cubicBezTo>
                  <a:close/>
                  <a:moveTo>
                    <a:pt x="10744" y="7877"/>
                  </a:moveTo>
                  <a:cubicBezTo>
                    <a:pt x="11153" y="7877"/>
                    <a:pt x="11468" y="8192"/>
                    <a:pt x="11468" y="8602"/>
                  </a:cubicBezTo>
                  <a:cubicBezTo>
                    <a:pt x="11468" y="8980"/>
                    <a:pt x="11153" y="9295"/>
                    <a:pt x="10744" y="9295"/>
                  </a:cubicBezTo>
                  <a:cubicBezTo>
                    <a:pt x="10618" y="8917"/>
                    <a:pt x="10397" y="8539"/>
                    <a:pt x="10114" y="8287"/>
                  </a:cubicBezTo>
                  <a:cubicBezTo>
                    <a:pt x="10240" y="8035"/>
                    <a:pt x="10492" y="7877"/>
                    <a:pt x="10744" y="7877"/>
                  </a:cubicBezTo>
                  <a:close/>
                  <a:moveTo>
                    <a:pt x="8979" y="8539"/>
                  </a:moveTo>
                  <a:cubicBezTo>
                    <a:pt x="9578" y="8539"/>
                    <a:pt x="10051" y="9011"/>
                    <a:pt x="10051" y="9610"/>
                  </a:cubicBezTo>
                  <a:cubicBezTo>
                    <a:pt x="10051" y="10240"/>
                    <a:pt x="9578" y="10713"/>
                    <a:pt x="8979" y="10713"/>
                  </a:cubicBezTo>
                  <a:cubicBezTo>
                    <a:pt x="8822" y="10713"/>
                    <a:pt x="8664" y="10681"/>
                    <a:pt x="8538" y="10650"/>
                  </a:cubicBezTo>
                  <a:cubicBezTo>
                    <a:pt x="8570" y="10429"/>
                    <a:pt x="8633" y="10240"/>
                    <a:pt x="8633" y="10019"/>
                  </a:cubicBezTo>
                  <a:cubicBezTo>
                    <a:pt x="8633" y="9578"/>
                    <a:pt x="8507" y="9169"/>
                    <a:pt x="8255" y="8822"/>
                  </a:cubicBezTo>
                  <a:cubicBezTo>
                    <a:pt x="8475" y="8665"/>
                    <a:pt x="8696" y="8539"/>
                    <a:pt x="8979" y="8539"/>
                  </a:cubicBezTo>
                  <a:close/>
                  <a:moveTo>
                    <a:pt x="4852" y="8003"/>
                  </a:moveTo>
                  <a:cubicBezTo>
                    <a:pt x="5356" y="8224"/>
                    <a:pt x="5734" y="8759"/>
                    <a:pt x="5734" y="9326"/>
                  </a:cubicBezTo>
                  <a:cubicBezTo>
                    <a:pt x="5734" y="10114"/>
                    <a:pt x="5104" y="10744"/>
                    <a:pt x="4317" y="10744"/>
                  </a:cubicBezTo>
                  <a:cubicBezTo>
                    <a:pt x="3529" y="10713"/>
                    <a:pt x="2868" y="10083"/>
                    <a:pt x="2868" y="9295"/>
                  </a:cubicBezTo>
                  <a:cubicBezTo>
                    <a:pt x="3781" y="9295"/>
                    <a:pt x="4537" y="8759"/>
                    <a:pt x="4852" y="8003"/>
                  </a:cubicBezTo>
                  <a:close/>
                  <a:moveTo>
                    <a:pt x="6459" y="8633"/>
                  </a:moveTo>
                  <a:cubicBezTo>
                    <a:pt x="7247" y="8633"/>
                    <a:pt x="7877" y="9263"/>
                    <a:pt x="7877" y="10051"/>
                  </a:cubicBezTo>
                  <a:cubicBezTo>
                    <a:pt x="7877" y="10807"/>
                    <a:pt x="7247" y="11469"/>
                    <a:pt x="6459" y="11469"/>
                  </a:cubicBezTo>
                  <a:cubicBezTo>
                    <a:pt x="6113" y="11469"/>
                    <a:pt x="5734" y="11343"/>
                    <a:pt x="5514" y="11122"/>
                  </a:cubicBezTo>
                  <a:cubicBezTo>
                    <a:pt x="6113" y="10713"/>
                    <a:pt x="6459" y="10083"/>
                    <a:pt x="6459" y="9326"/>
                  </a:cubicBezTo>
                  <a:cubicBezTo>
                    <a:pt x="6459" y="9106"/>
                    <a:pt x="6428" y="8854"/>
                    <a:pt x="6333" y="8633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1891"/>
                    <a:pt x="221" y="2269"/>
                    <a:pt x="599" y="2553"/>
                  </a:cubicBezTo>
                  <a:cubicBezTo>
                    <a:pt x="221" y="3025"/>
                    <a:pt x="1" y="3624"/>
                    <a:pt x="1" y="4254"/>
                  </a:cubicBezTo>
                  <a:cubicBezTo>
                    <a:pt x="1" y="5042"/>
                    <a:pt x="316" y="5798"/>
                    <a:pt x="851" y="6302"/>
                  </a:cubicBezTo>
                  <a:cubicBezTo>
                    <a:pt x="757" y="6554"/>
                    <a:pt x="694" y="6806"/>
                    <a:pt x="694" y="7090"/>
                  </a:cubicBezTo>
                  <a:cubicBezTo>
                    <a:pt x="694" y="8035"/>
                    <a:pt x="1324" y="8822"/>
                    <a:pt x="2174" y="9137"/>
                  </a:cubicBezTo>
                  <a:lnTo>
                    <a:pt x="2174" y="9263"/>
                  </a:lnTo>
                  <a:cubicBezTo>
                    <a:pt x="2174" y="10429"/>
                    <a:pt x="3151" y="11437"/>
                    <a:pt x="4317" y="11437"/>
                  </a:cubicBezTo>
                  <a:cubicBezTo>
                    <a:pt x="4474" y="11437"/>
                    <a:pt x="4695" y="11374"/>
                    <a:pt x="4852" y="11374"/>
                  </a:cubicBezTo>
                  <a:cubicBezTo>
                    <a:pt x="5230" y="11847"/>
                    <a:pt x="5829" y="12162"/>
                    <a:pt x="6491" y="12162"/>
                  </a:cubicBezTo>
                  <a:cubicBezTo>
                    <a:pt x="7215" y="12162"/>
                    <a:pt x="7845" y="11815"/>
                    <a:pt x="8223" y="11311"/>
                  </a:cubicBezTo>
                  <a:cubicBezTo>
                    <a:pt x="8475" y="11437"/>
                    <a:pt x="8727" y="11469"/>
                    <a:pt x="8979" y="11469"/>
                  </a:cubicBezTo>
                  <a:cubicBezTo>
                    <a:pt x="9830" y="11469"/>
                    <a:pt x="10555" y="10839"/>
                    <a:pt x="10712" y="10051"/>
                  </a:cubicBezTo>
                  <a:lnTo>
                    <a:pt x="10744" y="10051"/>
                  </a:lnTo>
                  <a:cubicBezTo>
                    <a:pt x="11531" y="10051"/>
                    <a:pt x="12161" y="9421"/>
                    <a:pt x="12161" y="8633"/>
                  </a:cubicBezTo>
                  <a:cubicBezTo>
                    <a:pt x="12161" y="8287"/>
                    <a:pt x="12004" y="7909"/>
                    <a:pt x="11783" y="7657"/>
                  </a:cubicBezTo>
                  <a:cubicBezTo>
                    <a:pt x="12004" y="7436"/>
                    <a:pt x="12161" y="7121"/>
                    <a:pt x="12161" y="6806"/>
                  </a:cubicBezTo>
                  <a:cubicBezTo>
                    <a:pt x="12161" y="6239"/>
                    <a:pt x="11689" y="5766"/>
                    <a:pt x="11090" y="5766"/>
                  </a:cubicBezTo>
                  <a:cubicBezTo>
                    <a:pt x="10523" y="5766"/>
                    <a:pt x="10051" y="6239"/>
                    <a:pt x="10051" y="6806"/>
                  </a:cubicBezTo>
                  <a:cubicBezTo>
                    <a:pt x="10051" y="6964"/>
                    <a:pt x="10082" y="7184"/>
                    <a:pt x="10145" y="7279"/>
                  </a:cubicBezTo>
                  <a:cubicBezTo>
                    <a:pt x="10051" y="7342"/>
                    <a:pt x="9925" y="7405"/>
                    <a:pt x="9799" y="7531"/>
                  </a:cubicBezTo>
                  <a:cubicBezTo>
                    <a:pt x="9641" y="7657"/>
                    <a:pt x="9515" y="7783"/>
                    <a:pt x="9452" y="7940"/>
                  </a:cubicBezTo>
                  <a:cubicBezTo>
                    <a:pt x="9295" y="7909"/>
                    <a:pt x="9137" y="7877"/>
                    <a:pt x="8948" y="7877"/>
                  </a:cubicBezTo>
                  <a:cubicBezTo>
                    <a:pt x="8507" y="7877"/>
                    <a:pt x="8066" y="8035"/>
                    <a:pt x="7751" y="8318"/>
                  </a:cubicBezTo>
                  <a:cubicBezTo>
                    <a:pt x="7404" y="8035"/>
                    <a:pt x="6932" y="7877"/>
                    <a:pt x="6459" y="7877"/>
                  </a:cubicBezTo>
                  <a:cubicBezTo>
                    <a:pt x="6302" y="7877"/>
                    <a:pt x="6113" y="7909"/>
                    <a:pt x="5955" y="7909"/>
                  </a:cubicBezTo>
                  <a:cubicBezTo>
                    <a:pt x="5703" y="7594"/>
                    <a:pt x="5356" y="7373"/>
                    <a:pt x="5010" y="7247"/>
                  </a:cubicBezTo>
                  <a:lnTo>
                    <a:pt x="5010" y="7121"/>
                  </a:lnTo>
                  <a:cubicBezTo>
                    <a:pt x="5010" y="6869"/>
                    <a:pt x="4915" y="6585"/>
                    <a:pt x="4789" y="6302"/>
                  </a:cubicBezTo>
                  <a:cubicBezTo>
                    <a:pt x="5356" y="5798"/>
                    <a:pt x="5671" y="5042"/>
                    <a:pt x="5671" y="4254"/>
                  </a:cubicBezTo>
                  <a:cubicBezTo>
                    <a:pt x="5671" y="3624"/>
                    <a:pt x="5482" y="3025"/>
                    <a:pt x="5073" y="2553"/>
                  </a:cubicBezTo>
                  <a:cubicBezTo>
                    <a:pt x="5419" y="2301"/>
                    <a:pt x="5671" y="1891"/>
                    <a:pt x="5671" y="1419"/>
                  </a:cubicBezTo>
                  <a:cubicBezTo>
                    <a:pt x="5671" y="631"/>
                    <a:pt x="5041" y="1"/>
                    <a:pt x="4254" y="1"/>
                  </a:cubicBezTo>
                  <a:cubicBezTo>
                    <a:pt x="4065" y="1"/>
                    <a:pt x="3907" y="158"/>
                    <a:pt x="3907" y="348"/>
                  </a:cubicBezTo>
                  <a:cubicBezTo>
                    <a:pt x="3907" y="568"/>
                    <a:pt x="4065" y="726"/>
                    <a:pt x="4254" y="726"/>
                  </a:cubicBezTo>
                  <a:cubicBezTo>
                    <a:pt x="4632" y="726"/>
                    <a:pt x="4947" y="1041"/>
                    <a:pt x="4947" y="1419"/>
                  </a:cubicBezTo>
                  <a:cubicBezTo>
                    <a:pt x="4947" y="1702"/>
                    <a:pt x="4789" y="1923"/>
                    <a:pt x="4600" y="2049"/>
                  </a:cubicBezTo>
                  <a:cubicBezTo>
                    <a:pt x="4128" y="1671"/>
                    <a:pt x="3498" y="1419"/>
                    <a:pt x="2836" y="1419"/>
                  </a:cubicBezTo>
                  <a:cubicBezTo>
                    <a:pt x="2174" y="1419"/>
                    <a:pt x="1544" y="1671"/>
                    <a:pt x="1072" y="2049"/>
                  </a:cubicBezTo>
                  <a:cubicBezTo>
                    <a:pt x="820" y="1923"/>
                    <a:pt x="694" y="1702"/>
                    <a:pt x="694" y="1419"/>
                  </a:cubicBezTo>
                  <a:cubicBezTo>
                    <a:pt x="694" y="1041"/>
                    <a:pt x="1009" y="726"/>
                    <a:pt x="1418" y="726"/>
                  </a:cubicBezTo>
                  <a:cubicBezTo>
                    <a:pt x="1607" y="726"/>
                    <a:pt x="1765" y="568"/>
                    <a:pt x="1765" y="348"/>
                  </a:cubicBezTo>
                  <a:cubicBezTo>
                    <a:pt x="1765" y="158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FF00FF"/>
                </a:solidFill>
              </a:endParaRPr>
            </a:p>
          </p:txBody>
        </p:sp>
        <p:grpSp>
          <p:nvGrpSpPr>
            <p:cNvPr id="243" name="Google Shape;243;p29"/>
            <p:cNvGrpSpPr/>
            <p:nvPr/>
          </p:nvGrpSpPr>
          <p:grpSpPr>
            <a:xfrm>
              <a:off x="2865243" y="4876789"/>
              <a:ext cx="655215" cy="639463"/>
              <a:chOff x="-19802200" y="2416025"/>
              <a:chExt cx="309575" cy="302275"/>
            </a:xfrm>
          </p:grpSpPr>
          <p:sp>
            <p:nvSpPr>
              <p:cNvPr id="244" name="Google Shape;244;p29"/>
              <p:cNvSpPr/>
              <p:nvPr/>
            </p:nvSpPr>
            <p:spPr>
              <a:xfrm>
                <a:off x="-19602925" y="2575125"/>
                <a:ext cx="17350" cy="18150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1" y="190"/>
                      <a:pt x="1" y="379"/>
                    </a:cubicBezTo>
                    <a:cubicBezTo>
                      <a:pt x="1" y="568"/>
                      <a:pt x="158" y="725"/>
                      <a:pt x="347" y="725"/>
                    </a:cubicBezTo>
                    <a:cubicBezTo>
                      <a:pt x="536" y="725"/>
                      <a:pt x="694" y="568"/>
                      <a:pt x="694" y="379"/>
                    </a:cubicBezTo>
                    <a:cubicBezTo>
                      <a:pt x="694" y="190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245" name="Google Shape;245;p29"/>
              <p:cNvSpPr/>
              <p:nvPr/>
            </p:nvSpPr>
            <p:spPr>
              <a:xfrm>
                <a:off x="-19710825" y="2575925"/>
                <a:ext cx="18925" cy="17350"/>
              </a:xfrm>
              <a:custGeom>
                <a:rect b="b" l="l" r="r" t="t"/>
                <a:pathLst>
                  <a:path extrusionOk="0" h="694" w="757">
                    <a:moveTo>
                      <a:pt x="378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78" y="693"/>
                    </a:cubicBezTo>
                    <a:cubicBezTo>
                      <a:pt x="567" y="693"/>
                      <a:pt x="725" y="536"/>
                      <a:pt x="725" y="347"/>
                    </a:cubicBezTo>
                    <a:cubicBezTo>
                      <a:pt x="756" y="158"/>
                      <a:pt x="567" y="0"/>
                      <a:pt x="3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246" name="Google Shape;246;p29"/>
              <p:cNvSpPr/>
              <p:nvPr/>
            </p:nvSpPr>
            <p:spPr>
              <a:xfrm>
                <a:off x="-19602925" y="2611350"/>
                <a:ext cx="35475" cy="35475"/>
              </a:xfrm>
              <a:custGeom>
                <a:rect b="b" l="l" r="r" t="t"/>
                <a:pathLst>
                  <a:path extrusionOk="0" h="1419" w="1419">
                    <a:moveTo>
                      <a:pt x="694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694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6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247" name="Google Shape;247;p29"/>
              <p:cNvSpPr/>
              <p:nvPr/>
            </p:nvSpPr>
            <p:spPr>
              <a:xfrm>
                <a:off x="-19728150" y="2611350"/>
                <a:ext cx="35450" cy="35475"/>
              </a:xfrm>
              <a:custGeom>
                <a:rect b="b" l="l" r="r" t="t"/>
                <a:pathLst>
                  <a:path extrusionOk="0" h="1419" w="1418">
                    <a:moveTo>
                      <a:pt x="725" y="1"/>
                    </a:moveTo>
                    <a:cubicBezTo>
                      <a:pt x="315" y="1"/>
                      <a:pt x="0" y="316"/>
                      <a:pt x="0" y="694"/>
                    </a:cubicBezTo>
                    <a:cubicBezTo>
                      <a:pt x="0" y="1072"/>
                      <a:pt x="315" y="1418"/>
                      <a:pt x="725" y="1418"/>
                    </a:cubicBezTo>
                    <a:cubicBezTo>
                      <a:pt x="1103" y="1418"/>
                      <a:pt x="1418" y="1072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248" name="Google Shape;248;p29"/>
              <p:cNvSpPr/>
              <p:nvPr/>
            </p:nvSpPr>
            <p:spPr>
              <a:xfrm>
                <a:off x="-19802200" y="2416025"/>
                <a:ext cx="309575" cy="302275"/>
              </a:xfrm>
              <a:custGeom>
                <a:rect b="b" l="l" r="r" t="t"/>
                <a:pathLst>
                  <a:path extrusionOk="0" h="12091" w="12383">
                    <a:moveTo>
                      <a:pt x="6176" y="2080"/>
                    </a:moveTo>
                    <a:cubicBezTo>
                      <a:pt x="6711" y="2080"/>
                      <a:pt x="7121" y="2458"/>
                      <a:pt x="7215" y="2931"/>
                    </a:cubicBezTo>
                    <a:cubicBezTo>
                      <a:pt x="6869" y="2836"/>
                      <a:pt x="6554" y="2804"/>
                      <a:pt x="6176" y="2804"/>
                    </a:cubicBezTo>
                    <a:cubicBezTo>
                      <a:pt x="5829" y="2804"/>
                      <a:pt x="5483" y="2836"/>
                      <a:pt x="5168" y="2931"/>
                    </a:cubicBezTo>
                    <a:cubicBezTo>
                      <a:pt x="5231" y="2458"/>
                      <a:pt x="5672" y="2080"/>
                      <a:pt x="6176" y="2080"/>
                    </a:cubicBezTo>
                    <a:close/>
                    <a:moveTo>
                      <a:pt x="6176" y="3561"/>
                    </a:moveTo>
                    <a:cubicBezTo>
                      <a:pt x="6900" y="3561"/>
                      <a:pt x="7562" y="3750"/>
                      <a:pt x="8129" y="4065"/>
                    </a:cubicBezTo>
                    <a:cubicBezTo>
                      <a:pt x="7656" y="4600"/>
                      <a:pt x="6932" y="4978"/>
                      <a:pt x="6176" y="4978"/>
                    </a:cubicBezTo>
                    <a:cubicBezTo>
                      <a:pt x="5451" y="4978"/>
                      <a:pt x="4727" y="4600"/>
                      <a:pt x="4254" y="4065"/>
                    </a:cubicBezTo>
                    <a:cubicBezTo>
                      <a:pt x="4853" y="3750"/>
                      <a:pt x="5483" y="3561"/>
                      <a:pt x="6176" y="3561"/>
                    </a:cubicBezTo>
                    <a:close/>
                    <a:moveTo>
                      <a:pt x="6176" y="6932"/>
                    </a:moveTo>
                    <a:lnTo>
                      <a:pt x="7026" y="10555"/>
                    </a:lnTo>
                    <a:cubicBezTo>
                      <a:pt x="6743" y="10649"/>
                      <a:pt x="6459" y="10681"/>
                      <a:pt x="6176" y="10681"/>
                    </a:cubicBezTo>
                    <a:cubicBezTo>
                      <a:pt x="5924" y="10681"/>
                      <a:pt x="5640" y="10649"/>
                      <a:pt x="5357" y="10555"/>
                    </a:cubicBezTo>
                    <a:lnTo>
                      <a:pt x="6176" y="6932"/>
                    </a:lnTo>
                    <a:close/>
                    <a:moveTo>
                      <a:pt x="3655" y="4443"/>
                    </a:moveTo>
                    <a:cubicBezTo>
                      <a:pt x="4191" y="5073"/>
                      <a:pt x="4884" y="5514"/>
                      <a:pt x="5766" y="5640"/>
                    </a:cubicBezTo>
                    <a:lnTo>
                      <a:pt x="4538" y="11027"/>
                    </a:lnTo>
                    <a:cubicBezTo>
                      <a:pt x="3151" y="10366"/>
                      <a:pt x="2238" y="8979"/>
                      <a:pt x="2238" y="7436"/>
                    </a:cubicBezTo>
                    <a:cubicBezTo>
                      <a:pt x="2238" y="6239"/>
                      <a:pt x="2805" y="5167"/>
                      <a:pt x="3655" y="4443"/>
                    </a:cubicBezTo>
                    <a:close/>
                    <a:moveTo>
                      <a:pt x="8696" y="4443"/>
                    </a:moveTo>
                    <a:cubicBezTo>
                      <a:pt x="9578" y="5167"/>
                      <a:pt x="10114" y="6270"/>
                      <a:pt x="10114" y="7436"/>
                    </a:cubicBezTo>
                    <a:cubicBezTo>
                      <a:pt x="10082" y="8979"/>
                      <a:pt x="9232" y="10366"/>
                      <a:pt x="7846" y="11027"/>
                    </a:cubicBezTo>
                    <a:lnTo>
                      <a:pt x="6617" y="5640"/>
                    </a:lnTo>
                    <a:cubicBezTo>
                      <a:pt x="7499" y="5514"/>
                      <a:pt x="8192" y="5073"/>
                      <a:pt x="8696" y="4443"/>
                    </a:cubicBezTo>
                    <a:close/>
                    <a:moveTo>
                      <a:pt x="4727" y="1"/>
                    </a:moveTo>
                    <a:cubicBezTo>
                      <a:pt x="4538" y="1"/>
                      <a:pt x="4380" y="158"/>
                      <a:pt x="4380" y="347"/>
                    </a:cubicBezTo>
                    <a:cubicBezTo>
                      <a:pt x="4380" y="946"/>
                      <a:pt x="4664" y="1513"/>
                      <a:pt x="5073" y="1828"/>
                    </a:cubicBezTo>
                    <a:cubicBezTo>
                      <a:pt x="4664" y="2143"/>
                      <a:pt x="4380" y="2678"/>
                      <a:pt x="4380" y="3246"/>
                    </a:cubicBezTo>
                    <a:cubicBezTo>
                      <a:pt x="3592" y="3561"/>
                      <a:pt x="2931" y="4096"/>
                      <a:pt x="2395" y="4758"/>
                    </a:cubicBezTo>
                    <a:lnTo>
                      <a:pt x="1387" y="4380"/>
                    </a:lnTo>
                    <a:lnTo>
                      <a:pt x="725" y="3088"/>
                    </a:lnTo>
                    <a:cubicBezTo>
                      <a:pt x="657" y="2974"/>
                      <a:pt x="522" y="2893"/>
                      <a:pt x="393" y="2893"/>
                    </a:cubicBezTo>
                    <a:cubicBezTo>
                      <a:pt x="344" y="2893"/>
                      <a:pt x="296" y="2904"/>
                      <a:pt x="253" y="2931"/>
                    </a:cubicBezTo>
                    <a:cubicBezTo>
                      <a:pt x="95" y="2994"/>
                      <a:pt x="1" y="3246"/>
                      <a:pt x="95" y="3403"/>
                    </a:cubicBezTo>
                    <a:lnTo>
                      <a:pt x="788" y="4789"/>
                    </a:lnTo>
                    <a:cubicBezTo>
                      <a:pt x="820" y="4884"/>
                      <a:pt x="914" y="4978"/>
                      <a:pt x="977" y="4978"/>
                    </a:cubicBezTo>
                    <a:lnTo>
                      <a:pt x="2017" y="5356"/>
                    </a:lnTo>
                    <a:cubicBezTo>
                      <a:pt x="1734" y="5923"/>
                      <a:pt x="1545" y="6491"/>
                      <a:pt x="1513" y="7121"/>
                    </a:cubicBezTo>
                    <a:lnTo>
                      <a:pt x="410" y="7121"/>
                    </a:lnTo>
                    <a:cubicBezTo>
                      <a:pt x="190" y="7121"/>
                      <a:pt x="32" y="7278"/>
                      <a:pt x="32" y="7499"/>
                    </a:cubicBezTo>
                    <a:cubicBezTo>
                      <a:pt x="32" y="7688"/>
                      <a:pt x="190" y="7845"/>
                      <a:pt x="410" y="7845"/>
                    </a:cubicBezTo>
                    <a:lnTo>
                      <a:pt x="1513" y="7845"/>
                    </a:lnTo>
                    <a:cubicBezTo>
                      <a:pt x="1545" y="8475"/>
                      <a:pt x="1734" y="9074"/>
                      <a:pt x="2017" y="9610"/>
                    </a:cubicBezTo>
                    <a:lnTo>
                      <a:pt x="977" y="10019"/>
                    </a:lnTo>
                    <a:cubicBezTo>
                      <a:pt x="914" y="10051"/>
                      <a:pt x="820" y="10082"/>
                      <a:pt x="788" y="10177"/>
                    </a:cubicBezTo>
                    <a:lnTo>
                      <a:pt x="95" y="11594"/>
                    </a:lnTo>
                    <a:cubicBezTo>
                      <a:pt x="1" y="11752"/>
                      <a:pt x="95" y="11972"/>
                      <a:pt x="253" y="12067"/>
                    </a:cubicBezTo>
                    <a:cubicBezTo>
                      <a:pt x="292" y="12083"/>
                      <a:pt x="336" y="12091"/>
                      <a:pt x="380" y="12091"/>
                    </a:cubicBezTo>
                    <a:cubicBezTo>
                      <a:pt x="513" y="12091"/>
                      <a:pt x="655" y="12020"/>
                      <a:pt x="725" y="11878"/>
                    </a:cubicBezTo>
                    <a:lnTo>
                      <a:pt x="1387" y="10586"/>
                    </a:lnTo>
                    <a:lnTo>
                      <a:pt x="2395" y="10208"/>
                    </a:lnTo>
                    <a:cubicBezTo>
                      <a:pt x="2962" y="10933"/>
                      <a:pt x="3718" y="11531"/>
                      <a:pt x="4664" y="11846"/>
                    </a:cubicBezTo>
                    <a:cubicBezTo>
                      <a:pt x="4706" y="11868"/>
                      <a:pt x="4750" y="11878"/>
                      <a:pt x="4794" y="11878"/>
                    </a:cubicBezTo>
                    <a:cubicBezTo>
                      <a:pt x="4944" y="11878"/>
                      <a:pt x="5087" y="11758"/>
                      <a:pt x="5136" y="11563"/>
                    </a:cubicBezTo>
                    <a:lnTo>
                      <a:pt x="5199" y="11248"/>
                    </a:lnTo>
                    <a:cubicBezTo>
                      <a:pt x="5514" y="11342"/>
                      <a:pt x="5829" y="11374"/>
                      <a:pt x="6176" y="11374"/>
                    </a:cubicBezTo>
                    <a:cubicBezTo>
                      <a:pt x="6491" y="11374"/>
                      <a:pt x="6869" y="11342"/>
                      <a:pt x="7184" y="11248"/>
                    </a:cubicBezTo>
                    <a:lnTo>
                      <a:pt x="7247" y="11563"/>
                    </a:lnTo>
                    <a:cubicBezTo>
                      <a:pt x="7275" y="11756"/>
                      <a:pt x="7471" y="11852"/>
                      <a:pt x="7646" y="11852"/>
                    </a:cubicBezTo>
                    <a:cubicBezTo>
                      <a:pt x="7671" y="11852"/>
                      <a:pt x="7696" y="11850"/>
                      <a:pt x="7720" y="11846"/>
                    </a:cubicBezTo>
                    <a:cubicBezTo>
                      <a:pt x="8633" y="11531"/>
                      <a:pt x="9421" y="10933"/>
                      <a:pt x="9956" y="10208"/>
                    </a:cubicBezTo>
                    <a:lnTo>
                      <a:pt x="10996" y="10586"/>
                    </a:lnTo>
                    <a:lnTo>
                      <a:pt x="11658" y="11878"/>
                    </a:lnTo>
                    <a:cubicBezTo>
                      <a:pt x="11729" y="12020"/>
                      <a:pt x="11870" y="12091"/>
                      <a:pt x="12003" y="12091"/>
                    </a:cubicBezTo>
                    <a:cubicBezTo>
                      <a:pt x="12048" y="12091"/>
                      <a:pt x="12091" y="12083"/>
                      <a:pt x="12130" y="12067"/>
                    </a:cubicBezTo>
                    <a:cubicBezTo>
                      <a:pt x="12288" y="11972"/>
                      <a:pt x="12382" y="11720"/>
                      <a:pt x="12288" y="11594"/>
                    </a:cubicBezTo>
                    <a:lnTo>
                      <a:pt x="11500" y="10177"/>
                    </a:lnTo>
                    <a:cubicBezTo>
                      <a:pt x="11469" y="10082"/>
                      <a:pt x="11374" y="10019"/>
                      <a:pt x="11311" y="10019"/>
                    </a:cubicBezTo>
                    <a:lnTo>
                      <a:pt x="10271" y="9610"/>
                    </a:lnTo>
                    <a:cubicBezTo>
                      <a:pt x="10555" y="9074"/>
                      <a:pt x="10712" y="8475"/>
                      <a:pt x="10807" y="7845"/>
                    </a:cubicBezTo>
                    <a:lnTo>
                      <a:pt x="11910" y="7845"/>
                    </a:lnTo>
                    <a:cubicBezTo>
                      <a:pt x="12099" y="7845"/>
                      <a:pt x="12256" y="7688"/>
                      <a:pt x="12256" y="7499"/>
                    </a:cubicBezTo>
                    <a:cubicBezTo>
                      <a:pt x="12256" y="7278"/>
                      <a:pt x="12099" y="7121"/>
                      <a:pt x="11910" y="7121"/>
                    </a:cubicBezTo>
                    <a:lnTo>
                      <a:pt x="10807" y="7121"/>
                    </a:lnTo>
                    <a:cubicBezTo>
                      <a:pt x="10775" y="6491"/>
                      <a:pt x="10555" y="5923"/>
                      <a:pt x="10271" y="5356"/>
                    </a:cubicBezTo>
                    <a:lnTo>
                      <a:pt x="11311" y="4978"/>
                    </a:lnTo>
                    <a:cubicBezTo>
                      <a:pt x="11374" y="4915"/>
                      <a:pt x="11469" y="4884"/>
                      <a:pt x="11500" y="4789"/>
                    </a:cubicBezTo>
                    <a:lnTo>
                      <a:pt x="12225" y="3403"/>
                    </a:lnTo>
                    <a:cubicBezTo>
                      <a:pt x="12288" y="3214"/>
                      <a:pt x="12225" y="2994"/>
                      <a:pt x="12067" y="2931"/>
                    </a:cubicBezTo>
                    <a:cubicBezTo>
                      <a:pt x="12024" y="2904"/>
                      <a:pt x="11973" y="2893"/>
                      <a:pt x="11922" y="2893"/>
                    </a:cubicBezTo>
                    <a:cubicBezTo>
                      <a:pt x="11785" y="2893"/>
                      <a:pt x="11640" y="2974"/>
                      <a:pt x="11595" y="3088"/>
                    </a:cubicBezTo>
                    <a:lnTo>
                      <a:pt x="10902" y="4380"/>
                    </a:lnTo>
                    <a:lnTo>
                      <a:pt x="9893" y="4758"/>
                    </a:lnTo>
                    <a:cubicBezTo>
                      <a:pt x="9389" y="4096"/>
                      <a:pt x="8696" y="3561"/>
                      <a:pt x="7909" y="3246"/>
                    </a:cubicBezTo>
                    <a:cubicBezTo>
                      <a:pt x="7909" y="2647"/>
                      <a:pt x="7656" y="2143"/>
                      <a:pt x="7215" y="1828"/>
                    </a:cubicBezTo>
                    <a:cubicBezTo>
                      <a:pt x="7656" y="1450"/>
                      <a:pt x="7909" y="946"/>
                      <a:pt x="7909" y="347"/>
                    </a:cubicBezTo>
                    <a:cubicBezTo>
                      <a:pt x="7909" y="158"/>
                      <a:pt x="7751" y="1"/>
                      <a:pt x="7562" y="1"/>
                    </a:cubicBezTo>
                    <a:cubicBezTo>
                      <a:pt x="7373" y="1"/>
                      <a:pt x="7215" y="158"/>
                      <a:pt x="7215" y="347"/>
                    </a:cubicBezTo>
                    <a:cubicBezTo>
                      <a:pt x="7215" y="946"/>
                      <a:pt x="6743" y="1450"/>
                      <a:pt x="6144" y="1450"/>
                    </a:cubicBezTo>
                    <a:cubicBezTo>
                      <a:pt x="5546" y="1450"/>
                      <a:pt x="5073" y="946"/>
                      <a:pt x="5073" y="347"/>
                    </a:cubicBezTo>
                    <a:cubicBezTo>
                      <a:pt x="5073" y="158"/>
                      <a:pt x="4916" y="1"/>
                      <a:pt x="47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</p:grpSp>
        <p:grpSp>
          <p:nvGrpSpPr>
            <p:cNvPr id="249" name="Google Shape;249;p29"/>
            <p:cNvGrpSpPr/>
            <p:nvPr/>
          </p:nvGrpSpPr>
          <p:grpSpPr>
            <a:xfrm>
              <a:off x="13829432" y="4915714"/>
              <a:ext cx="655623" cy="658652"/>
              <a:chOff x="-20173175" y="2787775"/>
              <a:chExt cx="304050" cy="305625"/>
            </a:xfrm>
          </p:grpSpPr>
          <p:sp>
            <p:nvSpPr>
              <p:cNvPr id="250" name="Google Shape;250;p29"/>
              <p:cNvSpPr/>
              <p:nvPr/>
            </p:nvSpPr>
            <p:spPr>
              <a:xfrm>
                <a:off x="-19959725" y="2896475"/>
                <a:ext cx="18150" cy="18150"/>
              </a:xfrm>
              <a:custGeom>
                <a:rect b="b" l="l" r="r" t="t"/>
                <a:pathLst>
                  <a:path extrusionOk="0" h="726" w="726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05"/>
                      <a:pt x="158" y="725"/>
                      <a:pt x="347" y="725"/>
                    </a:cubicBezTo>
                    <a:cubicBezTo>
                      <a:pt x="568" y="725"/>
                      <a:pt x="725" y="568"/>
                      <a:pt x="725" y="347"/>
                    </a:cubicBezTo>
                    <a:cubicBezTo>
                      <a:pt x="725" y="158"/>
                      <a:pt x="568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29"/>
              <p:cNvSpPr/>
              <p:nvPr/>
            </p:nvSpPr>
            <p:spPr>
              <a:xfrm>
                <a:off x="-19941600" y="286025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47" y="693"/>
                    </a:cubicBezTo>
                    <a:cubicBezTo>
                      <a:pt x="536" y="693"/>
                      <a:pt x="694" y="536"/>
                      <a:pt x="694" y="347"/>
                    </a:cubicBezTo>
                    <a:cubicBezTo>
                      <a:pt x="694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29"/>
              <p:cNvSpPr/>
              <p:nvPr/>
            </p:nvSpPr>
            <p:spPr>
              <a:xfrm>
                <a:off x="-20102275" y="2895675"/>
                <a:ext cx="18125" cy="17375"/>
              </a:xfrm>
              <a:custGeom>
                <a:rect b="b" l="l" r="r" t="t"/>
                <a:pathLst>
                  <a:path extrusionOk="0" h="695" w="725">
                    <a:moveTo>
                      <a:pt x="347" y="1"/>
                    </a:moveTo>
                    <a:cubicBezTo>
                      <a:pt x="158" y="1"/>
                      <a:pt x="0" y="159"/>
                      <a:pt x="0" y="348"/>
                    </a:cubicBezTo>
                    <a:cubicBezTo>
                      <a:pt x="0" y="537"/>
                      <a:pt x="158" y="694"/>
                      <a:pt x="347" y="694"/>
                    </a:cubicBezTo>
                    <a:cubicBezTo>
                      <a:pt x="536" y="694"/>
                      <a:pt x="725" y="537"/>
                      <a:pt x="725" y="348"/>
                    </a:cubicBezTo>
                    <a:cubicBezTo>
                      <a:pt x="725" y="159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29"/>
              <p:cNvSpPr/>
              <p:nvPr/>
            </p:nvSpPr>
            <p:spPr>
              <a:xfrm>
                <a:off x="-20120400" y="2860250"/>
                <a:ext cx="18150" cy="17350"/>
              </a:xfrm>
              <a:custGeom>
                <a:rect b="b" l="l" r="r" t="t"/>
                <a:pathLst>
                  <a:path extrusionOk="0" h="694" w="726"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158" y="693"/>
                      <a:pt x="379" y="693"/>
                    </a:cubicBezTo>
                    <a:cubicBezTo>
                      <a:pt x="568" y="693"/>
                      <a:pt x="725" y="536"/>
                      <a:pt x="725" y="347"/>
                    </a:cubicBezTo>
                    <a:cubicBezTo>
                      <a:pt x="725" y="158"/>
                      <a:pt x="568" y="0"/>
                      <a:pt x="3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29"/>
              <p:cNvSpPr/>
              <p:nvPr/>
            </p:nvSpPr>
            <p:spPr>
              <a:xfrm>
                <a:off x="-20173175" y="2787775"/>
                <a:ext cx="304050" cy="305625"/>
              </a:xfrm>
              <a:custGeom>
                <a:rect b="b" l="l" r="r" t="t"/>
                <a:pathLst>
                  <a:path extrusionOk="0" h="12225" w="12162">
                    <a:moveTo>
                      <a:pt x="11437" y="1482"/>
                    </a:moveTo>
                    <a:lnTo>
                      <a:pt x="11437" y="3246"/>
                    </a:lnTo>
                    <a:lnTo>
                      <a:pt x="11406" y="3246"/>
                    </a:lnTo>
                    <a:cubicBezTo>
                      <a:pt x="11406" y="3844"/>
                      <a:pt x="10902" y="4317"/>
                      <a:pt x="10303" y="4317"/>
                    </a:cubicBezTo>
                    <a:cubicBezTo>
                      <a:pt x="10114" y="4317"/>
                      <a:pt x="9957" y="4475"/>
                      <a:pt x="9957" y="4664"/>
                    </a:cubicBezTo>
                    <a:cubicBezTo>
                      <a:pt x="9957" y="5262"/>
                      <a:pt x="9484" y="5735"/>
                      <a:pt x="8885" y="5735"/>
                    </a:cubicBezTo>
                    <a:lnTo>
                      <a:pt x="7121" y="5735"/>
                    </a:lnTo>
                    <a:cubicBezTo>
                      <a:pt x="7279" y="3435"/>
                      <a:pt x="9137" y="1639"/>
                      <a:pt x="11437" y="1482"/>
                    </a:cubicBezTo>
                    <a:close/>
                    <a:moveTo>
                      <a:pt x="663" y="1513"/>
                    </a:moveTo>
                    <a:cubicBezTo>
                      <a:pt x="2962" y="1671"/>
                      <a:pt x="4790" y="3529"/>
                      <a:pt x="4947" y="5766"/>
                    </a:cubicBezTo>
                    <a:lnTo>
                      <a:pt x="3183" y="5766"/>
                    </a:lnTo>
                    <a:cubicBezTo>
                      <a:pt x="2584" y="5766"/>
                      <a:pt x="2143" y="5294"/>
                      <a:pt x="2143" y="4695"/>
                    </a:cubicBezTo>
                    <a:cubicBezTo>
                      <a:pt x="2143" y="4506"/>
                      <a:pt x="1986" y="4348"/>
                      <a:pt x="1765" y="4348"/>
                    </a:cubicBezTo>
                    <a:cubicBezTo>
                      <a:pt x="1198" y="4348"/>
                      <a:pt x="663" y="3876"/>
                      <a:pt x="663" y="3277"/>
                    </a:cubicBezTo>
                    <a:lnTo>
                      <a:pt x="663" y="1513"/>
                    </a:lnTo>
                    <a:close/>
                    <a:moveTo>
                      <a:pt x="6018" y="4317"/>
                    </a:moveTo>
                    <a:cubicBezTo>
                      <a:pt x="6207" y="4317"/>
                      <a:pt x="6365" y="4475"/>
                      <a:pt x="6365" y="4664"/>
                    </a:cubicBezTo>
                    <a:lnTo>
                      <a:pt x="6365" y="8948"/>
                    </a:lnTo>
                    <a:cubicBezTo>
                      <a:pt x="6365" y="9169"/>
                      <a:pt x="6207" y="9326"/>
                      <a:pt x="6018" y="9326"/>
                    </a:cubicBezTo>
                    <a:cubicBezTo>
                      <a:pt x="5829" y="9326"/>
                      <a:pt x="5672" y="9169"/>
                      <a:pt x="5672" y="8948"/>
                    </a:cubicBezTo>
                    <a:lnTo>
                      <a:pt x="5672" y="4664"/>
                    </a:lnTo>
                    <a:cubicBezTo>
                      <a:pt x="5672" y="4475"/>
                      <a:pt x="5829" y="4317"/>
                      <a:pt x="6018" y="4317"/>
                    </a:cubicBezTo>
                    <a:close/>
                    <a:moveTo>
                      <a:pt x="4947" y="6459"/>
                    </a:moveTo>
                    <a:lnTo>
                      <a:pt x="4947" y="8948"/>
                    </a:lnTo>
                    <a:lnTo>
                      <a:pt x="4947" y="11122"/>
                    </a:lnTo>
                    <a:cubicBezTo>
                      <a:pt x="4947" y="11311"/>
                      <a:pt x="4790" y="11469"/>
                      <a:pt x="4601" y="11469"/>
                    </a:cubicBezTo>
                    <a:cubicBezTo>
                      <a:pt x="4412" y="11469"/>
                      <a:pt x="4254" y="11311"/>
                      <a:pt x="4254" y="11122"/>
                    </a:cubicBezTo>
                    <a:cubicBezTo>
                      <a:pt x="4254" y="10838"/>
                      <a:pt x="4128" y="10586"/>
                      <a:pt x="3939" y="10366"/>
                    </a:cubicBezTo>
                    <a:cubicBezTo>
                      <a:pt x="3750" y="10177"/>
                      <a:pt x="3467" y="10051"/>
                      <a:pt x="3183" y="10051"/>
                    </a:cubicBezTo>
                    <a:cubicBezTo>
                      <a:pt x="2175" y="10051"/>
                      <a:pt x="1324" y="9200"/>
                      <a:pt x="1419" y="8161"/>
                    </a:cubicBezTo>
                    <a:cubicBezTo>
                      <a:pt x="1450" y="7215"/>
                      <a:pt x="2332" y="6459"/>
                      <a:pt x="3309" y="6459"/>
                    </a:cubicBezTo>
                    <a:close/>
                    <a:moveTo>
                      <a:pt x="8791" y="6491"/>
                    </a:moveTo>
                    <a:cubicBezTo>
                      <a:pt x="9767" y="6491"/>
                      <a:pt x="10618" y="7215"/>
                      <a:pt x="10681" y="8161"/>
                    </a:cubicBezTo>
                    <a:cubicBezTo>
                      <a:pt x="10713" y="9200"/>
                      <a:pt x="9925" y="10051"/>
                      <a:pt x="8885" y="10051"/>
                    </a:cubicBezTo>
                    <a:cubicBezTo>
                      <a:pt x="8633" y="10051"/>
                      <a:pt x="8350" y="10177"/>
                      <a:pt x="8161" y="10366"/>
                    </a:cubicBezTo>
                    <a:cubicBezTo>
                      <a:pt x="7940" y="10586"/>
                      <a:pt x="7846" y="10838"/>
                      <a:pt x="7846" y="11122"/>
                    </a:cubicBezTo>
                    <a:cubicBezTo>
                      <a:pt x="7846" y="11311"/>
                      <a:pt x="7688" y="11469"/>
                      <a:pt x="7468" y="11469"/>
                    </a:cubicBezTo>
                    <a:cubicBezTo>
                      <a:pt x="7279" y="11469"/>
                      <a:pt x="7121" y="11311"/>
                      <a:pt x="7121" y="11122"/>
                    </a:cubicBezTo>
                    <a:lnTo>
                      <a:pt x="7121" y="8948"/>
                    </a:lnTo>
                    <a:lnTo>
                      <a:pt x="7121" y="6491"/>
                    </a:lnTo>
                    <a:close/>
                    <a:moveTo>
                      <a:pt x="4632" y="1"/>
                    </a:moveTo>
                    <a:cubicBezTo>
                      <a:pt x="4443" y="1"/>
                      <a:pt x="4286" y="158"/>
                      <a:pt x="4286" y="379"/>
                    </a:cubicBezTo>
                    <a:cubicBezTo>
                      <a:pt x="4286" y="568"/>
                      <a:pt x="4443" y="725"/>
                      <a:pt x="4632" y="725"/>
                    </a:cubicBezTo>
                    <a:cubicBezTo>
                      <a:pt x="5231" y="725"/>
                      <a:pt x="5703" y="1230"/>
                      <a:pt x="5703" y="1828"/>
                    </a:cubicBezTo>
                    <a:lnTo>
                      <a:pt x="5703" y="3687"/>
                    </a:lnTo>
                    <a:cubicBezTo>
                      <a:pt x="5546" y="3750"/>
                      <a:pt x="5388" y="3844"/>
                      <a:pt x="5262" y="4002"/>
                    </a:cubicBezTo>
                    <a:cubicBezTo>
                      <a:pt x="4443" y="2112"/>
                      <a:pt x="2553" y="757"/>
                      <a:pt x="348" y="757"/>
                    </a:cubicBezTo>
                    <a:cubicBezTo>
                      <a:pt x="158" y="757"/>
                      <a:pt x="1" y="914"/>
                      <a:pt x="1" y="1135"/>
                    </a:cubicBezTo>
                    <a:lnTo>
                      <a:pt x="1" y="3246"/>
                    </a:lnTo>
                    <a:cubicBezTo>
                      <a:pt x="1" y="4159"/>
                      <a:pt x="663" y="4853"/>
                      <a:pt x="1482" y="5010"/>
                    </a:cubicBezTo>
                    <a:cubicBezTo>
                      <a:pt x="1576" y="5451"/>
                      <a:pt x="1797" y="5798"/>
                      <a:pt x="2112" y="6081"/>
                    </a:cubicBezTo>
                    <a:cubicBezTo>
                      <a:pt x="1324" y="6491"/>
                      <a:pt x="820" y="7215"/>
                      <a:pt x="757" y="8129"/>
                    </a:cubicBezTo>
                    <a:cubicBezTo>
                      <a:pt x="663" y="9547"/>
                      <a:pt x="1797" y="10775"/>
                      <a:pt x="3214" y="10775"/>
                    </a:cubicBezTo>
                    <a:cubicBezTo>
                      <a:pt x="3435" y="10775"/>
                      <a:pt x="3593" y="10965"/>
                      <a:pt x="3593" y="11154"/>
                    </a:cubicBezTo>
                    <a:cubicBezTo>
                      <a:pt x="3593" y="11752"/>
                      <a:pt x="4065" y="12225"/>
                      <a:pt x="4632" y="12225"/>
                    </a:cubicBezTo>
                    <a:cubicBezTo>
                      <a:pt x="5231" y="12225"/>
                      <a:pt x="5703" y="11752"/>
                      <a:pt x="5703" y="11154"/>
                    </a:cubicBezTo>
                    <a:lnTo>
                      <a:pt x="5703" y="10019"/>
                    </a:lnTo>
                    <a:cubicBezTo>
                      <a:pt x="5829" y="10051"/>
                      <a:pt x="5955" y="10082"/>
                      <a:pt x="6050" y="10082"/>
                    </a:cubicBezTo>
                    <a:cubicBezTo>
                      <a:pt x="6176" y="10082"/>
                      <a:pt x="6302" y="10051"/>
                      <a:pt x="6428" y="10019"/>
                    </a:cubicBezTo>
                    <a:lnTo>
                      <a:pt x="6428" y="11154"/>
                    </a:lnTo>
                    <a:cubicBezTo>
                      <a:pt x="6428" y="11752"/>
                      <a:pt x="6901" y="12225"/>
                      <a:pt x="7468" y="12225"/>
                    </a:cubicBezTo>
                    <a:cubicBezTo>
                      <a:pt x="8066" y="12225"/>
                      <a:pt x="8539" y="11752"/>
                      <a:pt x="8539" y="11154"/>
                    </a:cubicBezTo>
                    <a:cubicBezTo>
                      <a:pt x="8539" y="10965"/>
                      <a:pt x="8696" y="10775"/>
                      <a:pt x="8885" y="10775"/>
                    </a:cubicBezTo>
                    <a:cubicBezTo>
                      <a:pt x="10303" y="10775"/>
                      <a:pt x="11469" y="9578"/>
                      <a:pt x="11374" y="8129"/>
                    </a:cubicBezTo>
                    <a:cubicBezTo>
                      <a:pt x="11343" y="7499"/>
                      <a:pt x="11059" y="6869"/>
                      <a:pt x="10555" y="6428"/>
                    </a:cubicBezTo>
                    <a:cubicBezTo>
                      <a:pt x="10398" y="6270"/>
                      <a:pt x="10209" y="6176"/>
                      <a:pt x="10051" y="6081"/>
                    </a:cubicBezTo>
                    <a:cubicBezTo>
                      <a:pt x="10366" y="5798"/>
                      <a:pt x="10587" y="5451"/>
                      <a:pt x="10681" y="5010"/>
                    </a:cubicBezTo>
                    <a:cubicBezTo>
                      <a:pt x="11500" y="4853"/>
                      <a:pt x="12162" y="4159"/>
                      <a:pt x="12162" y="3246"/>
                    </a:cubicBezTo>
                    <a:lnTo>
                      <a:pt x="12162" y="1135"/>
                    </a:lnTo>
                    <a:cubicBezTo>
                      <a:pt x="12130" y="914"/>
                      <a:pt x="11973" y="757"/>
                      <a:pt x="11784" y="757"/>
                    </a:cubicBezTo>
                    <a:cubicBezTo>
                      <a:pt x="9578" y="757"/>
                      <a:pt x="7688" y="2112"/>
                      <a:pt x="6838" y="4002"/>
                    </a:cubicBezTo>
                    <a:cubicBezTo>
                      <a:pt x="6743" y="3876"/>
                      <a:pt x="6585" y="3750"/>
                      <a:pt x="6428" y="3687"/>
                    </a:cubicBezTo>
                    <a:lnTo>
                      <a:pt x="6428" y="1828"/>
                    </a:lnTo>
                    <a:cubicBezTo>
                      <a:pt x="6428" y="1230"/>
                      <a:pt x="6901" y="725"/>
                      <a:pt x="7468" y="725"/>
                    </a:cubicBezTo>
                    <a:cubicBezTo>
                      <a:pt x="7688" y="725"/>
                      <a:pt x="7846" y="568"/>
                      <a:pt x="7846" y="379"/>
                    </a:cubicBezTo>
                    <a:cubicBezTo>
                      <a:pt x="7846" y="158"/>
                      <a:pt x="7688" y="1"/>
                      <a:pt x="7468" y="1"/>
                    </a:cubicBezTo>
                    <a:cubicBezTo>
                      <a:pt x="6995" y="1"/>
                      <a:pt x="6522" y="221"/>
                      <a:pt x="6207" y="568"/>
                    </a:cubicBezTo>
                    <a:cubicBezTo>
                      <a:pt x="6144" y="631"/>
                      <a:pt x="6113" y="694"/>
                      <a:pt x="6050" y="757"/>
                    </a:cubicBezTo>
                    <a:cubicBezTo>
                      <a:pt x="6018" y="694"/>
                      <a:pt x="5955" y="631"/>
                      <a:pt x="5892" y="568"/>
                    </a:cubicBezTo>
                    <a:cubicBezTo>
                      <a:pt x="5546" y="221"/>
                      <a:pt x="5105" y="1"/>
                      <a:pt x="46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29"/>
              <p:cNvSpPr/>
              <p:nvPr/>
            </p:nvSpPr>
            <p:spPr>
              <a:xfrm>
                <a:off x="-19977050" y="2967350"/>
                <a:ext cx="52800" cy="53600"/>
              </a:xfrm>
              <a:custGeom>
                <a:rect b="b" l="l" r="r" t="t"/>
                <a:pathLst>
                  <a:path extrusionOk="0" h="2144" w="2112">
                    <a:moveTo>
                      <a:pt x="1040" y="726"/>
                    </a:moveTo>
                    <a:cubicBezTo>
                      <a:pt x="1261" y="726"/>
                      <a:pt x="1418" y="883"/>
                      <a:pt x="1418" y="1072"/>
                    </a:cubicBezTo>
                    <a:cubicBezTo>
                      <a:pt x="1418" y="1261"/>
                      <a:pt x="1261" y="1419"/>
                      <a:pt x="1040" y="1419"/>
                    </a:cubicBezTo>
                    <a:cubicBezTo>
                      <a:pt x="851" y="1419"/>
                      <a:pt x="694" y="1261"/>
                      <a:pt x="694" y="1072"/>
                    </a:cubicBezTo>
                    <a:cubicBezTo>
                      <a:pt x="694" y="883"/>
                      <a:pt x="851" y="726"/>
                      <a:pt x="1040" y="726"/>
                    </a:cubicBezTo>
                    <a:close/>
                    <a:moveTo>
                      <a:pt x="1040" y="1"/>
                    </a:moveTo>
                    <a:cubicBezTo>
                      <a:pt x="473" y="1"/>
                      <a:pt x="1" y="473"/>
                      <a:pt x="1" y="1072"/>
                    </a:cubicBezTo>
                    <a:cubicBezTo>
                      <a:pt x="1" y="1671"/>
                      <a:pt x="473" y="2143"/>
                      <a:pt x="1040" y="2143"/>
                    </a:cubicBezTo>
                    <a:cubicBezTo>
                      <a:pt x="1639" y="2143"/>
                      <a:pt x="2112" y="1671"/>
                      <a:pt x="2112" y="1072"/>
                    </a:cubicBezTo>
                    <a:cubicBezTo>
                      <a:pt x="2112" y="473"/>
                      <a:pt x="1639" y="1"/>
                      <a:pt x="10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29"/>
              <p:cNvSpPr/>
              <p:nvPr/>
            </p:nvSpPr>
            <p:spPr>
              <a:xfrm>
                <a:off x="-20119600" y="2967350"/>
                <a:ext cx="52800" cy="52800"/>
              </a:xfrm>
              <a:custGeom>
                <a:rect b="b" l="l" r="r" t="t"/>
                <a:pathLst>
                  <a:path extrusionOk="0" h="2112" w="2112">
                    <a:moveTo>
                      <a:pt x="1040" y="726"/>
                    </a:moveTo>
                    <a:cubicBezTo>
                      <a:pt x="1229" y="726"/>
                      <a:pt x="1418" y="883"/>
                      <a:pt x="1418" y="1072"/>
                    </a:cubicBezTo>
                    <a:cubicBezTo>
                      <a:pt x="1418" y="1261"/>
                      <a:pt x="1229" y="1419"/>
                      <a:pt x="1040" y="1419"/>
                    </a:cubicBezTo>
                    <a:cubicBezTo>
                      <a:pt x="851" y="1419"/>
                      <a:pt x="693" y="1261"/>
                      <a:pt x="693" y="1072"/>
                    </a:cubicBezTo>
                    <a:cubicBezTo>
                      <a:pt x="693" y="883"/>
                      <a:pt x="851" y="726"/>
                      <a:pt x="1040" y="726"/>
                    </a:cubicBezTo>
                    <a:close/>
                    <a:moveTo>
                      <a:pt x="1040" y="1"/>
                    </a:moveTo>
                    <a:cubicBezTo>
                      <a:pt x="441" y="1"/>
                      <a:pt x="0" y="473"/>
                      <a:pt x="0" y="1072"/>
                    </a:cubicBezTo>
                    <a:cubicBezTo>
                      <a:pt x="0" y="1639"/>
                      <a:pt x="441" y="2112"/>
                      <a:pt x="1040" y="2112"/>
                    </a:cubicBezTo>
                    <a:cubicBezTo>
                      <a:pt x="1639" y="2112"/>
                      <a:pt x="2111" y="1639"/>
                      <a:pt x="2111" y="1072"/>
                    </a:cubicBezTo>
                    <a:cubicBezTo>
                      <a:pt x="2111" y="473"/>
                      <a:pt x="1639" y="1"/>
                      <a:pt x="10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p30"/>
          <p:cNvSpPr txBox="1"/>
          <p:nvPr>
            <p:ph idx="1" type="subTitle"/>
          </p:nvPr>
        </p:nvSpPr>
        <p:spPr>
          <a:xfrm>
            <a:off x="1263538" y="3839000"/>
            <a:ext cx="1596900" cy="519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/>
              <a:t>Despite being red, Mars is a cold place, not hot. It’s full of iron oxide dust, which gives the planet its reddish cast</a:t>
            </a:r>
            <a:br>
              <a:rPr lang="en-US" sz="1000"/>
            </a:br>
            <a:endParaRPr sz="1000"/>
          </a:p>
        </p:txBody>
      </p:sp>
      <p:sp>
        <p:nvSpPr>
          <p:cNvPr id="262" name="Google Shape;262;p30"/>
          <p:cNvSpPr txBox="1"/>
          <p:nvPr>
            <p:ph idx="2" type="subTitle"/>
          </p:nvPr>
        </p:nvSpPr>
        <p:spPr>
          <a:xfrm>
            <a:off x="3775121" y="3839000"/>
            <a:ext cx="1596900" cy="519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/>
              <a:t>It’s a gas giant and the biggest planet in our Solar System. Jupiter is the fourth-brightest object in the sky</a:t>
            </a:r>
            <a:br>
              <a:rPr lang="en-US" sz="1000"/>
            </a:br>
            <a:endParaRPr sz="1000"/>
          </a:p>
        </p:txBody>
      </p:sp>
      <p:sp>
        <p:nvSpPr>
          <p:cNvPr id="263" name="Google Shape;263;p30"/>
          <p:cNvSpPr txBox="1"/>
          <p:nvPr>
            <p:ph idx="3" type="subTitle"/>
          </p:nvPr>
        </p:nvSpPr>
        <p:spPr>
          <a:xfrm>
            <a:off x="6282638" y="3839000"/>
            <a:ext cx="1596900" cy="519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/>
              <a:t>Mercury is the closest planet to the Sun and the smallest one in our Solar System—it’s only a bit larger than our Moon</a:t>
            </a:r>
            <a:endParaRPr sz="1000"/>
          </a:p>
        </p:txBody>
      </p:sp>
      <p:grpSp>
        <p:nvGrpSpPr>
          <p:cNvPr id="264" name="Google Shape;264;p30"/>
          <p:cNvGrpSpPr/>
          <p:nvPr/>
        </p:nvGrpSpPr>
        <p:grpSpPr>
          <a:xfrm>
            <a:off x="1863098" y="2272720"/>
            <a:ext cx="5364866" cy="298815"/>
            <a:chOff x="3534620" y="4310107"/>
            <a:chExt cx="10178080" cy="566688"/>
          </a:xfrm>
        </p:grpSpPr>
        <p:grpSp>
          <p:nvGrpSpPr>
            <p:cNvPr id="265" name="Google Shape;265;p30"/>
            <p:cNvGrpSpPr/>
            <p:nvPr/>
          </p:nvGrpSpPr>
          <p:grpSpPr>
            <a:xfrm>
              <a:off x="13153887" y="4313805"/>
              <a:ext cx="558813" cy="561403"/>
              <a:chOff x="-20173175" y="2787775"/>
              <a:chExt cx="304050" cy="305625"/>
            </a:xfrm>
          </p:grpSpPr>
          <p:sp>
            <p:nvSpPr>
              <p:cNvPr id="266" name="Google Shape;266;p30"/>
              <p:cNvSpPr/>
              <p:nvPr/>
            </p:nvSpPr>
            <p:spPr>
              <a:xfrm>
                <a:off x="-19959725" y="2896475"/>
                <a:ext cx="18150" cy="18150"/>
              </a:xfrm>
              <a:custGeom>
                <a:rect b="b" l="l" r="r" t="t"/>
                <a:pathLst>
                  <a:path extrusionOk="0" h="726" w="726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05"/>
                      <a:pt x="158" y="725"/>
                      <a:pt x="347" y="725"/>
                    </a:cubicBezTo>
                    <a:cubicBezTo>
                      <a:pt x="568" y="725"/>
                      <a:pt x="725" y="568"/>
                      <a:pt x="725" y="347"/>
                    </a:cubicBezTo>
                    <a:cubicBezTo>
                      <a:pt x="725" y="158"/>
                      <a:pt x="568" y="0"/>
                      <a:pt x="347" y="0"/>
                    </a:cubicBezTo>
                    <a:close/>
                  </a:path>
                </a:pathLst>
              </a:custGeom>
              <a:solidFill>
                <a:srgbClr val="FF57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30"/>
              <p:cNvSpPr/>
              <p:nvPr/>
            </p:nvSpPr>
            <p:spPr>
              <a:xfrm>
                <a:off x="-19941600" y="2860250"/>
                <a:ext cx="17350" cy="17350"/>
              </a:xfrm>
              <a:custGeom>
                <a:rect b="b" l="l" r="r" t="t"/>
                <a:pathLst>
                  <a:path extrusionOk="0" h="694" w="694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47" y="693"/>
                    </a:cubicBezTo>
                    <a:cubicBezTo>
                      <a:pt x="536" y="693"/>
                      <a:pt x="694" y="536"/>
                      <a:pt x="694" y="347"/>
                    </a:cubicBezTo>
                    <a:cubicBezTo>
                      <a:pt x="694" y="158"/>
                      <a:pt x="536" y="0"/>
                      <a:pt x="347" y="0"/>
                    </a:cubicBezTo>
                    <a:close/>
                  </a:path>
                </a:pathLst>
              </a:custGeom>
              <a:solidFill>
                <a:srgbClr val="FF57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30"/>
              <p:cNvSpPr/>
              <p:nvPr/>
            </p:nvSpPr>
            <p:spPr>
              <a:xfrm>
                <a:off x="-20102275" y="2895675"/>
                <a:ext cx="18125" cy="17375"/>
              </a:xfrm>
              <a:custGeom>
                <a:rect b="b" l="l" r="r" t="t"/>
                <a:pathLst>
                  <a:path extrusionOk="0" h="695" w="725">
                    <a:moveTo>
                      <a:pt x="347" y="1"/>
                    </a:moveTo>
                    <a:cubicBezTo>
                      <a:pt x="158" y="1"/>
                      <a:pt x="0" y="159"/>
                      <a:pt x="0" y="348"/>
                    </a:cubicBezTo>
                    <a:cubicBezTo>
                      <a:pt x="0" y="537"/>
                      <a:pt x="158" y="694"/>
                      <a:pt x="347" y="694"/>
                    </a:cubicBezTo>
                    <a:cubicBezTo>
                      <a:pt x="536" y="694"/>
                      <a:pt x="725" y="537"/>
                      <a:pt x="725" y="348"/>
                    </a:cubicBezTo>
                    <a:cubicBezTo>
                      <a:pt x="725" y="159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FF57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30"/>
              <p:cNvSpPr/>
              <p:nvPr/>
            </p:nvSpPr>
            <p:spPr>
              <a:xfrm>
                <a:off x="-20120400" y="2860250"/>
                <a:ext cx="18150" cy="17350"/>
              </a:xfrm>
              <a:custGeom>
                <a:rect b="b" l="l" r="r" t="t"/>
                <a:pathLst>
                  <a:path extrusionOk="0" h="694" w="726"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158" y="693"/>
                      <a:pt x="379" y="693"/>
                    </a:cubicBezTo>
                    <a:cubicBezTo>
                      <a:pt x="568" y="693"/>
                      <a:pt x="725" y="536"/>
                      <a:pt x="725" y="347"/>
                    </a:cubicBezTo>
                    <a:cubicBezTo>
                      <a:pt x="725" y="158"/>
                      <a:pt x="568" y="0"/>
                      <a:pt x="379" y="0"/>
                    </a:cubicBezTo>
                    <a:close/>
                  </a:path>
                </a:pathLst>
              </a:custGeom>
              <a:solidFill>
                <a:srgbClr val="FF57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30"/>
              <p:cNvSpPr/>
              <p:nvPr/>
            </p:nvSpPr>
            <p:spPr>
              <a:xfrm>
                <a:off x="-20173175" y="2787775"/>
                <a:ext cx="304050" cy="305625"/>
              </a:xfrm>
              <a:custGeom>
                <a:rect b="b" l="l" r="r" t="t"/>
                <a:pathLst>
                  <a:path extrusionOk="0" h="12225" w="12162">
                    <a:moveTo>
                      <a:pt x="11437" y="1482"/>
                    </a:moveTo>
                    <a:lnTo>
                      <a:pt x="11437" y="3246"/>
                    </a:lnTo>
                    <a:lnTo>
                      <a:pt x="11406" y="3246"/>
                    </a:lnTo>
                    <a:cubicBezTo>
                      <a:pt x="11406" y="3844"/>
                      <a:pt x="10902" y="4317"/>
                      <a:pt x="10303" y="4317"/>
                    </a:cubicBezTo>
                    <a:cubicBezTo>
                      <a:pt x="10114" y="4317"/>
                      <a:pt x="9957" y="4475"/>
                      <a:pt x="9957" y="4664"/>
                    </a:cubicBezTo>
                    <a:cubicBezTo>
                      <a:pt x="9957" y="5262"/>
                      <a:pt x="9484" y="5735"/>
                      <a:pt x="8885" y="5735"/>
                    </a:cubicBezTo>
                    <a:lnTo>
                      <a:pt x="7121" y="5735"/>
                    </a:lnTo>
                    <a:cubicBezTo>
                      <a:pt x="7279" y="3435"/>
                      <a:pt x="9137" y="1639"/>
                      <a:pt x="11437" y="1482"/>
                    </a:cubicBezTo>
                    <a:close/>
                    <a:moveTo>
                      <a:pt x="663" y="1513"/>
                    </a:moveTo>
                    <a:cubicBezTo>
                      <a:pt x="2962" y="1671"/>
                      <a:pt x="4790" y="3529"/>
                      <a:pt x="4947" y="5766"/>
                    </a:cubicBezTo>
                    <a:lnTo>
                      <a:pt x="3183" y="5766"/>
                    </a:lnTo>
                    <a:cubicBezTo>
                      <a:pt x="2584" y="5766"/>
                      <a:pt x="2143" y="5294"/>
                      <a:pt x="2143" y="4695"/>
                    </a:cubicBezTo>
                    <a:cubicBezTo>
                      <a:pt x="2143" y="4506"/>
                      <a:pt x="1986" y="4348"/>
                      <a:pt x="1765" y="4348"/>
                    </a:cubicBezTo>
                    <a:cubicBezTo>
                      <a:pt x="1198" y="4348"/>
                      <a:pt x="663" y="3876"/>
                      <a:pt x="663" y="3277"/>
                    </a:cubicBezTo>
                    <a:lnTo>
                      <a:pt x="663" y="1513"/>
                    </a:lnTo>
                    <a:close/>
                    <a:moveTo>
                      <a:pt x="6018" y="4317"/>
                    </a:moveTo>
                    <a:cubicBezTo>
                      <a:pt x="6207" y="4317"/>
                      <a:pt x="6365" y="4475"/>
                      <a:pt x="6365" y="4664"/>
                    </a:cubicBezTo>
                    <a:lnTo>
                      <a:pt x="6365" y="8948"/>
                    </a:lnTo>
                    <a:cubicBezTo>
                      <a:pt x="6365" y="9169"/>
                      <a:pt x="6207" y="9326"/>
                      <a:pt x="6018" y="9326"/>
                    </a:cubicBezTo>
                    <a:cubicBezTo>
                      <a:pt x="5829" y="9326"/>
                      <a:pt x="5672" y="9169"/>
                      <a:pt x="5672" y="8948"/>
                    </a:cubicBezTo>
                    <a:lnTo>
                      <a:pt x="5672" y="4664"/>
                    </a:lnTo>
                    <a:cubicBezTo>
                      <a:pt x="5672" y="4475"/>
                      <a:pt x="5829" y="4317"/>
                      <a:pt x="6018" y="4317"/>
                    </a:cubicBezTo>
                    <a:close/>
                    <a:moveTo>
                      <a:pt x="4947" y="6459"/>
                    </a:moveTo>
                    <a:lnTo>
                      <a:pt x="4947" y="8948"/>
                    </a:lnTo>
                    <a:lnTo>
                      <a:pt x="4947" y="11122"/>
                    </a:lnTo>
                    <a:cubicBezTo>
                      <a:pt x="4947" y="11311"/>
                      <a:pt x="4790" y="11469"/>
                      <a:pt x="4601" y="11469"/>
                    </a:cubicBezTo>
                    <a:cubicBezTo>
                      <a:pt x="4412" y="11469"/>
                      <a:pt x="4254" y="11311"/>
                      <a:pt x="4254" y="11122"/>
                    </a:cubicBezTo>
                    <a:cubicBezTo>
                      <a:pt x="4254" y="10838"/>
                      <a:pt x="4128" y="10586"/>
                      <a:pt x="3939" y="10366"/>
                    </a:cubicBezTo>
                    <a:cubicBezTo>
                      <a:pt x="3750" y="10177"/>
                      <a:pt x="3467" y="10051"/>
                      <a:pt x="3183" y="10051"/>
                    </a:cubicBezTo>
                    <a:cubicBezTo>
                      <a:pt x="2175" y="10051"/>
                      <a:pt x="1324" y="9200"/>
                      <a:pt x="1419" y="8161"/>
                    </a:cubicBezTo>
                    <a:cubicBezTo>
                      <a:pt x="1450" y="7215"/>
                      <a:pt x="2332" y="6459"/>
                      <a:pt x="3309" y="6459"/>
                    </a:cubicBezTo>
                    <a:close/>
                    <a:moveTo>
                      <a:pt x="8791" y="6491"/>
                    </a:moveTo>
                    <a:cubicBezTo>
                      <a:pt x="9767" y="6491"/>
                      <a:pt x="10618" y="7215"/>
                      <a:pt x="10681" y="8161"/>
                    </a:cubicBezTo>
                    <a:cubicBezTo>
                      <a:pt x="10713" y="9200"/>
                      <a:pt x="9925" y="10051"/>
                      <a:pt x="8885" y="10051"/>
                    </a:cubicBezTo>
                    <a:cubicBezTo>
                      <a:pt x="8633" y="10051"/>
                      <a:pt x="8350" y="10177"/>
                      <a:pt x="8161" y="10366"/>
                    </a:cubicBezTo>
                    <a:cubicBezTo>
                      <a:pt x="7940" y="10586"/>
                      <a:pt x="7846" y="10838"/>
                      <a:pt x="7846" y="11122"/>
                    </a:cubicBezTo>
                    <a:cubicBezTo>
                      <a:pt x="7846" y="11311"/>
                      <a:pt x="7688" y="11469"/>
                      <a:pt x="7468" y="11469"/>
                    </a:cubicBezTo>
                    <a:cubicBezTo>
                      <a:pt x="7279" y="11469"/>
                      <a:pt x="7121" y="11311"/>
                      <a:pt x="7121" y="11122"/>
                    </a:cubicBezTo>
                    <a:lnTo>
                      <a:pt x="7121" y="8948"/>
                    </a:lnTo>
                    <a:lnTo>
                      <a:pt x="7121" y="6491"/>
                    </a:lnTo>
                    <a:close/>
                    <a:moveTo>
                      <a:pt x="4632" y="1"/>
                    </a:moveTo>
                    <a:cubicBezTo>
                      <a:pt x="4443" y="1"/>
                      <a:pt x="4286" y="158"/>
                      <a:pt x="4286" y="379"/>
                    </a:cubicBezTo>
                    <a:cubicBezTo>
                      <a:pt x="4286" y="568"/>
                      <a:pt x="4443" y="725"/>
                      <a:pt x="4632" y="725"/>
                    </a:cubicBezTo>
                    <a:cubicBezTo>
                      <a:pt x="5231" y="725"/>
                      <a:pt x="5703" y="1230"/>
                      <a:pt x="5703" y="1828"/>
                    </a:cubicBezTo>
                    <a:lnTo>
                      <a:pt x="5703" y="3687"/>
                    </a:lnTo>
                    <a:cubicBezTo>
                      <a:pt x="5546" y="3750"/>
                      <a:pt x="5388" y="3844"/>
                      <a:pt x="5262" y="4002"/>
                    </a:cubicBezTo>
                    <a:cubicBezTo>
                      <a:pt x="4443" y="2112"/>
                      <a:pt x="2553" y="757"/>
                      <a:pt x="348" y="757"/>
                    </a:cubicBezTo>
                    <a:cubicBezTo>
                      <a:pt x="158" y="757"/>
                      <a:pt x="1" y="914"/>
                      <a:pt x="1" y="1135"/>
                    </a:cubicBezTo>
                    <a:lnTo>
                      <a:pt x="1" y="3246"/>
                    </a:lnTo>
                    <a:cubicBezTo>
                      <a:pt x="1" y="4159"/>
                      <a:pt x="663" y="4853"/>
                      <a:pt x="1482" y="5010"/>
                    </a:cubicBezTo>
                    <a:cubicBezTo>
                      <a:pt x="1576" y="5451"/>
                      <a:pt x="1797" y="5798"/>
                      <a:pt x="2112" y="6081"/>
                    </a:cubicBezTo>
                    <a:cubicBezTo>
                      <a:pt x="1324" y="6491"/>
                      <a:pt x="820" y="7215"/>
                      <a:pt x="757" y="8129"/>
                    </a:cubicBezTo>
                    <a:cubicBezTo>
                      <a:pt x="663" y="9547"/>
                      <a:pt x="1797" y="10775"/>
                      <a:pt x="3214" y="10775"/>
                    </a:cubicBezTo>
                    <a:cubicBezTo>
                      <a:pt x="3435" y="10775"/>
                      <a:pt x="3593" y="10965"/>
                      <a:pt x="3593" y="11154"/>
                    </a:cubicBezTo>
                    <a:cubicBezTo>
                      <a:pt x="3593" y="11752"/>
                      <a:pt x="4065" y="12225"/>
                      <a:pt x="4632" y="12225"/>
                    </a:cubicBezTo>
                    <a:cubicBezTo>
                      <a:pt x="5231" y="12225"/>
                      <a:pt x="5703" y="11752"/>
                      <a:pt x="5703" y="11154"/>
                    </a:cubicBezTo>
                    <a:lnTo>
                      <a:pt x="5703" y="10019"/>
                    </a:lnTo>
                    <a:cubicBezTo>
                      <a:pt x="5829" y="10051"/>
                      <a:pt x="5955" y="10082"/>
                      <a:pt x="6050" y="10082"/>
                    </a:cubicBezTo>
                    <a:cubicBezTo>
                      <a:pt x="6176" y="10082"/>
                      <a:pt x="6302" y="10051"/>
                      <a:pt x="6428" y="10019"/>
                    </a:cubicBezTo>
                    <a:lnTo>
                      <a:pt x="6428" y="11154"/>
                    </a:lnTo>
                    <a:cubicBezTo>
                      <a:pt x="6428" y="11752"/>
                      <a:pt x="6901" y="12225"/>
                      <a:pt x="7468" y="12225"/>
                    </a:cubicBezTo>
                    <a:cubicBezTo>
                      <a:pt x="8066" y="12225"/>
                      <a:pt x="8539" y="11752"/>
                      <a:pt x="8539" y="11154"/>
                    </a:cubicBezTo>
                    <a:cubicBezTo>
                      <a:pt x="8539" y="10965"/>
                      <a:pt x="8696" y="10775"/>
                      <a:pt x="8885" y="10775"/>
                    </a:cubicBezTo>
                    <a:cubicBezTo>
                      <a:pt x="10303" y="10775"/>
                      <a:pt x="11469" y="9578"/>
                      <a:pt x="11374" y="8129"/>
                    </a:cubicBezTo>
                    <a:cubicBezTo>
                      <a:pt x="11343" y="7499"/>
                      <a:pt x="11059" y="6869"/>
                      <a:pt x="10555" y="6428"/>
                    </a:cubicBezTo>
                    <a:cubicBezTo>
                      <a:pt x="10398" y="6270"/>
                      <a:pt x="10209" y="6176"/>
                      <a:pt x="10051" y="6081"/>
                    </a:cubicBezTo>
                    <a:cubicBezTo>
                      <a:pt x="10366" y="5798"/>
                      <a:pt x="10587" y="5451"/>
                      <a:pt x="10681" y="5010"/>
                    </a:cubicBezTo>
                    <a:cubicBezTo>
                      <a:pt x="11500" y="4853"/>
                      <a:pt x="12162" y="4159"/>
                      <a:pt x="12162" y="3246"/>
                    </a:cubicBezTo>
                    <a:lnTo>
                      <a:pt x="12162" y="1135"/>
                    </a:lnTo>
                    <a:cubicBezTo>
                      <a:pt x="12130" y="914"/>
                      <a:pt x="11973" y="757"/>
                      <a:pt x="11784" y="757"/>
                    </a:cubicBezTo>
                    <a:cubicBezTo>
                      <a:pt x="9578" y="757"/>
                      <a:pt x="7688" y="2112"/>
                      <a:pt x="6838" y="4002"/>
                    </a:cubicBezTo>
                    <a:cubicBezTo>
                      <a:pt x="6743" y="3876"/>
                      <a:pt x="6585" y="3750"/>
                      <a:pt x="6428" y="3687"/>
                    </a:cubicBezTo>
                    <a:lnTo>
                      <a:pt x="6428" y="1828"/>
                    </a:lnTo>
                    <a:cubicBezTo>
                      <a:pt x="6428" y="1230"/>
                      <a:pt x="6901" y="725"/>
                      <a:pt x="7468" y="725"/>
                    </a:cubicBezTo>
                    <a:cubicBezTo>
                      <a:pt x="7688" y="725"/>
                      <a:pt x="7846" y="568"/>
                      <a:pt x="7846" y="379"/>
                    </a:cubicBezTo>
                    <a:cubicBezTo>
                      <a:pt x="7846" y="158"/>
                      <a:pt x="7688" y="1"/>
                      <a:pt x="7468" y="1"/>
                    </a:cubicBezTo>
                    <a:cubicBezTo>
                      <a:pt x="6995" y="1"/>
                      <a:pt x="6522" y="221"/>
                      <a:pt x="6207" y="568"/>
                    </a:cubicBezTo>
                    <a:cubicBezTo>
                      <a:pt x="6144" y="631"/>
                      <a:pt x="6113" y="694"/>
                      <a:pt x="6050" y="757"/>
                    </a:cubicBezTo>
                    <a:cubicBezTo>
                      <a:pt x="6018" y="694"/>
                      <a:pt x="5955" y="631"/>
                      <a:pt x="5892" y="568"/>
                    </a:cubicBezTo>
                    <a:cubicBezTo>
                      <a:pt x="5546" y="221"/>
                      <a:pt x="5105" y="1"/>
                      <a:pt x="4632" y="1"/>
                    </a:cubicBezTo>
                    <a:close/>
                  </a:path>
                </a:pathLst>
              </a:custGeom>
              <a:solidFill>
                <a:srgbClr val="FF57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30"/>
              <p:cNvSpPr/>
              <p:nvPr/>
            </p:nvSpPr>
            <p:spPr>
              <a:xfrm>
                <a:off x="-19977050" y="2967350"/>
                <a:ext cx="52800" cy="53600"/>
              </a:xfrm>
              <a:custGeom>
                <a:rect b="b" l="l" r="r" t="t"/>
                <a:pathLst>
                  <a:path extrusionOk="0" h="2144" w="2112">
                    <a:moveTo>
                      <a:pt x="1040" y="726"/>
                    </a:moveTo>
                    <a:cubicBezTo>
                      <a:pt x="1261" y="726"/>
                      <a:pt x="1418" y="883"/>
                      <a:pt x="1418" y="1072"/>
                    </a:cubicBezTo>
                    <a:cubicBezTo>
                      <a:pt x="1418" y="1261"/>
                      <a:pt x="1261" y="1419"/>
                      <a:pt x="1040" y="1419"/>
                    </a:cubicBezTo>
                    <a:cubicBezTo>
                      <a:pt x="851" y="1419"/>
                      <a:pt x="694" y="1261"/>
                      <a:pt x="694" y="1072"/>
                    </a:cubicBezTo>
                    <a:cubicBezTo>
                      <a:pt x="694" y="883"/>
                      <a:pt x="851" y="726"/>
                      <a:pt x="1040" y="726"/>
                    </a:cubicBezTo>
                    <a:close/>
                    <a:moveTo>
                      <a:pt x="1040" y="1"/>
                    </a:moveTo>
                    <a:cubicBezTo>
                      <a:pt x="473" y="1"/>
                      <a:pt x="1" y="473"/>
                      <a:pt x="1" y="1072"/>
                    </a:cubicBezTo>
                    <a:cubicBezTo>
                      <a:pt x="1" y="1671"/>
                      <a:pt x="473" y="2143"/>
                      <a:pt x="1040" y="2143"/>
                    </a:cubicBezTo>
                    <a:cubicBezTo>
                      <a:pt x="1639" y="2143"/>
                      <a:pt x="2112" y="1671"/>
                      <a:pt x="2112" y="1072"/>
                    </a:cubicBezTo>
                    <a:cubicBezTo>
                      <a:pt x="2112" y="473"/>
                      <a:pt x="1639" y="1"/>
                      <a:pt x="1040" y="1"/>
                    </a:cubicBezTo>
                    <a:close/>
                  </a:path>
                </a:pathLst>
              </a:custGeom>
              <a:solidFill>
                <a:srgbClr val="FF57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30"/>
              <p:cNvSpPr/>
              <p:nvPr/>
            </p:nvSpPr>
            <p:spPr>
              <a:xfrm>
                <a:off x="-20119600" y="2967350"/>
                <a:ext cx="52800" cy="52800"/>
              </a:xfrm>
              <a:custGeom>
                <a:rect b="b" l="l" r="r" t="t"/>
                <a:pathLst>
                  <a:path extrusionOk="0" h="2112" w="2112">
                    <a:moveTo>
                      <a:pt x="1040" y="726"/>
                    </a:moveTo>
                    <a:cubicBezTo>
                      <a:pt x="1229" y="726"/>
                      <a:pt x="1418" y="883"/>
                      <a:pt x="1418" y="1072"/>
                    </a:cubicBezTo>
                    <a:cubicBezTo>
                      <a:pt x="1418" y="1261"/>
                      <a:pt x="1229" y="1419"/>
                      <a:pt x="1040" y="1419"/>
                    </a:cubicBezTo>
                    <a:cubicBezTo>
                      <a:pt x="851" y="1419"/>
                      <a:pt x="693" y="1261"/>
                      <a:pt x="693" y="1072"/>
                    </a:cubicBezTo>
                    <a:cubicBezTo>
                      <a:pt x="693" y="883"/>
                      <a:pt x="851" y="726"/>
                      <a:pt x="1040" y="726"/>
                    </a:cubicBezTo>
                    <a:close/>
                    <a:moveTo>
                      <a:pt x="1040" y="1"/>
                    </a:moveTo>
                    <a:cubicBezTo>
                      <a:pt x="441" y="1"/>
                      <a:pt x="0" y="473"/>
                      <a:pt x="0" y="1072"/>
                    </a:cubicBezTo>
                    <a:cubicBezTo>
                      <a:pt x="0" y="1639"/>
                      <a:pt x="441" y="2112"/>
                      <a:pt x="1040" y="2112"/>
                    </a:cubicBezTo>
                    <a:cubicBezTo>
                      <a:pt x="1639" y="2112"/>
                      <a:pt x="2111" y="1639"/>
                      <a:pt x="2111" y="1072"/>
                    </a:cubicBezTo>
                    <a:cubicBezTo>
                      <a:pt x="2111" y="473"/>
                      <a:pt x="1639" y="1"/>
                      <a:pt x="1040" y="1"/>
                    </a:cubicBezTo>
                    <a:close/>
                  </a:path>
                </a:pathLst>
              </a:custGeom>
              <a:solidFill>
                <a:srgbClr val="FF57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3" name="Google Shape;273;p30"/>
            <p:cNvSpPr/>
            <p:nvPr/>
          </p:nvSpPr>
          <p:spPr>
            <a:xfrm>
              <a:off x="8343197" y="4310107"/>
              <a:ext cx="566871" cy="566688"/>
            </a:xfrm>
            <a:custGeom>
              <a:rect b="b" l="l" r="r" t="t"/>
              <a:pathLst>
                <a:path extrusionOk="0" h="12162" w="12162">
                  <a:moveTo>
                    <a:pt x="1072" y="3561"/>
                  </a:moveTo>
                  <a:cubicBezTo>
                    <a:pt x="1229" y="3561"/>
                    <a:pt x="1418" y="3813"/>
                    <a:pt x="1418" y="4254"/>
                  </a:cubicBezTo>
                  <a:cubicBezTo>
                    <a:pt x="1418" y="4695"/>
                    <a:pt x="1229" y="4979"/>
                    <a:pt x="1072" y="4979"/>
                  </a:cubicBezTo>
                  <a:cubicBezTo>
                    <a:pt x="914" y="4979"/>
                    <a:pt x="694" y="4695"/>
                    <a:pt x="694" y="4254"/>
                  </a:cubicBezTo>
                  <a:cubicBezTo>
                    <a:pt x="694" y="3813"/>
                    <a:pt x="914" y="3561"/>
                    <a:pt x="1072" y="3561"/>
                  </a:cubicBezTo>
                  <a:close/>
                  <a:moveTo>
                    <a:pt x="4632" y="3561"/>
                  </a:moveTo>
                  <a:cubicBezTo>
                    <a:pt x="4821" y="3561"/>
                    <a:pt x="5010" y="3813"/>
                    <a:pt x="5010" y="4254"/>
                  </a:cubicBezTo>
                  <a:cubicBezTo>
                    <a:pt x="5010" y="4695"/>
                    <a:pt x="4758" y="4979"/>
                    <a:pt x="4632" y="4979"/>
                  </a:cubicBezTo>
                  <a:cubicBezTo>
                    <a:pt x="4474" y="4979"/>
                    <a:pt x="4285" y="4695"/>
                    <a:pt x="4285" y="4254"/>
                  </a:cubicBezTo>
                  <a:cubicBezTo>
                    <a:pt x="4285" y="3813"/>
                    <a:pt x="4474" y="3561"/>
                    <a:pt x="4632" y="3561"/>
                  </a:cubicBezTo>
                  <a:close/>
                  <a:moveTo>
                    <a:pt x="2836" y="2080"/>
                  </a:moveTo>
                  <a:cubicBezTo>
                    <a:pt x="3466" y="2080"/>
                    <a:pt x="4065" y="2395"/>
                    <a:pt x="4443" y="2836"/>
                  </a:cubicBezTo>
                  <a:cubicBezTo>
                    <a:pt x="3939" y="2962"/>
                    <a:pt x="3529" y="3498"/>
                    <a:pt x="3529" y="4254"/>
                  </a:cubicBezTo>
                  <a:cubicBezTo>
                    <a:pt x="3529" y="4979"/>
                    <a:pt x="3939" y="5546"/>
                    <a:pt x="4443" y="5672"/>
                  </a:cubicBezTo>
                  <a:cubicBezTo>
                    <a:pt x="4065" y="6113"/>
                    <a:pt x="3466" y="6428"/>
                    <a:pt x="2836" y="6428"/>
                  </a:cubicBezTo>
                  <a:cubicBezTo>
                    <a:pt x="2206" y="6428"/>
                    <a:pt x="1607" y="6144"/>
                    <a:pt x="1229" y="5672"/>
                  </a:cubicBezTo>
                  <a:cubicBezTo>
                    <a:pt x="1733" y="5546"/>
                    <a:pt x="2143" y="5010"/>
                    <a:pt x="2143" y="4254"/>
                  </a:cubicBezTo>
                  <a:cubicBezTo>
                    <a:pt x="2143" y="3561"/>
                    <a:pt x="1733" y="2962"/>
                    <a:pt x="1229" y="2836"/>
                  </a:cubicBezTo>
                  <a:cubicBezTo>
                    <a:pt x="1607" y="2395"/>
                    <a:pt x="2206" y="2080"/>
                    <a:pt x="2836" y="2080"/>
                  </a:cubicBezTo>
                  <a:close/>
                  <a:moveTo>
                    <a:pt x="11090" y="6459"/>
                  </a:moveTo>
                  <a:cubicBezTo>
                    <a:pt x="11311" y="6459"/>
                    <a:pt x="11468" y="6617"/>
                    <a:pt x="11468" y="6806"/>
                  </a:cubicBezTo>
                  <a:cubicBezTo>
                    <a:pt x="11468" y="7027"/>
                    <a:pt x="11311" y="7184"/>
                    <a:pt x="11090" y="7184"/>
                  </a:cubicBezTo>
                  <a:cubicBezTo>
                    <a:pt x="10901" y="7184"/>
                    <a:pt x="10744" y="7027"/>
                    <a:pt x="10744" y="6806"/>
                  </a:cubicBezTo>
                  <a:cubicBezTo>
                    <a:pt x="10744" y="6617"/>
                    <a:pt x="10901" y="6459"/>
                    <a:pt x="11090" y="6459"/>
                  </a:cubicBezTo>
                  <a:close/>
                  <a:moveTo>
                    <a:pt x="4222" y="6774"/>
                  </a:moveTo>
                  <a:cubicBezTo>
                    <a:pt x="4254" y="6901"/>
                    <a:pt x="4285" y="7058"/>
                    <a:pt x="4285" y="7184"/>
                  </a:cubicBezTo>
                  <a:cubicBezTo>
                    <a:pt x="4285" y="7972"/>
                    <a:pt x="3655" y="8602"/>
                    <a:pt x="2868" y="8602"/>
                  </a:cubicBezTo>
                  <a:cubicBezTo>
                    <a:pt x="2080" y="8539"/>
                    <a:pt x="1418" y="7909"/>
                    <a:pt x="1418" y="7121"/>
                  </a:cubicBezTo>
                  <a:cubicBezTo>
                    <a:pt x="1418" y="7027"/>
                    <a:pt x="1418" y="6901"/>
                    <a:pt x="1450" y="6774"/>
                  </a:cubicBezTo>
                  <a:cubicBezTo>
                    <a:pt x="1859" y="7027"/>
                    <a:pt x="2332" y="7121"/>
                    <a:pt x="2836" y="7121"/>
                  </a:cubicBezTo>
                  <a:cubicBezTo>
                    <a:pt x="3340" y="7121"/>
                    <a:pt x="3813" y="7027"/>
                    <a:pt x="4222" y="6774"/>
                  </a:cubicBezTo>
                  <a:close/>
                  <a:moveTo>
                    <a:pt x="10744" y="7877"/>
                  </a:moveTo>
                  <a:cubicBezTo>
                    <a:pt x="11153" y="7877"/>
                    <a:pt x="11468" y="8192"/>
                    <a:pt x="11468" y="8602"/>
                  </a:cubicBezTo>
                  <a:cubicBezTo>
                    <a:pt x="11468" y="8980"/>
                    <a:pt x="11153" y="9295"/>
                    <a:pt x="10744" y="9295"/>
                  </a:cubicBezTo>
                  <a:cubicBezTo>
                    <a:pt x="10618" y="8917"/>
                    <a:pt x="10397" y="8539"/>
                    <a:pt x="10114" y="8287"/>
                  </a:cubicBezTo>
                  <a:cubicBezTo>
                    <a:pt x="10240" y="8035"/>
                    <a:pt x="10492" y="7877"/>
                    <a:pt x="10744" y="7877"/>
                  </a:cubicBezTo>
                  <a:close/>
                  <a:moveTo>
                    <a:pt x="8979" y="8539"/>
                  </a:moveTo>
                  <a:cubicBezTo>
                    <a:pt x="9578" y="8539"/>
                    <a:pt x="10051" y="9011"/>
                    <a:pt x="10051" y="9610"/>
                  </a:cubicBezTo>
                  <a:cubicBezTo>
                    <a:pt x="10051" y="10240"/>
                    <a:pt x="9578" y="10713"/>
                    <a:pt x="8979" y="10713"/>
                  </a:cubicBezTo>
                  <a:cubicBezTo>
                    <a:pt x="8822" y="10713"/>
                    <a:pt x="8664" y="10681"/>
                    <a:pt x="8538" y="10650"/>
                  </a:cubicBezTo>
                  <a:cubicBezTo>
                    <a:pt x="8570" y="10429"/>
                    <a:pt x="8633" y="10240"/>
                    <a:pt x="8633" y="10019"/>
                  </a:cubicBezTo>
                  <a:cubicBezTo>
                    <a:pt x="8633" y="9578"/>
                    <a:pt x="8507" y="9169"/>
                    <a:pt x="8255" y="8822"/>
                  </a:cubicBezTo>
                  <a:cubicBezTo>
                    <a:pt x="8475" y="8665"/>
                    <a:pt x="8696" y="8539"/>
                    <a:pt x="8979" y="8539"/>
                  </a:cubicBezTo>
                  <a:close/>
                  <a:moveTo>
                    <a:pt x="4852" y="8003"/>
                  </a:moveTo>
                  <a:cubicBezTo>
                    <a:pt x="5356" y="8224"/>
                    <a:pt x="5734" y="8759"/>
                    <a:pt x="5734" y="9326"/>
                  </a:cubicBezTo>
                  <a:cubicBezTo>
                    <a:pt x="5734" y="10114"/>
                    <a:pt x="5104" y="10744"/>
                    <a:pt x="4317" y="10744"/>
                  </a:cubicBezTo>
                  <a:cubicBezTo>
                    <a:pt x="3529" y="10713"/>
                    <a:pt x="2868" y="10083"/>
                    <a:pt x="2868" y="9295"/>
                  </a:cubicBezTo>
                  <a:cubicBezTo>
                    <a:pt x="3781" y="9295"/>
                    <a:pt x="4537" y="8759"/>
                    <a:pt x="4852" y="8003"/>
                  </a:cubicBezTo>
                  <a:close/>
                  <a:moveTo>
                    <a:pt x="6459" y="8633"/>
                  </a:moveTo>
                  <a:cubicBezTo>
                    <a:pt x="7247" y="8633"/>
                    <a:pt x="7877" y="9263"/>
                    <a:pt x="7877" y="10051"/>
                  </a:cubicBezTo>
                  <a:cubicBezTo>
                    <a:pt x="7877" y="10807"/>
                    <a:pt x="7247" y="11469"/>
                    <a:pt x="6459" y="11469"/>
                  </a:cubicBezTo>
                  <a:cubicBezTo>
                    <a:pt x="6113" y="11469"/>
                    <a:pt x="5734" y="11343"/>
                    <a:pt x="5514" y="11122"/>
                  </a:cubicBezTo>
                  <a:cubicBezTo>
                    <a:pt x="6113" y="10713"/>
                    <a:pt x="6459" y="10083"/>
                    <a:pt x="6459" y="9326"/>
                  </a:cubicBezTo>
                  <a:cubicBezTo>
                    <a:pt x="6459" y="9106"/>
                    <a:pt x="6428" y="8854"/>
                    <a:pt x="6333" y="8633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1891"/>
                    <a:pt x="221" y="2269"/>
                    <a:pt x="599" y="2553"/>
                  </a:cubicBezTo>
                  <a:cubicBezTo>
                    <a:pt x="221" y="3025"/>
                    <a:pt x="1" y="3624"/>
                    <a:pt x="1" y="4254"/>
                  </a:cubicBezTo>
                  <a:cubicBezTo>
                    <a:pt x="1" y="5042"/>
                    <a:pt x="316" y="5798"/>
                    <a:pt x="851" y="6302"/>
                  </a:cubicBezTo>
                  <a:cubicBezTo>
                    <a:pt x="757" y="6554"/>
                    <a:pt x="694" y="6806"/>
                    <a:pt x="694" y="7090"/>
                  </a:cubicBezTo>
                  <a:cubicBezTo>
                    <a:pt x="694" y="8035"/>
                    <a:pt x="1324" y="8822"/>
                    <a:pt x="2174" y="9137"/>
                  </a:cubicBezTo>
                  <a:lnTo>
                    <a:pt x="2174" y="9263"/>
                  </a:lnTo>
                  <a:cubicBezTo>
                    <a:pt x="2174" y="10429"/>
                    <a:pt x="3151" y="11437"/>
                    <a:pt x="4317" y="11437"/>
                  </a:cubicBezTo>
                  <a:cubicBezTo>
                    <a:pt x="4474" y="11437"/>
                    <a:pt x="4695" y="11374"/>
                    <a:pt x="4852" y="11374"/>
                  </a:cubicBezTo>
                  <a:cubicBezTo>
                    <a:pt x="5230" y="11847"/>
                    <a:pt x="5829" y="12162"/>
                    <a:pt x="6491" y="12162"/>
                  </a:cubicBezTo>
                  <a:cubicBezTo>
                    <a:pt x="7215" y="12162"/>
                    <a:pt x="7845" y="11815"/>
                    <a:pt x="8223" y="11311"/>
                  </a:cubicBezTo>
                  <a:cubicBezTo>
                    <a:pt x="8475" y="11437"/>
                    <a:pt x="8727" y="11469"/>
                    <a:pt x="8979" y="11469"/>
                  </a:cubicBezTo>
                  <a:cubicBezTo>
                    <a:pt x="9830" y="11469"/>
                    <a:pt x="10555" y="10839"/>
                    <a:pt x="10712" y="10051"/>
                  </a:cubicBezTo>
                  <a:lnTo>
                    <a:pt x="10744" y="10051"/>
                  </a:lnTo>
                  <a:cubicBezTo>
                    <a:pt x="11531" y="10051"/>
                    <a:pt x="12161" y="9421"/>
                    <a:pt x="12161" y="8633"/>
                  </a:cubicBezTo>
                  <a:cubicBezTo>
                    <a:pt x="12161" y="8287"/>
                    <a:pt x="12004" y="7909"/>
                    <a:pt x="11783" y="7657"/>
                  </a:cubicBezTo>
                  <a:cubicBezTo>
                    <a:pt x="12004" y="7436"/>
                    <a:pt x="12161" y="7121"/>
                    <a:pt x="12161" y="6806"/>
                  </a:cubicBezTo>
                  <a:cubicBezTo>
                    <a:pt x="12161" y="6239"/>
                    <a:pt x="11689" y="5766"/>
                    <a:pt x="11090" y="5766"/>
                  </a:cubicBezTo>
                  <a:cubicBezTo>
                    <a:pt x="10523" y="5766"/>
                    <a:pt x="10051" y="6239"/>
                    <a:pt x="10051" y="6806"/>
                  </a:cubicBezTo>
                  <a:cubicBezTo>
                    <a:pt x="10051" y="6964"/>
                    <a:pt x="10082" y="7184"/>
                    <a:pt x="10145" y="7279"/>
                  </a:cubicBezTo>
                  <a:cubicBezTo>
                    <a:pt x="10051" y="7342"/>
                    <a:pt x="9925" y="7405"/>
                    <a:pt x="9799" y="7531"/>
                  </a:cubicBezTo>
                  <a:cubicBezTo>
                    <a:pt x="9641" y="7657"/>
                    <a:pt x="9515" y="7783"/>
                    <a:pt x="9452" y="7940"/>
                  </a:cubicBezTo>
                  <a:cubicBezTo>
                    <a:pt x="9295" y="7909"/>
                    <a:pt x="9137" y="7877"/>
                    <a:pt x="8948" y="7877"/>
                  </a:cubicBezTo>
                  <a:cubicBezTo>
                    <a:pt x="8507" y="7877"/>
                    <a:pt x="8066" y="8035"/>
                    <a:pt x="7751" y="8318"/>
                  </a:cubicBezTo>
                  <a:cubicBezTo>
                    <a:pt x="7404" y="8035"/>
                    <a:pt x="6932" y="7877"/>
                    <a:pt x="6459" y="7877"/>
                  </a:cubicBezTo>
                  <a:cubicBezTo>
                    <a:pt x="6302" y="7877"/>
                    <a:pt x="6113" y="7909"/>
                    <a:pt x="5955" y="7909"/>
                  </a:cubicBezTo>
                  <a:cubicBezTo>
                    <a:pt x="5703" y="7594"/>
                    <a:pt x="5356" y="7373"/>
                    <a:pt x="5010" y="7247"/>
                  </a:cubicBezTo>
                  <a:lnTo>
                    <a:pt x="5010" y="7121"/>
                  </a:lnTo>
                  <a:cubicBezTo>
                    <a:pt x="5010" y="6869"/>
                    <a:pt x="4915" y="6585"/>
                    <a:pt x="4789" y="6302"/>
                  </a:cubicBezTo>
                  <a:cubicBezTo>
                    <a:pt x="5356" y="5798"/>
                    <a:pt x="5671" y="5042"/>
                    <a:pt x="5671" y="4254"/>
                  </a:cubicBezTo>
                  <a:cubicBezTo>
                    <a:pt x="5671" y="3624"/>
                    <a:pt x="5482" y="3025"/>
                    <a:pt x="5073" y="2553"/>
                  </a:cubicBezTo>
                  <a:cubicBezTo>
                    <a:pt x="5419" y="2301"/>
                    <a:pt x="5671" y="1891"/>
                    <a:pt x="5671" y="1419"/>
                  </a:cubicBezTo>
                  <a:cubicBezTo>
                    <a:pt x="5671" y="631"/>
                    <a:pt x="5041" y="1"/>
                    <a:pt x="4254" y="1"/>
                  </a:cubicBezTo>
                  <a:cubicBezTo>
                    <a:pt x="4065" y="1"/>
                    <a:pt x="3907" y="158"/>
                    <a:pt x="3907" y="348"/>
                  </a:cubicBezTo>
                  <a:cubicBezTo>
                    <a:pt x="3907" y="568"/>
                    <a:pt x="4065" y="726"/>
                    <a:pt x="4254" y="726"/>
                  </a:cubicBezTo>
                  <a:cubicBezTo>
                    <a:pt x="4632" y="726"/>
                    <a:pt x="4947" y="1041"/>
                    <a:pt x="4947" y="1419"/>
                  </a:cubicBezTo>
                  <a:cubicBezTo>
                    <a:pt x="4947" y="1702"/>
                    <a:pt x="4789" y="1923"/>
                    <a:pt x="4600" y="2049"/>
                  </a:cubicBezTo>
                  <a:cubicBezTo>
                    <a:pt x="4128" y="1671"/>
                    <a:pt x="3498" y="1419"/>
                    <a:pt x="2836" y="1419"/>
                  </a:cubicBezTo>
                  <a:cubicBezTo>
                    <a:pt x="2174" y="1419"/>
                    <a:pt x="1544" y="1671"/>
                    <a:pt x="1072" y="2049"/>
                  </a:cubicBezTo>
                  <a:cubicBezTo>
                    <a:pt x="820" y="1923"/>
                    <a:pt x="694" y="1702"/>
                    <a:pt x="694" y="1419"/>
                  </a:cubicBezTo>
                  <a:cubicBezTo>
                    <a:pt x="694" y="1041"/>
                    <a:pt x="1009" y="726"/>
                    <a:pt x="1418" y="726"/>
                  </a:cubicBezTo>
                  <a:cubicBezTo>
                    <a:pt x="1607" y="726"/>
                    <a:pt x="1765" y="568"/>
                    <a:pt x="1765" y="348"/>
                  </a:cubicBezTo>
                  <a:cubicBezTo>
                    <a:pt x="1765" y="158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3B1E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700">
                <a:solidFill>
                  <a:srgbClr val="FF00FF"/>
                </a:solidFill>
              </a:endParaRPr>
            </a:p>
          </p:txBody>
        </p:sp>
        <p:grpSp>
          <p:nvGrpSpPr>
            <p:cNvPr id="274" name="Google Shape;274;p30"/>
            <p:cNvGrpSpPr/>
            <p:nvPr/>
          </p:nvGrpSpPr>
          <p:grpSpPr>
            <a:xfrm>
              <a:off x="3534620" y="4311865"/>
              <a:ext cx="577172" cy="563380"/>
              <a:chOff x="-19802200" y="2416025"/>
              <a:chExt cx="309575" cy="302275"/>
            </a:xfrm>
          </p:grpSpPr>
          <p:sp>
            <p:nvSpPr>
              <p:cNvPr id="275" name="Google Shape;275;p30"/>
              <p:cNvSpPr/>
              <p:nvPr/>
            </p:nvSpPr>
            <p:spPr>
              <a:xfrm>
                <a:off x="-19602925" y="2575125"/>
                <a:ext cx="17350" cy="18150"/>
              </a:xfrm>
              <a:custGeom>
                <a:rect b="b" l="l" r="r" t="t"/>
                <a:pathLst>
                  <a:path extrusionOk="0" h="726" w="694">
                    <a:moveTo>
                      <a:pt x="347" y="1"/>
                    </a:moveTo>
                    <a:cubicBezTo>
                      <a:pt x="158" y="1"/>
                      <a:pt x="1" y="190"/>
                      <a:pt x="1" y="379"/>
                    </a:cubicBezTo>
                    <a:cubicBezTo>
                      <a:pt x="1" y="568"/>
                      <a:pt x="158" y="725"/>
                      <a:pt x="347" y="725"/>
                    </a:cubicBezTo>
                    <a:cubicBezTo>
                      <a:pt x="536" y="725"/>
                      <a:pt x="694" y="568"/>
                      <a:pt x="694" y="379"/>
                    </a:cubicBezTo>
                    <a:cubicBezTo>
                      <a:pt x="694" y="190"/>
                      <a:pt x="536" y="1"/>
                      <a:pt x="347" y="1"/>
                    </a:cubicBezTo>
                    <a:close/>
                  </a:path>
                </a:pathLst>
              </a:custGeom>
              <a:solidFill>
                <a:srgbClr val="83E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276" name="Google Shape;276;p30"/>
              <p:cNvSpPr/>
              <p:nvPr/>
            </p:nvSpPr>
            <p:spPr>
              <a:xfrm>
                <a:off x="-19710825" y="2575925"/>
                <a:ext cx="18925" cy="17350"/>
              </a:xfrm>
              <a:custGeom>
                <a:rect b="b" l="l" r="r" t="t"/>
                <a:pathLst>
                  <a:path extrusionOk="0" h="694" w="757">
                    <a:moveTo>
                      <a:pt x="378" y="0"/>
                    </a:moveTo>
                    <a:cubicBezTo>
                      <a:pt x="158" y="0"/>
                      <a:pt x="0" y="158"/>
                      <a:pt x="0" y="347"/>
                    </a:cubicBezTo>
                    <a:cubicBezTo>
                      <a:pt x="0" y="536"/>
                      <a:pt x="158" y="693"/>
                      <a:pt x="378" y="693"/>
                    </a:cubicBezTo>
                    <a:cubicBezTo>
                      <a:pt x="567" y="693"/>
                      <a:pt x="725" y="536"/>
                      <a:pt x="725" y="347"/>
                    </a:cubicBezTo>
                    <a:cubicBezTo>
                      <a:pt x="756" y="158"/>
                      <a:pt x="567" y="0"/>
                      <a:pt x="378" y="0"/>
                    </a:cubicBezTo>
                    <a:close/>
                  </a:path>
                </a:pathLst>
              </a:custGeom>
              <a:solidFill>
                <a:srgbClr val="83E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277" name="Google Shape;277;p30"/>
              <p:cNvSpPr/>
              <p:nvPr/>
            </p:nvSpPr>
            <p:spPr>
              <a:xfrm>
                <a:off x="-19602925" y="2611350"/>
                <a:ext cx="35475" cy="35475"/>
              </a:xfrm>
              <a:custGeom>
                <a:rect b="b" l="l" r="r" t="t"/>
                <a:pathLst>
                  <a:path extrusionOk="0" h="1419" w="1419">
                    <a:moveTo>
                      <a:pt x="694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694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694" y="1"/>
                    </a:cubicBezTo>
                    <a:close/>
                  </a:path>
                </a:pathLst>
              </a:custGeom>
              <a:solidFill>
                <a:srgbClr val="83E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278" name="Google Shape;278;p30"/>
              <p:cNvSpPr/>
              <p:nvPr/>
            </p:nvSpPr>
            <p:spPr>
              <a:xfrm>
                <a:off x="-19728150" y="2611350"/>
                <a:ext cx="35450" cy="35475"/>
              </a:xfrm>
              <a:custGeom>
                <a:rect b="b" l="l" r="r" t="t"/>
                <a:pathLst>
                  <a:path extrusionOk="0" h="1419" w="1418">
                    <a:moveTo>
                      <a:pt x="725" y="1"/>
                    </a:moveTo>
                    <a:cubicBezTo>
                      <a:pt x="315" y="1"/>
                      <a:pt x="0" y="316"/>
                      <a:pt x="0" y="694"/>
                    </a:cubicBezTo>
                    <a:cubicBezTo>
                      <a:pt x="0" y="1072"/>
                      <a:pt x="315" y="1418"/>
                      <a:pt x="725" y="1418"/>
                    </a:cubicBezTo>
                    <a:cubicBezTo>
                      <a:pt x="1103" y="1418"/>
                      <a:pt x="1418" y="1072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solidFill>
                <a:srgbClr val="83E2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  <p:sp>
            <p:nvSpPr>
              <p:cNvPr id="279" name="Google Shape;279;p30"/>
              <p:cNvSpPr/>
              <p:nvPr/>
            </p:nvSpPr>
            <p:spPr>
              <a:xfrm>
                <a:off x="-19802200" y="2416025"/>
                <a:ext cx="309575" cy="302275"/>
              </a:xfrm>
              <a:custGeom>
                <a:rect b="b" l="l" r="r" t="t"/>
                <a:pathLst>
                  <a:path extrusionOk="0" h="12091" w="12383">
                    <a:moveTo>
                      <a:pt x="6176" y="2080"/>
                    </a:moveTo>
                    <a:cubicBezTo>
                      <a:pt x="6711" y="2080"/>
                      <a:pt x="7121" y="2458"/>
                      <a:pt x="7215" y="2931"/>
                    </a:cubicBezTo>
                    <a:cubicBezTo>
                      <a:pt x="6869" y="2836"/>
                      <a:pt x="6554" y="2804"/>
                      <a:pt x="6176" y="2804"/>
                    </a:cubicBezTo>
                    <a:cubicBezTo>
                      <a:pt x="5829" y="2804"/>
                      <a:pt x="5483" y="2836"/>
                      <a:pt x="5168" y="2931"/>
                    </a:cubicBezTo>
                    <a:cubicBezTo>
                      <a:pt x="5231" y="2458"/>
                      <a:pt x="5672" y="2080"/>
                      <a:pt x="6176" y="2080"/>
                    </a:cubicBezTo>
                    <a:close/>
                    <a:moveTo>
                      <a:pt x="6176" y="3561"/>
                    </a:moveTo>
                    <a:cubicBezTo>
                      <a:pt x="6900" y="3561"/>
                      <a:pt x="7562" y="3750"/>
                      <a:pt x="8129" y="4065"/>
                    </a:cubicBezTo>
                    <a:cubicBezTo>
                      <a:pt x="7656" y="4600"/>
                      <a:pt x="6932" y="4978"/>
                      <a:pt x="6176" y="4978"/>
                    </a:cubicBezTo>
                    <a:cubicBezTo>
                      <a:pt x="5451" y="4978"/>
                      <a:pt x="4727" y="4600"/>
                      <a:pt x="4254" y="4065"/>
                    </a:cubicBezTo>
                    <a:cubicBezTo>
                      <a:pt x="4853" y="3750"/>
                      <a:pt x="5483" y="3561"/>
                      <a:pt x="6176" y="3561"/>
                    </a:cubicBezTo>
                    <a:close/>
                    <a:moveTo>
                      <a:pt x="6176" y="6932"/>
                    </a:moveTo>
                    <a:lnTo>
                      <a:pt x="7026" y="10555"/>
                    </a:lnTo>
                    <a:cubicBezTo>
                      <a:pt x="6743" y="10649"/>
                      <a:pt x="6459" y="10681"/>
                      <a:pt x="6176" y="10681"/>
                    </a:cubicBezTo>
                    <a:cubicBezTo>
                      <a:pt x="5924" y="10681"/>
                      <a:pt x="5640" y="10649"/>
                      <a:pt x="5357" y="10555"/>
                    </a:cubicBezTo>
                    <a:lnTo>
                      <a:pt x="6176" y="6932"/>
                    </a:lnTo>
                    <a:close/>
                    <a:moveTo>
                      <a:pt x="3655" y="4443"/>
                    </a:moveTo>
                    <a:cubicBezTo>
                      <a:pt x="4191" y="5073"/>
                      <a:pt x="4884" y="5514"/>
                      <a:pt x="5766" y="5640"/>
                    </a:cubicBezTo>
                    <a:lnTo>
                      <a:pt x="4538" y="11027"/>
                    </a:lnTo>
                    <a:cubicBezTo>
                      <a:pt x="3151" y="10366"/>
                      <a:pt x="2238" y="8979"/>
                      <a:pt x="2238" y="7436"/>
                    </a:cubicBezTo>
                    <a:cubicBezTo>
                      <a:pt x="2238" y="6239"/>
                      <a:pt x="2805" y="5167"/>
                      <a:pt x="3655" y="4443"/>
                    </a:cubicBezTo>
                    <a:close/>
                    <a:moveTo>
                      <a:pt x="8696" y="4443"/>
                    </a:moveTo>
                    <a:cubicBezTo>
                      <a:pt x="9578" y="5167"/>
                      <a:pt x="10114" y="6270"/>
                      <a:pt x="10114" y="7436"/>
                    </a:cubicBezTo>
                    <a:cubicBezTo>
                      <a:pt x="10082" y="8979"/>
                      <a:pt x="9232" y="10366"/>
                      <a:pt x="7846" y="11027"/>
                    </a:cubicBezTo>
                    <a:lnTo>
                      <a:pt x="6617" y="5640"/>
                    </a:lnTo>
                    <a:cubicBezTo>
                      <a:pt x="7499" y="5514"/>
                      <a:pt x="8192" y="5073"/>
                      <a:pt x="8696" y="4443"/>
                    </a:cubicBezTo>
                    <a:close/>
                    <a:moveTo>
                      <a:pt x="4727" y="1"/>
                    </a:moveTo>
                    <a:cubicBezTo>
                      <a:pt x="4538" y="1"/>
                      <a:pt x="4380" y="158"/>
                      <a:pt x="4380" y="347"/>
                    </a:cubicBezTo>
                    <a:cubicBezTo>
                      <a:pt x="4380" y="946"/>
                      <a:pt x="4664" y="1513"/>
                      <a:pt x="5073" y="1828"/>
                    </a:cubicBezTo>
                    <a:cubicBezTo>
                      <a:pt x="4664" y="2143"/>
                      <a:pt x="4380" y="2678"/>
                      <a:pt x="4380" y="3246"/>
                    </a:cubicBezTo>
                    <a:cubicBezTo>
                      <a:pt x="3592" y="3561"/>
                      <a:pt x="2931" y="4096"/>
                      <a:pt x="2395" y="4758"/>
                    </a:cubicBezTo>
                    <a:lnTo>
                      <a:pt x="1387" y="4380"/>
                    </a:lnTo>
                    <a:lnTo>
                      <a:pt x="725" y="3088"/>
                    </a:lnTo>
                    <a:cubicBezTo>
                      <a:pt x="657" y="2974"/>
                      <a:pt x="522" y="2893"/>
                      <a:pt x="393" y="2893"/>
                    </a:cubicBezTo>
                    <a:cubicBezTo>
                      <a:pt x="344" y="2893"/>
                      <a:pt x="296" y="2904"/>
                      <a:pt x="253" y="2931"/>
                    </a:cubicBezTo>
                    <a:cubicBezTo>
                      <a:pt x="95" y="2994"/>
                      <a:pt x="1" y="3246"/>
                      <a:pt x="95" y="3403"/>
                    </a:cubicBezTo>
                    <a:lnTo>
                      <a:pt x="788" y="4789"/>
                    </a:lnTo>
                    <a:cubicBezTo>
                      <a:pt x="820" y="4884"/>
                      <a:pt x="914" y="4978"/>
                      <a:pt x="977" y="4978"/>
                    </a:cubicBezTo>
                    <a:lnTo>
                      <a:pt x="2017" y="5356"/>
                    </a:lnTo>
                    <a:cubicBezTo>
                      <a:pt x="1734" y="5923"/>
                      <a:pt x="1545" y="6491"/>
                      <a:pt x="1513" y="7121"/>
                    </a:cubicBezTo>
                    <a:lnTo>
                      <a:pt x="410" y="7121"/>
                    </a:lnTo>
                    <a:cubicBezTo>
                      <a:pt x="190" y="7121"/>
                      <a:pt x="32" y="7278"/>
                      <a:pt x="32" y="7499"/>
                    </a:cubicBezTo>
                    <a:cubicBezTo>
                      <a:pt x="32" y="7688"/>
                      <a:pt x="190" y="7845"/>
                      <a:pt x="410" y="7845"/>
                    </a:cubicBezTo>
                    <a:lnTo>
                      <a:pt x="1513" y="7845"/>
                    </a:lnTo>
                    <a:cubicBezTo>
                      <a:pt x="1545" y="8475"/>
                      <a:pt x="1734" y="9074"/>
                      <a:pt x="2017" y="9610"/>
                    </a:cubicBezTo>
                    <a:lnTo>
                      <a:pt x="977" y="10019"/>
                    </a:lnTo>
                    <a:cubicBezTo>
                      <a:pt x="914" y="10051"/>
                      <a:pt x="820" y="10082"/>
                      <a:pt x="788" y="10177"/>
                    </a:cubicBezTo>
                    <a:lnTo>
                      <a:pt x="95" y="11594"/>
                    </a:lnTo>
                    <a:cubicBezTo>
                      <a:pt x="1" y="11752"/>
                      <a:pt x="95" y="11972"/>
                      <a:pt x="253" y="12067"/>
                    </a:cubicBezTo>
                    <a:cubicBezTo>
                      <a:pt x="292" y="12083"/>
                      <a:pt x="336" y="12091"/>
                      <a:pt x="380" y="12091"/>
                    </a:cubicBezTo>
                    <a:cubicBezTo>
                      <a:pt x="513" y="12091"/>
                      <a:pt x="655" y="12020"/>
                      <a:pt x="725" y="11878"/>
                    </a:cubicBezTo>
                    <a:lnTo>
                      <a:pt x="1387" y="10586"/>
                    </a:lnTo>
                    <a:lnTo>
                      <a:pt x="2395" y="10208"/>
                    </a:lnTo>
                    <a:cubicBezTo>
                      <a:pt x="2962" y="10933"/>
                      <a:pt x="3718" y="11531"/>
                      <a:pt x="4664" y="11846"/>
                    </a:cubicBezTo>
                    <a:cubicBezTo>
                      <a:pt x="4706" y="11868"/>
                      <a:pt x="4750" y="11878"/>
                      <a:pt x="4794" y="11878"/>
                    </a:cubicBezTo>
                    <a:cubicBezTo>
                      <a:pt x="4944" y="11878"/>
                      <a:pt x="5087" y="11758"/>
                      <a:pt x="5136" y="11563"/>
                    </a:cubicBezTo>
                    <a:lnTo>
                      <a:pt x="5199" y="11248"/>
                    </a:lnTo>
                    <a:cubicBezTo>
                      <a:pt x="5514" y="11342"/>
                      <a:pt x="5829" y="11374"/>
                      <a:pt x="6176" y="11374"/>
                    </a:cubicBezTo>
                    <a:cubicBezTo>
                      <a:pt x="6491" y="11374"/>
                      <a:pt x="6869" y="11342"/>
                      <a:pt x="7184" y="11248"/>
                    </a:cubicBezTo>
                    <a:lnTo>
                      <a:pt x="7247" y="11563"/>
                    </a:lnTo>
                    <a:cubicBezTo>
                      <a:pt x="7275" y="11756"/>
                      <a:pt x="7471" y="11852"/>
                      <a:pt x="7646" y="11852"/>
                    </a:cubicBezTo>
                    <a:cubicBezTo>
                      <a:pt x="7671" y="11852"/>
                      <a:pt x="7696" y="11850"/>
                      <a:pt x="7720" y="11846"/>
                    </a:cubicBezTo>
                    <a:cubicBezTo>
                      <a:pt x="8633" y="11531"/>
                      <a:pt x="9421" y="10933"/>
                      <a:pt x="9956" y="10208"/>
                    </a:cubicBezTo>
                    <a:lnTo>
                      <a:pt x="10996" y="10586"/>
                    </a:lnTo>
                    <a:lnTo>
                      <a:pt x="11658" y="11878"/>
                    </a:lnTo>
                    <a:cubicBezTo>
                      <a:pt x="11729" y="12020"/>
                      <a:pt x="11870" y="12091"/>
                      <a:pt x="12003" y="12091"/>
                    </a:cubicBezTo>
                    <a:cubicBezTo>
                      <a:pt x="12048" y="12091"/>
                      <a:pt x="12091" y="12083"/>
                      <a:pt x="12130" y="12067"/>
                    </a:cubicBezTo>
                    <a:cubicBezTo>
                      <a:pt x="12288" y="11972"/>
                      <a:pt x="12382" y="11720"/>
                      <a:pt x="12288" y="11594"/>
                    </a:cubicBezTo>
                    <a:lnTo>
                      <a:pt x="11500" y="10177"/>
                    </a:lnTo>
                    <a:cubicBezTo>
                      <a:pt x="11469" y="10082"/>
                      <a:pt x="11374" y="10019"/>
                      <a:pt x="11311" y="10019"/>
                    </a:cubicBezTo>
                    <a:lnTo>
                      <a:pt x="10271" y="9610"/>
                    </a:lnTo>
                    <a:cubicBezTo>
                      <a:pt x="10555" y="9074"/>
                      <a:pt x="10712" y="8475"/>
                      <a:pt x="10807" y="7845"/>
                    </a:cubicBezTo>
                    <a:lnTo>
                      <a:pt x="11910" y="7845"/>
                    </a:lnTo>
                    <a:cubicBezTo>
                      <a:pt x="12099" y="7845"/>
                      <a:pt x="12256" y="7688"/>
                      <a:pt x="12256" y="7499"/>
                    </a:cubicBezTo>
                    <a:cubicBezTo>
                      <a:pt x="12256" y="7278"/>
                      <a:pt x="12099" y="7121"/>
                      <a:pt x="11910" y="7121"/>
                    </a:cubicBezTo>
                    <a:lnTo>
                      <a:pt x="10807" y="7121"/>
                    </a:lnTo>
                    <a:cubicBezTo>
                      <a:pt x="10775" y="6491"/>
                      <a:pt x="10555" y="5923"/>
                      <a:pt x="10271" y="5356"/>
                    </a:cubicBezTo>
                    <a:lnTo>
                      <a:pt x="11311" y="4978"/>
                    </a:lnTo>
                    <a:cubicBezTo>
                      <a:pt x="11374" y="4915"/>
                      <a:pt x="11469" y="4884"/>
                      <a:pt x="11500" y="4789"/>
                    </a:cubicBezTo>
                    <a:lnTo>
                      <a:pt x="12225" y="3403"/>
                    </a:lnTo>
                    <a:cubicBezTo>
                      <a:pt x="12288" y="3214"/>
                      <a:pt x="12225" y="2994"/>
                      <a:pt x="12067" y="2931"/>
                    </a:cubicBezTo>
                    <a:cubicBezTo>
                      <a:pt x="12024" y="2904"/>
                      <a:pt x="11973" y="2893"/>
                      <a:pt x="11922" y="2893"/>
                    </a:cubicBezTo>
                    <a:cubicBezTo>
                      <a:pt x="11785" y="2893"/>
                      <a:pt x="11640" y="2974"/>
                      <a:pt x="11595" y="3088"/>
                    </a:cubicBezTo>
                    <a:lnTo>
                      <a:pt x="10902" y="4380"/>
                    </a:lnTo>
                    <a:lnTo>
                      <a:pt x="9893" y="4758"/>
                    </a:lnTo>
                    <a:cubicBezTo>
                      <a:pt x="9389" y="4096"/>
                      <a:pt x="8696" y="3561"/>
                      <a:pt x="7909" y="3246"/>
                    </a:cubicBezTo>
                    <a:cubicBezTo>
                      <a:pt x="7909" y="2647"/>
                      <a:pt x="7656" y="2143"/>
                      <a:pt x="7215" y="1828"/>
                    </a:cubicBezTo>
                    <a:cubicBezTo>
                      <a:pt x="7656" y="1450"/>
                      <a:pt x="7909" y="946"/>
                      <a:pt x="7909" y="347"/>
                    </a:cubicBezTo>
                    <a:cubicBezTo>
                      <a:pt x="7909" y="158"/>
                      <a:pt x="7751" y="1"/>
                      <a:pt x="7562" y="1"/>
                    </a:cubicBezTo>
                    <a:cubicBezTo>
                      <a:pt x="7373" y="1"/>
                      <a:pt x="7215" y="158"/>
                      <a:pt x="7215" y="347"/>
                    </a:cubicBezTo>
                    <a:cubicBezTo>
                      <a:pt x="7215" y="946"/>
                      <a:pt x="6743" y="1450"/>
                      <a:pt x="6144" y="1450"/>
                    </a:cubicBezTo>
                    <a:cubicBezTo>
                      <a:pt x="5546" y="1450"/>
                      <a:pt x="5073" y="946"/>
                      <a:pt x="5073" y="347"/>
                    </a:cubicBezTo>
                    <a:cubicBezTo>
                      <a:pt x="5073" y="158"/>
                      <a:pt x="4916" y="1"/>
                      <a:pt x="4727" y="1"/>
                    </a:cubicBezTo>
                    <a:close/>
                  </a:path>
                </a:pathLst>
              </a:custGeom>
              <a:solidFill>
                <a:srgbClr val="79D8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700">
                  <a:solidFill>
                    <a:srgbClr val="FF00FF"/>
                  </a:solidFill>
                </a:endParaRPr>
              </a:p>
            </p:txBody>
          </p:sp>
        </p:grpSp>
      </p:grpSp>
      <p:sp>
        <p:nvSpPr>
          <p:cNvPr id="280" name="Google Shape;280;p30"/>
          <p:cNvSpPr txBox="1"/>
          <p:nvPr>
            <p:ph type="title"/>
          </p:nvPr>
        </p:nvSpPr>
        <p:spPr>
          <a:xfrm>
            <a:off x="6282700" y="3301675"/>
            <a:ext cx="15969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MERCURY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81" name="Google Shape;281;p30"/>
          <p:cNvSpPr txBox="1"/>
          <p:nvPr>
            <p:ph idx="4" type="title"/>
          </p:nvPr>
        </p:nvSpPr>
        <p:spPr>
          <a:xfrm>
            <a:off x="3773740" y="3301675"/>
            <a:ext cx="15969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JUPITER</a:t>
            </a:r>
            <a:endParaRPr/>
          </a:p>
        </p:txBody>
      </p:sp>
      <p:sp>
        <p:nvSpPr>
          <p:cNvPr id="282" name="Google Shape;282;p30"/>
          <p:cNvSpPr txBox="1"/>
          <p:nvPr>
            <p:ph idx="5" type="title"/>
          </p:nvPr>
        </p:nvSpPr>
        <p:spPr>
          <a:xfrm>
            <a:off x="1263612" y="3301675"/>
            <a:ext cx="15969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MARS</a:t>
            </a:r>
            <a:endParaRPr/>
          </a:p>
        </p:txBody>
      </p:sp>
      <p:sp>
        <p:nvSpPr>
          <p:cNvPr id="283" name="Google Shape;283;p30"/>
          <p:cNvSpPr txBox="1"/>
          <p:nvPr>
            <p:ph idx="6" type="title"/>
          </p:nvPr>
        </p:nvSpPr>
        <p:spPr>
          <a:xfrm>
            <a:off x="408637" y="391777"/>
            <a:ext cx="8545800" cy="401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DO YOU PREFER THIS DESIGN?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lowery Gradient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1F1448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