
<file path=[Content_Types].xml><?xml version="1.0" encoding="utf-8"?>
<Types xmlns="http://schemas.openxmlformats.org/package/2006/content-types">
  <Default Extension="xml" ContentType="application/vnd.openxmlformats-officedocument.extended-properties+xml"/>
  <Default Extension="rels" ContentType="application/vnd.openxmlformats-package.relationships+xml"/>
  <Default Extension="jpeg" ContentType="image/jpeg"/>
  <Default Extension="png" ContentType="image/png"/>
  <Default Extension="svg" ContentType="image/svg+xml"/>
  <Default Extension="xlsx" ContentType="application/vnd.openxmlformats-officedocument.spreadsheetml.sheet"/>
  <Override PartName="/docProps/core.xml" ContentType="application/vnd.openxmlformats-package.core-properties+xml"/>
  <Override PartName="/ppt/presentation.xml" ContentType="application/vnd.openxmlformats-officedocument.presentationml.template.main+xml"/>
  <Override PartName="/ppt/slides/slide71.xml" ContentType="application/vnd.openxmlformats-officedocument.presentationml.slide+xml"/>
  <Override PartName="/ppt/slideLayouts/slideLayout61.xml" ContentType="application/vnd.openxmlformats-officedocument.presentationml.slideLayout+xml"/>
  <Override PartName="/ppt/slideMasters/slideMaster11.xml" ContentType="application/vnd.openxmlformats-officedocument.presentationml.slideMaster+xml"/>
  <Override PartName="/ppt/slideLayouts/slideLayout8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theme/theme11.xml" ContentType="application/vnd.openxmlformats-officedocument.theme+xml"/>
  <Override PartName="/ppt/slideLayouts/slideLayout4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s/slide122.xml" ContentType="application/vnd.openxmlformats-officedocument.presentationml.slide+xml"/>
  <Override PartName="/ppt/slides/slide23.xml" ContentType="application/vnd.openxmlformats-officedocument.presentationml.slide+xml"/>
  <Override PartName="/customXml/item2.xml" ContentType="application/xml"/>
  <Override PartName="/customXml/itemProps21.xml" ContentType="application/vnd.openxmlformats-officedocument.customXmlProperties+xml"/>
  <Override PartName="/ppt/slides/slide64.xml" ContentType="application/vnd.openxmlformats-officedocument.presentationml.slide+xml"/>
  <Override PartName="/ppt/slides/slide115.xml" ContentType="application/vnd.openxmlformats-officedocument.presentationml.slide+xml"/>
  <Override PartName="/ppt/viewProps.xml" ContentType="application/vnd.openxmlformats-officedocument.presentationml.viewProps+xml"/>
  <Override PartName="/ppt/slides/slide16.xml" ContentType="application/vnd.openxmlformats-officedocument.presentationml.slide+xml"/>
  <Override PartName="/ppt/presProps.xml" ContentType="application/vnd.openxmlformats-officedocument.presentationml.presProps+xml"/>
  <Override PartName="/customXml/item12.xml" ContentType="application/xml"/>
  <Override PartName="/customXml/itemProps12.xml" ContentType="application/vnd.openxmlformats-officedocument.customXmlProperties+xml"/>
  <Override PartName="/ppt/slides/slide57.xml" ContentType="application/vnd.openxmlformats-officedocument.presentationml.slide+xml"/>
  <Override PartName="/ppt/slides/slide108.xml" ContentType="application/vnd.openxmlformats-officedocument.presentationml.slide+xml"/>
  <Override PartName="/ppt/slides/slide49.xml" ContentType="application/vnd.openxmlformats-officedocument.presentationml.slide+xml"/>
  <Override PartName="/ppt/handoutMasters/handoutMaster11.xml" ContentType="application/vnd.openxmlformats-officedocument.presentationml.handoutMaster+xml"/>
  <Override PartName="/ppt/theme/theme32.xml" ContentType="application/vnd.openxmlformats-officedocument.theme+xml"/>
  <Override PartName="/ppt/slides/slide910.xml" ContentType="application/vnd.openxmlformats-officedocument.presentationml.slide+xml"/>
  <Override PartName="/ppt/tableStyles.xml" ContentType="application/vnd.openxmlformats-officedocument.presentationml.tableStyles+xml"/>
  <Override PartName="/ppt/slides/slide311.xml" ContentType="application/vnd.openxmlformats-officedocument.presentationml.slide+xml"/>
  <Override PartName="/ppt/slides/slide812.xml" ContentType="application/vnd.openxmlformats-officedocument.presentationml.slide+xml"/>
  <Override PartName="/ppt/charts/chart21.xml" ContentType="application/vnd.openxmlformats-officedocument.drawingml.chart+xml"/>
  <Override PartName="/ppt/charts/colors2.xml" ContentType="application/vnd.ms-office.chartcolorstyle+xml"/>
  <Override PartName="/ppt/charts/style2.xml" ContentType="application/vnd.ms-office.chartstyle+xml"/>
  <Override PartName="/ppt/charts/chart12.xml" ContentType="application/vnd.openxmlformats-officedocument.drawingml.chart+xml"/>
  <Override PartName="/ppt/charts/colors12.xml" ContentType="application/vnd.ms-office.chartcolorstyle+xml"/>
  <Override PartName="/ppt/charts/style12.xml" ContentType="application/vnd.ms-office.chartstyle+xml"/>
  <Override PartName="/ppt/charts/chart33.xml" ContentType="application/vnd.openxmlformats-officedocument.drawingml.chart+xml"/>
  <Override PartName="/ppt/charts/colors33.xml" ContentType="application/vnd.ms-office.chartcolorstyle+xml"/>
  <Override PartName="/ppt/charts/style33.xml" ContentType="application/vnd.ms-office.chartstyle+xml"/>
  <Override PartName="/ppt/notesMasters/notesMaster11.xml" ContentType="application/vnd.openxmlformats-officedocument.presentationml.notesMaster+xml"/>
  <Override PartName="/ppt/theme/theme23.xml" ContentType="application/vnd.openxmlformats-officedocument.theme+xml"/>
  <Override PartName="/customXml/item33.xml" ContentType="application/xml"/>
  <Override PartName="/customXml/itemProps33.xml" ContentType="application/vnd.openxmlformats-officedocument.customXmlProperties+xml"/>
  <Override PartName="/docProps/custom.xml" ContentType="application/vnd.openxmlformats-officedocument.custom-properties+xml"/>
</Types>
</file>

<file path=_rels/.rels>&#65279;<?xml version="1.0" encoding="utf-8"?><Relationships xmlns="http://schemas.openxmlformats.org/package/2006/relationships"><Relationship Type="http://schemas.openxmlformats.org/officeDocument/2006/relationships/extended-properties" Target="/docProps/app.xml" Id="rId3" /><Relationship Type="http://schemas.openxmlformats.org/package/2006/relationships/metadata/core-properties" Target="/docProps/core.xml" Id="rId2" /><Relationship Type="http://schemas.openxmlformats.org/officeDocument/2006/relationships/officeDocument" Target="/ppt/presentation.xml" Id="rId1" /><Relationship Type="http://schemas.openxmlformats.org/officeDocument/2006/relationships/custom-properties" Target="/docProps/custom.xml" Id="rId4" 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1"/>
  </p:sldMasterIdLst>
  <p:notesMasterIdLst>
    <p:notesMasterId r:id="rId14"/>
  </p:notesMasterIdLst>
  <p:handoutMasterIdLst>
    <p:handoutMasterId r:id="rId15"/>
  </p:handoutMasterIdLst>
  <p:sldIdLst>
    <p:sldId id="282" r:id="rId2"/>
    <p:sldId id="292" r:id="rId3"/>
    <p:sldId id="293" r:id="rId4"/>
    <p:sldId id="256" r:id="rId5"/>
    <p:sldId id="283" r:id="rId6"/>
    <p:sldId id="297" r:id="rId7"/>
    <p:sldId id="284" r:id="rId8"/>
    <p:sldId id="294" r:id="rId9"/>
    <p:sldId id="295" r:id="rId10"/>
    <p:sldId id="285" r:id="rId11"/>
    <p:sldId id="296" r:id="rId12"/>
    <p:sldId id="298" r:id="rId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574" autoAdjust="0"/>
  </p:normalViewPr>
  <p:slideViewPr>
    <p:cSldViewPr snapToGrid="0">
      <p:cViewPr>
        <p:scale>
          <a:sx n="100" d="100"/>
          <a:sy n="100" d="100"/>
        </p:scale>
        <p:origin x="852" y="31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&#65279;<?xml version="1.0" encoding="utf-8"?><Relationships xmlns="http://schemas.openxmlformats.org/package/2006/relationships"><Relationship Type="http://schemas.openxmlformats.org/officeDocument/2006/relationships/slide" Target="/ppt/slides/slide71.xml" Id="rId8" /><Relationship Type="http://schemas.openxmlformats.org/officeDocument/2006/relationships/slide" Target="/ppt/slides/slide122.xml" Id="rId13" /><Relationship Type="http://schemas.openxmlformats.org/officeDocument/2006/relationships/theme" Target="/ppt/theme/theme11.xml" Id="rId18" /><Relationship Type="http://schemas.openxmlformats.org/officeDocument/2006/relationships/slide" Target="/ppt/slides/slide23.xml" Id="rId3" /><Relationship Type="http://schemas.openxmlformats.org/officeDocument/2006/relationships/customXml" Target="/customXml/item2.xml" Id="rId21" /><Relationship Type="http://schemas.openxmlformats.org/officeDocument/2006/relationships/slide" Target="/ppt/slides/slide64.xml" Id="rId7" /><Relationship Type="http://schemas.openxmlformats.org/officeDocument/2006/relationships/slide" Target="/ppt/slides/slide115.xml" Id="rId12" /><Relationship Type="http://schemas.openxmlformats.org/officeDocument/2006/relationships/viewProps" Target="/ppt/viewProps.xml" Id="rId17" /><Relationship Type="http://schemas.openxmlformats.org/officeDocument/2006/relationships/slide" Target="/ppt/slides/slide16.xml" Id="rId2" /><Relationship Type="http://schemas.openxmlformats.org/officeDocument/2006/relationships/presProps" Target="/ppt/presProps.xml" Id="rId16" /><Relationship Type="http://schemas.openxmlformats.org/officeDocument/2006/relationships/customXml" Target="/customXml/item12.xml" Id="rId20" /><Relationship Type="http://schemas.openxmlformats.org/officeDocument/2006/relationships/slideMaster" Target="/ppt/slideMasters/slideMaster11.xml" Id="rId1" /><Relationship Type="http://schemas.openxmlformats.org/officeDocument/2006/relationships/slide" Target="/ppt/slides/slide57.xml" Id="rId6" /><Relationship Type="http://schemas.openxmlformats.org/officeDocument/2006/relationships/slide" Target="/ppt/slides/slide108.xml" Id="rId11" /><Relationship Type="http://schemas.openxmlformats.org/officeDocument/2006/relationships/slide" Target="/ppt/slides/slide49.xml" Id="rId5" /><Relationship Type="http://schemas.openxmlformats.org/officeDocument/2006/relationships/handoutMaster" Target="/ppt/handoutMasters/handoutMaster11.xml" Id="rId15" /><Relationship Type="http://schemas.openxmlformats.org/officeDocument/2006/relationships/slide" Target="/ppt/slides/slide910.xml" Id="rId10" /><Relationship Type="http://schemas.openxmlformats.org/officeDocument/2006/relationships/tableStyles" Target="/ppt/tableStyles.xml" Id="rId19" /><Relationship Type="http://schemas.openxmlformats.org/officeDocument/2006/relationships/slide" Target="/ppt/slides/slide311.xml" Id="rId4" /><Relationship Type="http://schemas.openxmlformats.org/officeDocument/2006/relationships/slide" Target="/ppt/slides/slide812.xml" Id="rId9" /><Relationship Type="http://schemas.openxmlformats.org/officeDocument/2006/relationships/notesMaster" Target="/ppt/notesMasters/notesMaster11.xml" Id="rId14" /><Relationship Type="http://schemas.openxmlformats.org/officeDocument/2006/relationships/customXml" Target="/customXml/item33.xml" Id="rId22" /></Relationships>
</file>

<file path=ppt/charts/_rels/chart12.xml.rels>&#65279;<?xml version="1.0" encoding="utf-8"?><Relationships xmlns="http://schemas.openxmlformats.org/package/2006/relationships"><Relationship Type="http://schemas.openxmlformats.org/officeDocument/2006/relationships/package" Target="/ppt/embeddings/Microsoft_Excel_Worksheet2.xlsx" Id="rId3" /><Relationship Type="http://schemas.microsoft.com/office/2011/relationships/chartColorStyle" Target="/ppt/charts/colors12.xml" Id="rId2" /><Relationship Type="http://schemas.microsoft.com/office/2011/relationships/chartStyle" Target="/ppt/charts/style12.xml" Id="rId1" /></Relationships>
</file>

<file path=ppt/charts/_rels/chart21.xml.rels>&#65279;<?xml version="1.0" encoding="utf-8"?><Relationships xmlns="http://schemas.openxmlformats.org/package/2006/relationships"><Relationship Type="http://schemas.openxmlformats.org/officeDocument/2006/relationships/package" Target="/ppt/embeddings/Microsoft_Excel_Worksheet1.xlsx" Id="rId3" /><Relationship Type="http://schemas.microsoft.com/office/2011/relationships/chartColorStyle" Target="/ppt/charts/colors2.xml" Id="rId2" /><Relationship Type="http://schemas.microsoft.com/office/2011/relationships/chartStyle" Target="/ppt/charts/style2.xml" Id="rId1" /></Relationships>
</file>

<file path=ppt/charts/_rels/chart33.xml.rels>&#65279;<?xml version="1.0" encoding="utf-8"?><Relationships xmlns="http://schemas.openxmlformats.org/package/2006/relationships"><Relationship Type="http://schemas.openxmlformats.org/officeDocument/2006/relationships/package" Target="/ppt/embeddings/Microsoft_Excel_Worksheet23.xlsx" Id="rId3" /><Relationship Type="http://schemas.microsoft.com/office/2011/relationships/chartColorStyle" Target="/ppt/charts/colors33.xml" Id="rId2" /><Relationship Type="http://schemas.microsoft.com/office/2011/relationships/chartStyle" Target="/ppt/charts/style33.xml" Id="rId1" /></Relationships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pPr>
            <a:r>
              <a:rPr lang="en-US" dirty="0">
                <a:solidFill>
                  <a:schemeClr val="accent1"/>
                </a:solidFill>
              </a:rPr>
              <a:t>Gross Revenue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accent1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ADA-48E7-A321-402E979D220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ADA-48E7-A321-402E979D220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ADA-48E7-A321-402E979D2202}"/>
              </c:ext>
            </c:extLst>
          </c:dPt>
          <c:cat>
            <c:strRef>
              <c:f>Sheet1!$A$2:$A$6</c:f>
              <c:strCache>
                <c:ptCount val="5"/>
                <c:pt idx="0">
                  <c:v>20YY</c:v>
                </c:pt>
                <c:pt idx="1">
                  <c:v>20YY</c:v>
                </c:pt>
                <c:pt idx="2">
                  <c:v>20YY</c:v>
                </c:pt>
                <c:pt idx="3">
                  <c:v>20YY</c:v>
                </c:pt>
                <c:pt idx="4">
                  <c:v>20YY</c:v>
                </c:pt>
              </c:strCache>
            </c:strRef>
          </c:cat>
          <c:val>
            <c:numRef>
              <c:f>Sheet1!$B$2:$B$6</c:f>
              <c:numCache>
                <c:formatCode>[$$-409]#,##0</c:formatCode>
                <c:ptCount val="5"/>
                <c:pt idx="0">
                  <c:v>0</c:v>
                </c:pt>
                <c:pt idx="1">
                  <c:v>6750</c:v>
                </c:pt>
                <c:pt idx="2">
                  <c:v>33750</c:v>
                </c:pt>
                <c:pt idx="3">
                  <c:v>135000</c:v>
                </c:pt>
                <c:pt idx="4">
                  <c:v>270000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ADA-48E7-A321-402E979D22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1000041416"/>
        <c:axId val="1000041744"/>
      </c:barChart>
      <c:catAx>
        <c:axId val="10000414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00041744"/>
        <c:crosses val="autoZero"/>
        <c:auto val="1"/>
        <c:lblAlgn val="ctr"/>
        <c:lblOffset val="100"/>
        <c:noMultiLvlLbl val="0"/>
      </c:catAx>
      <c:valAx>
        <c:axId val="10000417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[$$-409]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000414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pPr>
            <a:r>
              <a:rPr lang="en-US" dirty="0">
                <a:solidFill>
                  <a:schemeClr val="accent1"/>
                </a:solidFill>
              </a:rPr>
              <a:t>Company Sales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accent1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/>
            </a:solidFill>
          </c:spPr>
          <c:dPt>
            <c:idx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EFA-4A5E-AB52-FBB4B74C74A7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ADA-48E7-A321-402E979D2202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BEFA-4A5E-AB52-FBB4B74C74A7}"/>
              </c:ext>
            </c:extLst>
          </c:dPt>
          <c:dPt>
            <c:idx val="3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ADA-48E7-A321-402E979D2202}"/>
              </c:ext>
            </c:extLst>
          </c:dPt>
          <c:dPt>
            <c:idx val="4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ADA-48E7-A321-402E979D2202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EFA-4A5E-AB52-FBB4B74C74A7}"/>
                </c:ext>
              </c:extLst>
            </c:dLbl>
            <c:dLbl>
              <c:idx val="1"/>
              <c:layout>
                <c:manualLayout>
                  <c:x val="-0.11615923344937455"/>
                  <c:y val="-0.14002523289348653"/>
                </c:manualLayout>
              </c:layout>
              <c:showLegendKey val="1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ADA-48E7-A321-402E979D2202}"/>
                </c:ext>
              </c:extLst>
            </c:dLbl>
            <c:dLbl>
              <c:idx val="2"/>
              <c:layout>
                <c:manualLayout>
                  <c:x val="0.13864166572989867"/>
                  <c:y val="-0.15145586415009771"/>
                </c:manualLayout>
              </c:layout>
              <c:showLegendKey val="1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EFA-4A5E-AB52-FBB4B74C74A7}"/>
                </c:ext>
              </c:extLst>
            </c:dLbl>
            <c:dLbl>
              <c:idx val="3"/>
              <c:layout>
                <c:manualLayout>
                  <c:x val="6.9525299079784011E-2"/>
                  <c:y val="0.28576578141527864"/>
                </c:manualLayout>
              </c:layout>
              <c:showLegendKey val="1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ADA-48E7-A321-402E979D2202}"/>
                </c:ext>
              </c:extLst>
            </c:dLbl>
            <c:dLbl>
              <c:idx val="4"/>
              <c:layout>
                <c:manualLayout>
                  <c:x val="-8.1787666114047294E-2"/>
                  <c:y val="0.22861262513222283"/>
                </c:manualLayout>
              </c:layout>
              <c:showLegendKey val="1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ADA-48E7-A321-402E979D220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1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20YY</c:v>
                </c:pt>
                <c:pt idx="1">
                  <c:v>20YY</c:v>
                </c:pt>
                <c:pt idx="2">
                  <c:v>20YY</c:v>
                </c:pt>
                <c:pt idx="3">
                  <c:v>20YY</c:v>
                </c:pt>
                <c:pt idx="4">
                  <c:v>20YY</c:v>
                </c:pt>
              </c:strCache>
            </c:strRef>
          </c:cat>
          <c:val>
            <c:numRef>
              <c:f>Sheet1!$B$2:$B$6</c:f>
              <c:numCache>
                <c:formatCode>[$$-409]#,##0</c:formatCode>
                <c:ptCount val="5"/>
                <c:pt idx="0">
                  <c:v>0</c:v>
                </c:pt>
                <c:pt idx="1">
                  <c:v>6750</c:v>
                </c:pt>
                <c:pt idx="2">
                  <c:v>33750</c:v>
                </c:pt>
                <c:pt idx="3">
                  <c:v>135000</c:v>
                </c:pt>
                <c:pt idx="4">
                  <c:v>270000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ADA-48E7-A321-402E979D22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pPr>
            <a:r>
              <a:rPr lang="en-US" dirty="0">
                <a:solidFill>
                  <a:schemeClr val="accent1"/>
                </a:solidFill>
              </a:rPr>
              <a:t>Revenue</a:t>
            </a:r>
            <a:r>
              <a:rPr lang="en-US" baseline="0" dirty="0">
                <a:solidFill>
                  <a:schemeClr val="accent1"/>
                </a:solidFill>
              </a:rPr>
              <a:t> Over Time</a:t>
            </a:r>
            <a:endParaRPr lang="en-US" dirty="0">
              <a:solidFill>
                <a:schemeClr val="accent1"/>
              </a:solidFill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accent1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Pt>
            <c:idx val="1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accent1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0ADA-48E7-A321-402E979D2202}"/>
              </c:ext>
            </c:extLst>
          </c:dPt>
          <c:dPt>
            <c:idx val="3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accent1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0ADA-48E7-A321-402E979D2202}"/>
              </c:ext>
            </c:extLst>
          </c:dPt>
          <c:dPt>
            <c:idx val="4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accent1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0ADA-48E7-A321-402E979D2202}"/>
              </c:ext>
            </c:extLst>
          </c:dPt>
          <c:cat>
            <c:strRef>
              <c:f>Sheet1!$A$2:$A$6</c:f>
              <c:strCache>
                <c:ptCount val="5"/>
                <c:pt idx="0">
                  <c:v>20YY</c:v>
                </c:pt>
                <c:pt idx="1">
                  <c:v>20YY</c:v>
                </c:pt>
                <c:pt idx="2">
                  <c:v>20YY</c:v>
                </c:pt>
                <c:pt idx="3">
                  <c:v>20YY</c:v>
                </c:pt>
                <c:pt idx="4">
                  <c:v>20YY</c:v>
                </c:pt>
              </c:strCache>
            </c:strRef>
          </c:cat>
          <c:val>
            <c:numRef>
              <c:f>Sheet1!$B$2:$B$6</c:f>
              <c:numCache>
                <c:formatCode>[$$-409]#,##0</c:formatCode>
                <c:ptCount val="5"/>
                <c:pt idx="0">
                  <c:v>0</c:v>
                </c:pt>
                <c:pt idx="1">
                  <c:v>6750</c:v>
                </c:pt>
                <c:pt idx="2">
                  <c:v>33750</c:v>
                </c:pt>
                <c:pt idx="3">
                  <c:v>135000</c:v>
                </c:pt>
                <c:pt idx="4">
                  <c:v>270000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0ADA-48E7-A321-402E979D22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00041416"/>
        <c:axId val="1000041744"/>
      </c:lineChart>
      <c:catAx>
        <c:axId val="10000414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00041744"/>
        <c:crosses val="autoZero"/>
        <c:auto val="1"/>
        <c:lblAlgn val="ctr"/>
        <c:lblOffset val="100"/>
        <c:noMultiLvlLbl val="0"/>
      </c:catAx>
      <c:valAx>
        <c:axId val="10000417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[$$-409]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000414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1.xml.rels>&#65279;<?xml version="1.0" encoding="utf-8"?><Relationships xmlns="http://schemas.openxmlformats.org/package/2006/relationships"><Relationship Type="http://schemas.openxmlformats.org/officeDocument/2006/relationships/theme" Target="/ppt/theme/theme32.xml" Id="rId1" /></Relationships>
</file>

<file path=ppt/handoutMasters/handoutMaster1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2019/04/05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1.xml.rels>&#65279;<?xml version="1.0" encoding="utf-8"?><Relationships xmlns="http://schemas.openxmlformats.org/package/2006/relationships"><Relationship Type="http://schemas.openxmlformats.org/officeDocument/2006/relationships/theme" Target="/ppt/theme/theme23.xml" Id="rId1" /></Relationships>
</file>

<file path=ppt/notesMasters/notesMaster1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2019/04/05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29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35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6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76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82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1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27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33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78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84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416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513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917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015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112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418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514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_rels/slideLayout1610.xml.rels>&#65279;<?xml version="1.0" encoding="utf-8"?><Relationships xmlns="http://schemas.openxmlformats.org/package/2006/relationships"><Relationship Type="http://schemas.openxmlformats.org/officeDocument/2006/relationships/slideMaster" Target="/ppt/slideMasters/slideMaster11.xml" Id="rId1" /></Relationships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/>
              <a:t>Click to 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Masters/_rels/slideMaster11.xml.rels>&#65279;<?xml version="1.0" encoding="utf-8"?><Relationships xmlns="http://schemas.openxmlformats.org/package/2006/relationships"><Relationship Type="http://schemas.openxmlformats.org/officeDocument/2006/relationships/slideLayout" Target="/ppt/slideLayouts/slideLayout82.xml" Id="rId8" /><Relationship Type="http://schemas.openxmlformats.org/officeDocument/2006/relationships/slideLayout" Target="/ppt/slideLayouts/slideLayout133.xml" Id="rId13" /><Relationship Type="http://schemas.openxmlformats.org/officeDocument/2006/relationships/slideLayout" Target="/ppt/slideLayouts/slideLayout184.xml" Id="rId18" /><Relationship Type="http://schemas.openxmlformats.org/officeDocument/2006/relationships/slideLayout" Target="/ppt/slideLayouts/slideLayout35.xml" Id="rId3" /><Relationship Type="http://schemas.openxmlformats.org/officeDocument/2006/relationships/slideLayout" Target="/ppt/slideLayouts/slideLayout76.xml" Id="rId7" /><Relationship Type="http://schemas.openxmlformats.org/officeDocument/2006/relationships/slideLayout" Target="/ppt/slideLayouts/slideLayout127.xml" Id="rId12" /><Relationship Type="http://schemas.openxmlformats.org/officeDocument/2006/relationships/slideLayout" Target="/ppt/slideLayouts/slideLayout178.xml" Id="rId17" /><Relationship Type="http://schemas.openxmlformats.org/officeDocument/2006/relationships/slideLayout" Target="/ppt/slideLayouts/slideLayout29.xml" Id="rId2" /><Relationship Type="http://schemas.openxmlformats.org/officeDocument/2006/relationships/slideLayout" Target="/ppt/slideLayouts/slideLayout1610.xml" Id="rId16" /><Relationship Type="http://schemas.openxmlformats.org/officeDocument/2006/relationships/slideLayout" Target="/ppt/slideLayouts/slideLayout111.xml" Id="rId1" /><Relationship Type="http://schemas.openxmlformats.org/officeDocument/2006/relationships/slideLayout" Target="/ppt/slideLayouts/slideLayout61.xml" Id="rId6" /><Relationship Type="http://schemas.openxmlformats.org/officeDocument/2006/relationships/slideLayout" Target="/ppt/slideLayouts/slideLayout1112.xml" Id="rId11" /><Relationship Type="http://schemas.openxmlformats.org/officeDocument/2006/relationships/slideLayout" Target="/ppt/slideLayouts/slideLayout513.xml" Id="rId5" /><Relationship Type="http://schemas.openxmlformats.org/officeDocument/2006/relationships/slideLayout" Target="/ppt/slideLayouts/slideLayout1514.xml" Id="rId15" /><Relationship Type="http://schemas.openxmlformats.org/officeDocument/2006/relationships/slideLayout" Target="/ppt/slideLayouts/slideLayout1015.xml" Id="rId10" /><Relationship Type="http://schemas.openxmlformats.org/officeDocument/2006/relationships/theme" Target="/ppt/theme/theme11.xml" Id="rId19" /><Relationship Type="http://schemas.openxmlformats.org/officeDocument/2006/relationships/slideLayout" Target="/ppt/slideLayouts/slideLayout416.xml" Id="rId4" /><Relationship Type="http://schemas.openxmlformats.org/officeDocument/2006/relationships/slideLayout" Target="/ppt/slideLayouts/slideLayout917.xml" Id="rId9" /><Relationship Type="http://schemas.openxmlformats.org/officeDocument/2006/relationships/slideLayout" Target="/ppt/slideLayouts/slideLayout1418.xml" Id="rId14" /></Relationships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6.xml.rels>&#65279;<?xml version="1.0" encoding="utf-8"?><Relationships xmlns="http://schemas.openxmlformats.org/package/2006/relationships"><Relationship Type="http://schemas.openxmlformats.org/officeDocument/2006/relationships/image" Target="/ppt/media/image14.jpeg" Id="rId2" /><Relationship Type="http://schemas.openxmlformats.org/officeDocument/2006/relationships/slideLayout" Target="/ppt/slideLayouts/slideLayout111.xml" Id="rId1" /></Relationships>
</file>

<file path=ppt/slides/_rels/slide23.xml.rels>&#65279;<?xml version="1.0" encoding="utf-8"?><Relationships xmlns="http://schemas.openxmlformats.org/package/2006/relationships"><Relationship Type="http://schemas.openxmlformats.org/officeDocument/2006/relationships/image" Target="/ppt/media/image2.jpeg" Id="rId2" /><Relationship Type="http://schemas.openxmlformats.org/officeDocument/2006/relationships/slideLayout" Target="/ppt/slideLayouts/slideLayout29.xml" Id="rId1" /></Relationships>
</file>

<file path=ppt/slides/_rels/slide49.xml.rels>&#65279;<?xml version="1.0" encoding="utf-8"?><Relationships xmlns="http://schemas.openxmlformats.org/package/2006/relationships"><Relationship Type="http://schemas.openxmlformats.org/officeDocument/2006/relationships/slideLayout" Target="/ppt/slideLayouts/slideLayout1418.xml" Id="rId1" /></Relationships>
</file>

<file path=ppt/slides/_rels/slide57.xml.rels>&#65279;<?xml version="1.0" encoding="utf-8"?><Relationships xmlns="http://schemas.openxmlformats.org/package/2006/relationships"><Relationship Type="http://schemas.openxmlformats.org/officeDocument/2006/relationships/image" Target="/ppt/media/image45.jpeg" Id="rId2" /><Relationship Type="http://schemas.openxmlformats.org/officeDocument/2006/relationships/slideLayout" Target="/ppt/slideLayouts/slideLayout416.xml" Id="rId1" /></Relationships>
</file>

<file path=ppt/slides/_rels/slide64.xml.rels>&#65279;<?xml version="1.0" encoding="utf-8"?><Relationships xmlns="http://schemas.openxmlformats.org/package/2006/relationships"><Relationship Type="http://schemas.openxmlformats.org/officeDocument/2006/relationships/image" Target="/ppt/media/image52.jpeg" Id="rId2" /><Relationship Type="http://schemas.openxmlformats.org/officeDocument/2006/relationships/slideLayout" Target="/ppt/slideLayouts/slideLayout513.xml" Id="rId1" /></Relationships>
</file>

<file path=ppt/slides/_rels/slide7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1.xml" Id="rId1" /></Relationships>
</file>

<file path=ppt/slides/_rels/slide108.xml.rels>&#65279;<?xml version="1.0" encoding="utf-8"?><Relationships xmlns="http://schemas.openxmlformats.org/package/2006/relationships"><Relationship Type="http://schemas.openxmlformats.org/officeDocument/2006/relationships/image" Target="/ppt/media/image66.jpeg" Id="rId2" /><Relationship Type="http://schemas.openxmlformats.org/officeDocument/2006/relationships/slideLayout" Target="/ppt/slideLayouts/slideLayout82.xml" Id="rId1" /></Relationships>
</file>

<file path=ppt/slides/_rels/slide115.xml.rels>&#65279;<?xml version="1.0" encoding="utf-8"?><Relationships xmlns="http://schemas.openxmlformats.org/package/2006/relationships"><Relationship Type="http://schemas.openxmlformats.org/officeDocument/2006/relationships/image" Target="/ppt/media/image13.png" Id="rId8" /><Relationship Type="http://schemas.openxmlformats.org/officeDocument/2006/relationships/image" Target="/ppt/media/image8.svg" Id="rId3" /><Relationship Type="http://schemas.openxmlformats.org/officeDocument/2006/relationships/image" Target="/ppt/media/image122.svg" Id="rId7" /><Relationship Type="http://schemas.openxmlformats.org/officeDocument/2006/relationships/image" Target="/ppt/media/image72.png" Id="rId2" /><Relationship Type="http://schemas.openxmlformats.org/officeDocument/2006/relationships/slideLayout" Target="/ppt/slideLayouts/slideLayout917.xml" Id="rId1" /><Relationship Type="http://schemas.openxmlformats.org/officeDocument/2006/relationships/image" Target="/ppt/media/image113.png" Id="rId6" /><Relationship Type="http://schemas.openxmlformats.org/officeDocument/2006/relationships/image" Target="/ppt/media/image103.svg" Id="rId5" /><Relationship Type="http://schemas.openxmlformats.org/officeDocument/2006/relationships/image" Target="/ppt/media/image153.jpeg" Id="rId10" /><Relationship Type="http://schemas.openxmlformats.org/officeDocument/2006/relationships/image" Target="/ppt/media/image94.png" Id="rId4" /><Relationship Type="http://schemas.openxmlformats.org/officeDocument/2006/relationships/image" Target="/ppt/media/image144.svg" Id="rId9" /></Relationships>
</file>

<file path=ppt/slides/_rels/slide122.xml.rels>&#65279;<?xml version="1.0" encoding="utf-8"?><Relationships xmlns="http://schemas.openxmlformats.org/package/2006/relationships"><Relationship Type="http://schemas.openxmlformats.org/officeDocument/2006/relationships/slideLayout" Target="/ppt/slideLayouts/slideLayout178.xml" Id="rId1" /><Relationship Type="http://schemas.openxmlformats.org/officeDocument/2006/relationships/hyperlink" Target="https://go.microsoft.com/fwlink/?linkid=2006808&amp;clcid=0x409" TargetMode="External" Id="rId2" /></Relationships>
</file>

<file path=ppt/slides/_rels/slide311.xml.rels>&#65279;<?xml version="1.0" encoding="utf-8"?><Relationships xmlns="http://schemas.openxmlformats.org/package/2006/relationships"><Relationship Type="http://schemas.openxmlformats.org/officeDocument/2006/relationships/image" Target="/ppt/media/image37.jpeg" Id="rId2" /><Relationship Type="http://schemas.openxmlformats.org/officeDocument/2006/relationships/slideLayout" Target="/ppt/slideLayouts/slideLayout35.xml" Id="rId1" /></Relationships>
</file>

<file path=ppt/slides/_rels/slide812.xml.rels>&#65279;<?xml version="1.0" encoding="utf-8"?><Relationships xmlns="http://schemas.openxmlformats.org/package/2006/relationships"><Relationship Type="http://schemas.openxmlformats.org/officeDocument/2006/relationships/chart" Target="/ppt/charts/chart21.xml" Id="rId3" /><Relationship Type="http://schemas.openxmlformats.org/officeDocument/2006/relationships/chart" Target="/ppt/charts/chart12.xml" Id="rId2" /><Relationship Type="http://schemas.openxmlformats.org/officeDocument/2006/relationships/slideLayout" Target="/ppt/slideLayouts/slideLayout1610.xml" Id="rId1" /><Relationship Type="http://schemas.openxmlformats.org/officeDocument/2006/relationships/chart" Target="/ppt/charts/chart33.xml" Id="rId4" /></Relationships>
</file>

<file path=ppt/slides/_rels/slide910.xml.rels>&#65279;<?xml version="1.0" encoding="utf-8"?><Relationships xmlns="http://schemas.openxmlformats.org/package/2006/relationships"><Relationship Type="http://schemas.openxmlformats.org/officeDocument/2006/relationships/slideLayout" Target="/ppt/slideLayouts/slideLayout1610.xml" Id="rId1" /></Relationships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8090452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r>
              <a:rPr lang="en-US" dirty="0"/>
              <a:t>Presentation Cover </a:t>
            </a:r>
            <a:r>
              <a:rPr lang="en-US" b="0" i="1" dirty="0"/>
              <a:t>Title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1228604" y="2147285"/>
            <a:ext cx="2795713" cy="411702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2400" b="1" spc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2400" b="0" i="1" spc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2400" b="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900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24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739644" y="2833191"/>
            <a:ext cx="37736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Lorem ipsum dolor sit amet, consectetur adipiscing elit.</a:t>
            </a:r>
          </a:p>
        </p:txBody>
      </p:sp>
      <p:pic>
        <p:nvPicPr>
          <p:cNvPr id="10" name="Picture Placeholder 9" descr="Green fe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D14336EA-31E7-486F-9074-8DE939B70A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Section Divider </a:t>
            </a:r>
            <a:r>
              <a:rPr lang="en-US" i="1" dirty="0"/>
              <a:t>Option 1</a:t>
            </a:r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Lorem ipsum dolor sit amet, consectetur adipiscing elit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D5A594-D852-43BB-B591-E9D9027253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8" name="Picture Placeholder 7" descr="Abstract orange folded plastic" title="Abstract orange folded plastic">
            <a:extLst>
              <a:ext uri="{FF2B5EF4-FFF2-40B4-BE49-F238E27FC236}">
                <a16:creationId xmlns:a16="http://schemas.microsoft.com/office/drawing/2014/main" id="{DF1A28DA-2EA1-4CDF-B47F-FD077786E68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09167464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994797-5697-4A14-97F4-C212A14881C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My slide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6F3BC00-016D-45F4-9C27-3F780E20635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My subtitle</a:t>
            </a:r>
          </a:p>
        </p:txBody>
      </p:sp>
    </p:spTree>
    <p:extLst>
      <p:ext uri="{BB962C8B-B14F-4D97-AF65-F5344CB8AC3E}">
        <p14:creationId xmlns:p14="http://schemas.microsoft.com/office/powerpoint/2010/main" val="222504588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60F281-4FF6-4617-A809-AC9C15ECF1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About Us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r>
              <a:rPr lang="en-US" dirty="0"/>
              <a:t>Lorem ipsum dolor sit amet, consectetur adipiscing elit. Etiam aliquet eu mi quis lacinia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55C61F-C8F1-4977-8E1F-F16C0D9EA88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2438400"/>
            <a:ext cx="5472000" cy="3681600"/>
          </a:xfrm>
        </p:spPr>
        <p:txBody>
          <a:bodyPr/>
          <a:lstStyle/>
          <a:p>
            <a:pPr marL="0" indent="0">
              <a:buNone/>
            </a:pPr>
            <a:r>
              <a:rPr lang="en-US" sz="2800" dirty="0"/>
              <a:t>Lorem ipsum dolor sit amet, consectetur adipiscing elit. </a:t>
            </a:r>
          </a:p>
          <a:p>
            <a:r>
              <a:rPr lang="en-US" dirty="0"/>
              <a:t>Ut fermentum a magna ut eleifend. Integer convallis suscipit ante eu varius. </a:t>
            </a:r>
          </a:p>
          <a:p>
            <a:r>
              <a:rPr lang="en-US" dirty="0"/>
              <a:t>Morbi a purus dolor. Suspendisse sit amet ipsum finibus justo viverra blandit. </a:t>
            </a:r>
          </a:p>
          <a:p>
            <a:r>
              <a:rPr lang="en-US" dirty="0"/>
              <a:t>Ut congue quis tortor eget sodales.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5</a:t>
            </a:fld>
            <a:endParaRPr lang="en-US" dirty="0"/>
          </a:p>
        </p:txBody>
      </p:sp>
      <p:pic>
        <p:nvPicPr>
          <p:cNvPr id="10" name="Picture Placeholder 9" descr="Spiraling inside of a shell" title="Spiraling inside of a shell">
            <a:extLst>
              <a:ext uri="{FF2B5EF4-FFF2-40B4-BE49-F238E27FC236}">
                <a16:creationId xmlns:a16="http://schemas.microsoft.com/office/drawing/2014/main" id="{EB8894DA-5A0F-45C1-B4BE-7D1EA8A943C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32974669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60F281-4FF6-4617-A809-AC9C15ECF1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Our Promise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r>
              <a:rPr lang="en-US" dirty="0"/>
              <a:t>Lorem ipsum dolor sit amet, consectetur adipiscing elit. Etiam aliquet eu mi quis lacinia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55C61F-C8F1-4977-8E1F-F16C0D9EA88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2437200"/>
            <a:ext cx="5472000" cy="3548250"/>
          </a:xfrm>
        </p:spPr>
        <p:txBody>
          <a:bodyPr/>
          <a:lstStyle/>
          <a:p>
            <a:pPr marL="0" indent="0">
              <a:buNone/>
            </a:pPr>
            <a:r>
              <a:rPr lang="en-US" sz="2800" dirty="0"/>
              <a:t>Lorem ipsum dolor sit amet, consectetur adipiscing elit. </a:t>
            </a:r>
          </a:p>
          <a:p>
            <a:r>
              <a:rPr lang="en-US" dirty="0"/>
              <a:t>Ut fermentum a magna ut eleifend. Integer convallis suscipit ante eu varius. </a:t>
            </a:r>
          </a:p>
          <a:p>
            <a:r>
              <a:rPr lang="en-US" dirty="0"/>
              <a:t>Morbi a purus dolor. Suspendisse sit amet ipsum finibus justo viverra blandit. </a:t>
            </a:r>
          </a:p>
          <a:p>
            <a:r>
              <a:rPr lang="en-US" dirty="0"/>
              <a:t>Ut congue quis tortor eget sodales.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6</a:t>
            </a:fld>
            <a:endParaRPr lang="en-US" dirty="0"/>
          </a:p>
        </p:txBody>
      </p:sp>
      <p:pic>
        <p:nvPicPr>
          <p:cNvPr id="9" name="Picture Placeholder 8" descr="Farmland landscape" title="Farmland landscape">
            <a:extLst>
              <a:ext uri="{FF2B5EF4-FFF2-40B4-BE49-F238E27FC236}">
                <a16:creationId xmlns:a16="http://schemas.microsoft.com/office/drawing/2014/main" id="{FF3782D3-BCA3-4DBA-B46C-1AC17B4527E0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99457716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AB259A0-0017-492F-A0DC-4B70C7052A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2398811"/>
            <a:ext cx="5472000" cy="360000"/>
          </a:xfrm>
        </p:spPr>
        <p:txBody>
          <a:bodyPr/>
          <a:lstStyle/>
          <a:p>
            <a:r>
              <a:rPr lang="en-US" dirty="0"/>
              <a:t>Company Name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EEB3BAE-C0B2-447C-B8BE-96C6BD84D65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2975782"/>
            <a:ext cx="5472000" cy="2205817"/>
          </a:xfrm>
        </p:spPr>
        <p:txBody>
          <a:bodyPr/>
          <a:lstStyle/>
          <a:p>
            <a:r>
              <a:rPr lang="en-US" dirty="0"/>
              <a:t>Nulla a erat eget nunc hendrerit ultrices eu nec nulla. Donec viverra leo aliquet, auctor quam id, convallis orci. </a:t>
            </a:r>
          </a:p>
          <a:p>
            <a:pPr lvl="1"/>
            <a:r>
              <a:rPr lang="en-US" dirty="0"/>
              <a:t>Sed in molestie est. Cras ornare turpis at ligula posuere, sit amet accumsan neque lobortis.</a:t>
            </a:r>
          </a:p>
          <a:p>
            <a:pPr lvl="1"/>
            <a:r>
              <a:rPr lang="en-US" dirty="0"/>
              <a:t>Maecenas mattis risus ligula, sed ullamcorper nunc efficitur sed. 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E6AC9832-FB01-464A-9824-61887B77997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9304E83-A4F0-49C5-BB01-F5773509A2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B237D1CA-B91A-410E-A968-D017BBE99F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2398811"/>
            <a:ext cx="5483996" cy="360000"/>
          </a:xfrm>
        </p:spPr>
        <p:txBody>
          <a:bodyPr/>
          <a:lstStyle/>
          <a:p>
            <a:r>
              <a:rPr lang="en-US" dirty="0"/>
              <a:t>Competitive Service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A87885-D672-4CF9-A78D-CFE98385B03A}"/>
              </a:ext>
            </a:extLst>
          </p:cNvPr>
          <p:cNvSpPr>
            <a:spLocks noGrp="1"/>
          </p:cNvSpPr>
          <p:nvPr>
            <p:ph type="body" sz="quarter" idx="4"/>
          </p:nvPr>
        </p:nvSpPr>
        <p:spPr>
          <a:xfrm>
            <a:off x="6288002" y="2975783"/>
            <a:ext cx="5483996" cy="2205817"/>
          </a:xfrm>
        </p:spPr>
        <p:txBody>
          <a:bodyPr/>
          <a:lstStyle/>
          <a:p>
            <a:r>
              <a:rPr lang="en-US" dirty="0"/>
              <a:t>Praesent venenatis quam tortor, viverra nunc rutrum. </a:t>
            </a:r>
          </a:p>
          <a:p>
            <a:pPr lvl="1"/>
            <a:r>
              <a:rPr lang="en-US" dirty="0"/>
              <a:t>Maecenas malesuada ultricies sapien sit amet pharetra. </a:t>
            </a:r>
          </a:p>
          <a:p>
            <a:pPr lvl="1"/>
            <a:r>
              <a:rPr lang="en-US" dirty="0"/>
              <a:t>Nunc tempus, risus sodales hendrerit, arcu dolor commodo libero, a sollicitudin quam nulla quis lectus. In at porta mauris. </a:t>
            </a:r>
          </a:p>
        </p:txBody>
      </p:sp>
    </p:spTree>
    <p:extLst>
      <p:ext uri="{BB962C8B-B14F-4D97-AF65-F5344CB8AC3E}">
        <p14:creationId xmlns:p14="http://schemas.microsoft.com/office/powerpoint/2010/main" val="318883787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 descr="Green rice fields" title="Green rice fields">
            <a:extLst>
              <a:ext uri="{FF2B5EF4-FFF2-40B4-BE49-F238E27FC236}">
                <a16:creationId xmlns:a16="http://schemas.microsoft.com/office/drawing/2014/main" id="{6B340BE6-E2A9-41BF-A986-77BC378EE5B0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B86E961-B76E-423F-995E-11B31E921437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r>
              <a:rPr lang="en-US" dirty="0"/>
              <a:t>Lorem ipsum dolor sit amet, consectetur adipiscing elit.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0202D98-AA1E-41BB-B94E-180311759C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10" name="Title 9" hidden="1">
            <a:extLst>
              <a:ext uri="{FF2B5EF4-FFF2-40B4-BE49-F238E27FC236}">
                <a16:creationId xmlns:a16="http://schemas.microsoft.com/office/drawing/2014/main" id="{52513E4A-F63D-4A30-AB4A-9C3EC11651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Large Image</a:t>
            </a:r>
          </a:p>
        </p:txBody>
      </p:sp>
    </p:spTree>
    <p:extLst>
      <p:ext uri="{BB962C8B-B14F-4D97-AF65-F5344CB8AC3E}">
        <p14:creationId xmlns:p14="http://schemas.microsoft.com/office/powerpoint/2010/main" val="66521931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Thank You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FB0B522-F314-40DB-951B-BF090901EBFE}"/>
              </a:ext>
            </a:extLst>
          </p:cNvPr>
          <p:cNvSpPr txBox="1"/>
          <p:nvPr/>
        </p:nvSpPr>
        <p:spPr>
          <a:xfrm>
            <a:off x="691979" y="3350410"/>
            <a:ext cx="2795713" cy="411702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2800" b="1" spc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2800" b="0" i="1" spc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2800" b="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1000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28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664575" y="3906982"/>
            <a:ext cx="28505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Icon - User">
            <a:extLst>
              <a:ext uri="{FF2B5EF4-FFF2-40B4-BE49-F238E27FC236}">
                <a16:creationId xmlns:a16="http://schemas.microsoft.com/office/drawing/2014/main" id="{111541C4-DB03-4E53-994D-499C7D73C4D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6648" y="4797111"/>
            <a:ext cx="218900" cy="2189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0828E04-9C2A-4859-8050-C2DF67A249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April Hansson</a:t>
            </a:r>
          </a:p>
        </p:txBody>
      </p:sp>
      <p:pic>
        <p:nvPicPr>
          <p:cNvPr id="10" name="Graphic 9" descr="Icon - Smart Phone">
            <a:extLst>
              <a:ext uri="{FF2B5EF4-FFF2-40B4-BE49-F238E27FC236}">
                <a16:creationId xmlns:a16="http://schemas.microsoft.com/office/drawing/2014/main" id="{A29DE31C-E099-4579-BB03-675E0A40C5F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36648" y="5205871"/>
            <a:ext cx="218900" cy="218900"/>
          </a:xfrm>
          <a:prstGeom prst="rect">
            <a:avLst/>
          </a:prstGeo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1265965-2271-4C1C-BD0A-6F85F80FF9A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dirty="0"/>
              <a:t>+1 23 987 6554</a:t>
            </a:r>
          </a:p>
        </p:txBody>
      </p:sp>
      <p:pic>
        <p:nvPicPr>
          <p:cNvPr id="9" name="Graphic 8" descr="Icon Email">
            <a:extLst>
              <a:ext uri="{FF2B5EF4-FFF2-40B4-BE49-F238E27FC236}">
                <a16:creationId xmlns:a16="http://schemas.microsoft.com/office/drawing/2014/main" id="{773C1382-ACE1-460F-A1B6-AB761A7D2E6B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36648" y="5573589"/>
            <a:ext cx="218900" cy="218900"/>
          </a:xfrm>
          <a:prstGeom prst="rect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0A3BCC3-A277-4C0B-9EBA-EB53990D8EB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dirty="0"/>
              <a:t>april@lucernepublishing.com</a:t>
            </a:r>
          </a:p>
          <a:p>
            <a:endParaRPr lang="en-US" dirty="0"/>
          </a:p>
        </p:txBody>
      </p:sp>
      <p:pic>
        <p:nvPicPr>
          <p:cNvPr id="11" name="Graphic 10" descr="Link">
            <a:extLst>
              <a:ext uri="{FF2B5EF4-FFF2-40B4-BE49-F238E27FC236}">
                <a16:creationId xmlns:a16="http://schemas.microsoft.com/office/drawing/2014/main" id="{0718E6E0-05A2-479C-AEA8-1A385EB73474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19789" y="5941307"/>
            <a:ext cx="244786" cy="244786"/>
          </a:xfrm>
          <a:prstGeom prst="rect">
            <a:avLst/>
          </a:prstGeo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204F9D3C-51F3-4BD1-A68B-CAE380619B4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dirty="0"/>
              <a:t>www.lucernepublishing.com</a:t>
            </a:r>
          </a:p>
        </p:txBody>
      </p:sp>
      <p:pic>
        <p:nvPicPr>
          <p:cNvPr id="12" name="Picture Placeholder 11" descr="Green fern" title="Green fern">
            <a:extLst>
              <a:ext uri="{FF2B5EF4-FFF2-40B4-BE49-F238E27FC236}">
                <a16:creationId xmlns:a16="http://schemas.microsoft.com/office/drawing/2014/main" id="{4323005A-5C0E-47CB-A851-80B7F2A01FA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98DCA46-603B-4178-8707-30E192CE6B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Customize this Template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49C63C13-9900-42EE-BB5D-A82D698B2F1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371048E-EED4-47B6-8CB5-ECC106AD41A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</a:pPr>
            <a:r>
              <a:rPr lang="en-US" u="sng" dirty="0">
                <a:solidFill>
                  <a:srgbClr val="0070C0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Template Editing Instructions and Feedback</a:t>
            </a:r>
            <a:endParaRPr lang="en-US" u="sng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82380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DBD9FDFD-48CE-40CD-AA8A-21ACDC758C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</p:spPr>
        <p:txBody>
          <a:bodyPr/>
          <a:lstStyle/>
          <a:p>
            <a:r>
              <a:rPr lang="en-US" dirty="0"/>
              <a:t>Section Divider </a:t>
            </a:r>
            <a:r>
              <a:rPr lang="en-US" i="1" dirty="0"/>
              <a:t>Option 2</a:t>
            </a:r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Lorem ipsum dolor sit amet, consectetur adipiscing elit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6964141-6F81-4947-A236-746D94ED3F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7" name="Picture Placeholder 6" descr="Blurry green with leaves in twig" title="Blurry green with leaves in twig">
            <a:extLst>
              <a:ext uri="{FF2B5EF4-FFF2-40B4-BE49-F238E27FC236}">
                <a16:creationId xmlns:a16="http://schemas.microsoft.com/office/drawing/2014/main" id="{9BD01FBA-B811-41DB-B340-A4A9F06A668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117695413"/>
      </p:ext>
    </p:extLst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3FB4D5-DA14-4F29-9320-2DE0A6B571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Chart Options</a:t>
            </a:r>
          </a:p>
        </p:txBody>
      </p:sp>
      <p:graphicFrame>
        <p:nvGraphicFramePr>
          <p:cNvPr id="4" name="Chart 3" title="Gross Revenue Placeholder Chart">
            <a:extLst>
              <a:ext uri="{FF2B5EF4-FFF2-40B4-BE49-F238E27FC236}">
                <a16:creationId xmlns:a16="http://schemas.microsoft.com/office/drawing/2014/main" id="{FFE8AFAB-AE1F-4453-8C1B-70D2EF9B13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42475855"/>
              </p:ext>
            </p:extLst>
          </p:nvPr>
        </p:nvGraphicFramePr>
        <p:xfrm>
          <a:off x="431800" y="1712075"/>
          <a:ext cx="3389313" cy="4444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6" title="Gross Revenue Placeholder Chart">
            <a:extLst>
              <a:ext uri="{FF2B5EF4-FFF2-40B4-BE49-F238E27FC236}">
                <a16:creationId xmlns:a16="http://schemas.microsoft.com/office/drawing/2014/main" id="{9BEBE5AF-1D10-425C-8F3C-2236E52E6E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7800151"/>
              </p:ext>
            </p:extLst>
          </p:nvPr>
        </p:nvGraphicFramePr>
        <p:xfrm>
          <a:off x="4406900" y="1712075"/>
          <a:ext cx="3389313" cy="4444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Chart 7" title="Gross Revenue Placeholder Chart">
            <a:extLst>
              <a:ext uri="{FF2B5EF4-FFF2-40B4-BE49-F238E27FC236}">
                <a16:creationId xmlns:a16="http://schemas.microsoft.com/office/drawing/2014/main" id="{A8D5CDFF-2AF9-4CDE-BF8D-15F294BD50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2303603"/>
              </p:ext>
            </p:extLst>
          </p:nvPr>
        </p:nvGraphicFramePr>
        <p:xfrm>
          <a:off x="8382000" y="1712075"/>
          <a:ext cx="3389313" cy="4444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0A34EBD-7DEA-4599-A81B-0A363A0E17F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00700"/>
      </p:ext>
    </p:extLst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267129-D582-495A-8F4B-6B9075899D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Table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EE0921D-4C1D-4106-9AC0-F73F30E8DA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9185925"/>
              </p:ext>
            </p:extLst>
          </p:nvPr>
        </p:nvGraphicFramePr>
        <p:xfrm>
          <a:off x="431801" y="1614845"/>
          <a:ext cx="11328401" cy="4212000"/>
        </p:xfrm>
        <a:graphic>
          <a:graphicData uri="http://schemas.openxmlformats.org/drawingml/2006/table">
            <a:tbl>
              <a:tblPr firstRow="1" firstCol="1">
                <a:tableStyleId>{5C22544A-7EE6-4342-B048-85BDC9FD1C3A}</a:tableStyleId>
              </a:tblPr>
              <a:tblGrid>
                <a:gridCol w="1618343">
                  <a:extLst>
                    <a:ext uri="{9D8B030D-6E8A-4147-A177-3AD203B41FA5}">
                      <a16:colId xmlns:a16="http://schemas.microsoft.com/office/drawing/2014/main" val="1173992025"/>
                    </a:ext>
                  </a:extLst>
                </a:gridCol>
                <a:gridCol w="1618343">
                  <a:extLst>
                    <a:ext uri="{9D8B030D-6E8A-4147-A177-3AD203B41FA5}">
                      <a16:colId xmlns:a16="http://schemas.microsoft.com/office/drawing/2014/main" val="115202853"/>
                    </a:ext>
                  </a:extLst>
                </a:gridCol>
                <a:gridCol w="1618343">
                  <a:extLst>
                    <a:ext uri="{9D8B030D-6E8A-4147-A177-3AD203B41FA5}">
                      <a16:colId xmlns:a16="http://schemas.microsoft.com/office/drawing/2014/main" val="1010693434"/>
                    </a:ext>
                  </a:extLst>
                </a:gridCol>
                <a:gridCol w="1618343">
                  <a:extLst>
                    <a:ext uri="{9D8B030D-6E8A-4147-A177-3AD203B41FA5}">
                      <a16:colId xmlns:a16="http://schemas.microsoft.com/office/drawing/2014/main" val="608292439"/>
                    </a:ext>
                  </a:extLst>
                </a:gridCol>
                <a:gridCol w="1618343">
                  <a:extLst>
                    <a:ext uri="{9D8B030D-6E8A-4147-A177-3AD203B41FA5}">
                      <a16:colId xmlns:a16="http://schemas.microsoft.com/office/drawing/2014/main" val="1007882540"/>
                    </a:ext>
                  </a:extLst>
                </a:gridCol>
                <a:gridCol w="1618343">
                  <a:extLst>
                    <a:ext uri="{9D8B030D-6E8A-4147-A177-3AD203B41FA5}">
                      <a16:colId xmlns:a16="http://schemas.microsoft.com/office/drawing/2014/main" val="3778082769"/>
                    </a:ext>
                  </a:extLst>
                </a:gridCol>
                <a:gridCol w="1618343">
                  <a:extLst>
                    <a:ext uri="{9D8B030D-6E8A-4147-A177-3AD203B41FA5}">
                      <a16:colId xmlns:a16="http://schemas.microsoft.com/office/drawing/2014/main" val="1136644251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endParaRPr lang="en-ZA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ZA" sz="1600" b="0" dirty="0">
                          <a:solidFill>
                            <a:schemeClr val="bg1"/>
                          </a:solidFill>
                          <a:latin typeface="+mj-lt"/>
                        </a:rPr>
                        <a:t>Vendors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ZA" sz="1600" b="0" dirty="0">
                          <a:solidFill>
                            <a:schemeClr val="bg1"/>
                          </a:solidFill>
                          <a:latin typeface="+mj-lt"/>
                        </a:rPr>
                        <a:t>Users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ZA" sz="1600" b="0" dirty="0">
                          <a:solidFill>
                            <a:schemeClr val="bg1"/>
                          </a:solidFill>
                          <a:latin typeface="+mj-lt"/>
                        </a:rPr>
                        <a:t>Consultants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ZA" sz="1600" b="0" dirty="0">
                          <a:solidFill>
                            <a:schemeClr val="bg1"/>
                          </a:solidFill>
                          <a:latin typeface="+mj-lt"/>
                        </a:rPr>
                        <a:t>Ad Buyers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ZA" sz="1600" b="0" dirty="0">
                          <a:solidFill>
                            <a:schemeClr val="bg1"/>
                          </a:solidFill>
                          <a:latin typeface="+mj-lt"/>
                        </a:rPr>
                        <a:t>Gross Revenue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ZA" sz="1600" b="0" dirty="0">
                          <a:solidFill>
                            <a:schemeClr val="bg1"/>
                          </a:solidFill>
                          <a:latin typeface="+mj-lt"/>
                        </a:rPr>
                        <a:t>Company Revenue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223600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/>
                      <a:r>
                        <a:rPr lang="en-ZA" sz="1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20YY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3495943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/>
                      <a:r>
                        <a:rPr lang="en-ZA" sz="1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20YY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$6,750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$1,013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132828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/>
                      <a:r>
                        <a:rPr lang="en-ZA" sz="1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20YY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$33,750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$5,063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4300830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/>
                      <a:r>
                        <a:rPr lang="en-ZA" sz="1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20YY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$135,000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$20,250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772841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/>
                      <a:r>
                        <a:rPr lang="en-ZA" sz="1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20YY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400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4000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50000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$270,000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ZA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$40,500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7078208"/>
                  </a:ext>
                </a:extLst>
              </a:tr>
            </a:tbl>
          </a:graphicData>
        </a:graphic>
      </p:graphicFrame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B379698-AB4C-493D-BF95-F5781FDF2A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5421478"/>
      </p:ext>
    </p:extLst>
  </p:cSld>
  <p:clrMapOvr>
    <a:masterClrMapping/>
  </p:clrMapOvr>
</p:sld>
</file>

<file path=ppt/theme/theme1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2.xml.rels>&#65279;<?xml version="1.0" encoding="utf-8"?><Relationships xmlns="http://schemas.openxmlformats.org/package/2006/relationships"><Relationship Type="http://schemas.openxmlformats.org/officeDocument/2006/relationships/customXmlProps" Target="/customXml/itemProps21.xml" Id="rId1" /></Relationships>
</file>

<file path=customXml/_rels/item12.xml.rels>&#65279;<?xml version="1.0" encoding="utf-8"?><Relationships xmlns="http://schemas.openxmlformats.org/package/2006/relationships"><Relationship Type="http://schemas.openxmlformats.org/officeDocument/2006/relationships/customXmlProps" Target="/customXml/itemProps12.xml" Id="rId1" /></Relationships>
</file>

<file path=customXml/_rels/item33.xml.rels>&#65279;<?xml version="1.0" encoding="utf-8"?><Relationships xmlns="http://schemas.openxmlformats.org/package/2006/relationships"><Relationship Type="http://schemas.openxmlformats.org/officeDocument/2006/relationships/customXmlProps" Target="/customXml/itemProps33.xml" Id="rId1" /></Relationship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1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Props12.xml><?xml version="1.0" encoding="utf-8"?>
<ds:datastoreItem xmlns:ds="http://schemas.openxmlformats.org/officeDocument/2006/customXml" ds:itemID="{57EFC333-DF66-4191-BB24-0295598A3F7B}"/>
</file>

<file path=customXml/itemProps21.xml><?xml version="1.0" encoding="utf-8"?>
<ds:datastoreItem xmlns:ds="http://schemas.openxmlformats.org/officeDocument/2006/customXml" ds:itemID="{67B38E9C-53F4-45B7-BB77-8539BB7040F8}"/>
</file>

<file path=customXml/itemProps33.xml><?xml version="1.0" encoding="utf-8"?>
<ds:datastoreItem xmlns:ds="http://schemas.openxmlformats.org/officeDocument/2006/customXml" ds:itemID="{0E111B19-7283-4751-B1F8-E7CC95678A87}"/>
</file>

<file path=docProps/app.xml><?xml version="1.0" encoding="utf-8"?>
<ap:Properties xmlns:vt="http://schemas.openxmlformats.org/officeDocument/2006/docPropsVTypes" xmlns:ap="http://schemas.openxmlformats.org/officeDocument/2006/extended-properties">
  <ap:Template/>
  <ap:TotalTime>0</ap:TotalTime>
  <ap:Words>390</ap:Words>
  <ap:Application>Microsoft Office PowerPoint</ap:Application>
  <ap:PresentationFormat>Widescreen</ap:PresentationFormat>
  <ap:Paragraphs>99</ap:Paragraphs>
  <ap:Slides>12</ap:Slides>
  <ap:Notes>0</ap:Notes>
  <ap:HiddenSlides>0</ap:HiddenSlides>
  <ap:MMClips>0</ap:MMClips>
  <ap:ScaleCrop>false</ap:ScaleCrop>
  <ap:HeadingPairs>
    <vt:vector baseType="variant" size="6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ap:HeadingPairs>
  <ap:TitlesOfParts>
    <vt:vector baseType="lpstr" size="18">
      <vt:lpstr>Arial</vt:lpstr>
      <vt:lpstr>Calibri</vt:lpstr>
      <vt:lpstr>Corbel</vt:lpstr>
      <vt:lpstr>Garamond</vt:lpstr>
      <vt:lpstr>Times New Roman</vt:lpstr>
      <vt:lpstr>Office Theme</vt:lpstr>
      <vt:lpstr>Presentation Cover Title</vt:lpstr>
      <vt:lpstr>Section Divider Option 1</vt:lpstr>
      <vt:lpstr>Section Divider Option 2</vt:lpstr>
      <vt:lpstr>My slide title</vt:lpstr>
      <vt:lpstr>About Us</vt:lpstr>
      <vt:lpstr>Our Promise</vt:lpstr>
      <vt:lpstr>Comparison</vt:lpstr>
      <vt:lpstr>Chart Options</vt:lpstr>
      <vt:lpstr>Table</vt:lpstr>
      <vt:lpstr>Large Image</vt:lpstr>
      <vt:lpstr>Thank You</vt:lpstr>
      <vt:lpstr>Customize this Template</vt:lpstr>
    </vt:vector>
  </ap:TitlesOfParts>
  <ap:LinksUpToDate>false</ap:LinksUpToDate>
  <ap:SharedDoc>false</ap:SharedDoc>
  <ap:HyperlinksChanged>false</ap:HyperlinksChanged>
  <ap:AppVersion>16.0000</ap:AppVersion>
</ap: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2019-04-05T11:24:52Z</dcterms:created>
  <dcterms:modified xsi:type="dcterms:W3CDTF">2019-04-05T11:31:16Z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