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3" r:id="rId5"/>
    <p:sldMasterId id="2147483674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Ubuntu Light"/>
      <p:regular r:id="rId55"/>
      <p:bold r:id="rId56"/>
      <p:italic r:id="rId57"/>
      <p:boldItalic r:id="rId58"/>
    </p:embeddedFont>
    <p:embeddedFont>
      <p:font typeface="Muli"/>
      <p:regular r:id="rId59"/>
      <p:bold r:id="rId60"/>
      <p:italic r:id="rId61"/>
      <p:boldItalic r:id="rId62"/>
    </p:embeddedFont>
    <p:embeddedFont>
      <p:font typeface="Oswald Regular"/>
      <p:regular r:id="rId63"/>
      <p:bold r:id="rId64"/>
    </p:embeddedFont>
    <p:embeddedFont>
      <p:font typeface="Proxima Nova"/>
      <p:regular r:id="rId65"/>
      <p:bold r:id="rId66"/>
      <p:italic r:id="rId67"/>
      <p:boldItalic r:id="rId68"/>
    </p:embeddedFont>
    <p:embeddedFont>
      <p:font typeface="Arvo"/>
      <p:regular r:id="rId69"/>
      <p:bold r:id="rId70"/>
      <p:italic r:id="rId71"/>
      <p:boldItalic r:id="rId72"/>
    </p:embeddedFont>
    <p:embeddedFont>
      <p:font typeface="Proxima Nova Semibold"/>
      <p:regular r:id="rId73"/>
      <p:bold r:id="rId74"/>
      <p:boldItalic r:id="rId75"/>
    </p:embeddedFont>
    <p:embeddedFont>
      <p:font typeface="Oswald"/>
      <p:regular r:id="rId76"/>
      <p:bold r:id="rId77"/>
    </p:embeddedFont>
    <p:embeddedFont>
      <p:font typeface="Nunito Light"/>
      <p:regular r:id="rId78"/>
      <p:bold r:id="rId79"/>
      <p:italic r:id="rId80"/>
      <p:boldItalic r:id="rId8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2901">
          <p15:clr>
            <a:srgbClr val="A4A3A4"/>
          </p15:clr>
        </p15:guide>
        <p15:guide id="2" orient="horz" pos="1063">
          <p15:clr>
            <a:srgbClr val="A4A3A4"/>
          </p15:clr>
        </p15:guide>
        <p15:guide id="3" orient="horz" pos="2127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0AEEC977-88D1-4080-A1A2-591C5055AEF9}">
  <a:tblStyle styleId="{0AEEC977-88D1-4080-A1A2-591C5055AEF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901"/>
        <p:guide pos="1063" orient="horz"/>
        <p:guide pos="2127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0" Type="http://schemas.openxmlformats.org/officeDocument/2006/relationships/font" Target="fonts/NunitoLight-italic.fntdata"/><Relationship Id="rId81" Type="http://schemas.openxmlformats.org/officeDocument/2006/relationships/font" Target="fonts/NunitoLight-boldItalic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ProximaNovaSemibold-regular.fntdata"/><Relationship Id="rId72" Type="http://schemas.openxmlformats.org/officeDocument/2006/relationships/font" Target="fonts/Arvo-boldItalic.fntdata"/><Relationship Id="rId31" Type="http://schemas.openxmlformats.org/officeDocument/2006/relationships/slide" Target="slides/slide24.xml"/><Relationship Id="rId75" Type="http://schemas.openxmlformats.org/officeDocument/2006/relationships/font" Target="fonts/ProximaNovaSemibold-boldItalic.fntdata"/><Relationship Id="rId30" Type="http://schemas.openxmlformats.org/officeDocument/2006/relationships/slide" Target="slides/slide23.xml"/><Relationship Id="rId74" Type="http://schemas.openxmlformats.org/officeDocument/2006/relationships/font" Target="fonts/ProximaNovaSemibold-bold.fntdata"/><Relationship Id="rId33" Type="http://schemas.openxmlformats.org/officeDocument/2006/relationships/slide" Target="slides/slide26.xml"/><Relationship Id="rId77" Type="http://schemas.openxmlformats.org/officeDocument/2006/relationships/font" Target="fonts/Oswald-bold.fntdata"/><Relationship Id="rId32" Type="http://schemas.openxmlformats.org/officeDocument/2006/relationships/slide" Target="slides/slide25.xml"/><Relationship Id="rId76" Type="http://schemas.openxmlformats.org/officeDocument/2006/relationships/font" Target="fonts/Oswald-regular.fntdata"/><Relationship Id="rId35" Type="http://schemas.openxmlformats.org/officeDocument/2006/relationships/slide" Target="slides/slide28.xml"/><Relationship Id="rId79" Type="http://schemas.openxmlformats.org/officeDocument/2006/relationships/font" Target="fonts/NunitoLight-bold.fntdata"/><Relationship Id="rId34" Type="http://schemas.openxmlformats.org/officeDocument/2006/relationships/slide" Target="slides/slide27.xml"/><Relationship Id="rId78" Type="http://schemas.openxmlformats.org/officeDocument/2006/relationships/font" Target="fonts/NunitoLight-regular.fntdata"/><Relationship Id="rId71" Type="http://schemas.openxmlformats.org/officeDocument/2006/relationships/font" Target="fonts/Arvo-italic.fntdata"/><Relationship Id="rId70" Type="http://schemas.openxmlformats.org/officeDocument/2006/relationships/font" Target="fonts/Arvo-bold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Muli-boldItalic.fntdata"/><Relationship Id="rId61" Type="http://schemas.openxmlformats.org/officeDocument/2006/relationships/font" Target="fonts/Muli-italic.fntdata"/><Relationship Id="rId20" Type="http://schemas.openxmlformats.org/officeDocument/2006/relationships/slide" Target="slides/slide13.xml"/><Relationship Id="rId64" Type="http://schemas.openxmlformats.org/officeDocument/2006/relationships/font" Target="fonts/OswaldRegular-bold.fntdata"/><Relationship Id="rId63" Type="http://schemas.openxmlformats.org/officeDocument/2006/relationships/font" Target="fonts/OswaldRegular-regular.fntdata"/><Relationship Id="rId22" Type="http://schemas.openxmlformats.org/officeDocument/2006/relationships/slide" Target="slides/slide15.xml"/><Relationship Id="rId66" Type="http://schemas.openxmlformats.org/officeDocument/2006/relationships/font" Target="fonts/ProximaNova-bold.fntdata"/><Relationship Id="rId21" Type="http://schemas.openxmlformats.org/officeDocument/2006/relationships/slide" Target="slides/slide14.xml"/><Relationship Id="rId65" Type="http://schemas.openxmlformats.org/officeDocument/2006/relationships/font" Target="fonts/ProximaNova-regular.fntdata"/><Relationship Id="rId24" Type="http://schemas.openxmlformats.org/officeDocument/2006/relationships/slide" Target="slides/slide17.xml"/><Relationship Id="rId68" Type="http://schemas.openxmlformats.org/officeDocument/2006/relationships/font" Target="fonts/ProximaNova-boldItalic.fntdata"/><Relationship Id="rId23" Type="http://schemas.openxmlformats.org/officeDocument/2006/relationships/slide" Target="slides/slide16.xml"/><Relationship Id="rId67" Type="http://schemas.openxmlformats.org/officeDocument/2006/relationships/font" Target="fonts/ProximaNova-italic.fntdata"/><Relationship Id="rId60" Type="http://schemas.openxmlformats.org/officeDocument/2006/relationships/font" Target="fonts/Muli-bold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Arvo-regular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UbuntuLight-regular.fntdata"/><Relationship Id="rId10" Type="http://schemas.openxmlformats.org/officeDocument/2006/relationships/slide" Target="slides/slide3.xml"/><Relationship Id="rId54" Type="http://schemas.openxmlformats.org/officeDocument/2006/relationships/slide" Target="slides/slide47.xml"/><Relationship Id="rId13" Type="http://schemas.openxmlformats.org/officeDocument/2006/relationships/slide" Target="slides/slide6.xml"/><Relationship Id="rId57" Type="http://schemas.openxmlformats.org/officeDocument/2006/relationships/font" Target="fonts/UbuntuLight-italic.fntdata"/><Relationship Id="rId12" Type="http://schemas.openxmlformats.org/officeDocument/2006/relationships/slide" Target="slides/slide5.xml"/><Relationship Id="rId56" Type="http://schemas.openxmlformats.org/officeDocument/2006/relationships/font" Target="fonts/UbuntuLight-bold.fntdata"/><Relationship Id="rId15" Type="http://schemas.openxmlformats.org/officeDocument/2006/relationships/slide" Target="slides/slide8.xml"/><Relationship Id="rId59" Type="http://schemas.openxmlformats.org/officeDocument/2006/relationships/font" Target="fonts/Muli-regular.fntdata"/><Relationship Id="rId14" Type="http://schemas.openxmlformats.org/officeDocument/2006/relationships/slide" Target="slides/slide7.xml"/><Relationship Id="rId58" Type="http://schemas.openxmlformats.org/officeDocument/2006/relationships/font" Target="fonts/UbuntuLight-boldItalic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" name="Google Shape;220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g4dfce81f19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" name="Google Shape;225;g4dfce81f19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g4dfce81f19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" name="Google Shape;231;g4dfce81f19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" name="Google Shape;237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g4dfce81f19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0" name="Google Shape;250;g4dfce81f19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g4dfce81f19_0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6" name="Google Shape;256;g4dfce81f19_0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g4dfce81f19_0_18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" name="Google Shape;262;g4dfce81f19_0_18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5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" name="Google Shape;267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g4dfce81f19_0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2" name="Google Shape;292;g4dfce81f19_0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g4b23b718fd_0_90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3" name="Google Shape;313;g4b23b718fd_0_90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g4dfce81f19_0_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" name="Google Shape;335;g4dfce81f19_0_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2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g4dfce81f19_0_1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4" name="Google Shape;344;g4dfce81f19_0_1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g4dfce81f19_0_2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9" name="Google Shape;349;g4dfce81f19_0_2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3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g4dfce81f19_0_17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5" name="Google Shape;355;g4dfce81f19_0_17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9" name="Shape 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" name="Google Shape;360;g4dfce81f19_0_10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1" name="Google Shape;361;g4dfce81f19_0_10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Google Shape;366;g4dfce81f19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7" name="Google Shape;367;g4dfce81f19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8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g4dfce81f19_0_10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0" name="Google Shape;400;g4dfce81f19_0_10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4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Google Shape;405;g4dfce81f19_0_10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6" name="Google Shape;406;g4dfce81f19_0_10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g4dfce81f19_0_12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3" name="Google Shape;673;g4dfce81f19_0_12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6" name="Shape 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" name="Google Shape;697;g4dfce81f19_0_16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8" name="Google Shape;698;g4dfce81f19_0_16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2" name="Shape 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" name="Google Shape;703;g4dfce81f19_0_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" name="Google Shape;704;g4dfce81f19_0_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8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" name="Google Shape;709;g4dfce81f19_0_1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0" name="Google Shape;710;g4dfce81f19_0_1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8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g4dfce81f19_0_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0" name="Google Shape;720;g4dfce81f19_0_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0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g4dfce81f19_0_1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2" name="Google Shape;762;g4dfce81f19_0_1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0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" name="Google Shape;781;g4dfce81f19_0_16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2" name="Google Shape;782;g4dfce81f19_0_16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6" name="Shape 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" name="Google Shape;787;g4dfce81f19_0_1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8" name="Google Shape;788;g4dfce81f19_0_1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0" name="Shape 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" name="Google Shape;801;g4dfce81f19_0_1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2" name="Google Shape;802;g4dfce81f19_0_1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2" name="Shape 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" name="Google Shape;813;g4dfce81f19_0_15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4" name="Google Shape;814;g4dfce81f19_0_15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1" name="Shape 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" name="Google Shape;822;g4dfce81f19_0_16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3" name="Google Shape;823;g4dfce81f19_0_16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5" name="Shape 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" name="Google Shape;836;g4dfce81f19_0_16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7" name="Google Shape;837;g4dfce81f19_0_16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1" name="Shape 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" name="Google Shape;842;g4dfce81f19_0_16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3" name="Google Shape;843;g4dfce81f19_0_16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7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" name="Google Shape;848;g4fccbd9284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9" name="Google Shape;849;g4fccbd9284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4" name="Shape 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" name="Google Shape;855;g4b23b718fd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6" name="Google Shape;856;g4b23b718fd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6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" name="Google Shape;877;g4fccbd9284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8" name="Google Shape;878;g4fccbd9284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92" name="Shape 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3" name="Google Shape;1493;g4fccbd9284_0_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4" name="Google Shape;1494;g4fccbd9284_0_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83" name="Shape 3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4" name="Google Shape;3984;g4fccbd9284_0_3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5" name="Google Shape;3985;g4fccbd9284_0_3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93" name="Shape 4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4" name="Google Shape;4694;g4fccbd9284_0_38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95" name="Google Shape;4695;g4fccbd9284_0_38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89" name="Shape 5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0" name="Google Shape;5090;g4fccbd9284_0_42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91" name="Google Shape;5091;g4fccbd9284_0_42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82" name="Shape 5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3" name="Google Shape;5683;g4fccbd9284_0_48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84" name="Google Shape;5684;g4fccbd9284_0_48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17" name="Shape 6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8" name="Google Shape;6218;g4fccbd9284_0_53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19" name="Google Shape;6219;g4fccbd9284_0_53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02" name="Shape 6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3" name="Google Shape;6503;g4fccbd9284_0_56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04" name="Google Shape;6504;g4fccbd9284_0_56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44" name="Shape 6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5" name="Google Shape;6945;g4fccbd9284_0_60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46" name="Google Shape;6946;g4fccbd9284_0_60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10" name="Shape 7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1" name="Google Shape;7311;g4fccbd9284_0_6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12" name="Google Shape;7312;g4fccbd9284_0_6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14" name="Shape 7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5" name="Google Shape;7815;g4fccbd9284_0_69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16" name="Google Shape;7816;g4fccbd9284_0_69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10" name="Shape 8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1" name="Google Shape;8211;g4fccbd9284_0_73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2" name="Google Shape;8212;g4fccbd9284_0_73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47" name="Shape 8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8" name="Google Shape;8648;g4fccbd9284_0_7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49" name="Google Shape;8649;g4fccbd9284_0_7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18" name="Shape 9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9" name="Google Shape;9119;g4fccbd9284_0_82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0" name="Google Shape;9120;g4fccbd9284_0_82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 rot="5400000">
            <a:off x="2004274" y="-2004219"/>
            <a:ext cx="5143519" cy="9151932"/>
          </a:xfrm>
          <a:custGeom>
            <a:rect b="b" l="l" r="r" t="t"/>
            <a:pathLst>
              <a:path extrusionOk="0" h="36913" w="26197">
                <a:moveTo>
                  <a:pt x="0" y="0"/>
                </a:moveTo>
                <a:lnTo>
                  <a:pt x="0" y="36913"/>
                </a:lnTo>
                <a:lnTo>
                  <a:pt x="26196" y="36913"/>
                </a:lnTo>
                <a:lnTo>
                  <a:pt x="26196" y="0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2309600" y="0"/>
            <a:ext cx="4524600" cy="5157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 txBox="1"/>
          <p:nvPr>
            <p:ph type="ctrTitle"/>
          </p:nvPr>
        </p:nvSpPr>
        <p:spPr>
          <a:xfrm>
            <a:off x="2831779" y="1130675"/>
            <a:ext cx="3480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600"/>
              <a:buNone/>
              <a:defRPr sz="3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3" name="Google Shape;13;p2"/>
          <p:cNvSpPr txBox="1"/>
          <p:nvPr>
            <p:ph idx="1" type="subTitle"/>
          </p:nvPr>
        </p:nvSpPr>
        <p:spPr>
          <a:xfrm>
            <a:off x="2831776" y="3220225"/>
            <a:ext cx="3480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400"/>
              <a:buNone/>
              <a:defRPr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4" name="Google Shape;14;p2"/>
          <p:cNvSpPr/>
          <p:nvPr/>
        </p:nvSpPr>
        <p:spPr>
          <a:xfrm>
            <a:off x="75" y="1603212"/>
            <a:ext cx="3153840" cy="3554682"/>
          </a:xfrm>
          <a:custGeom>
            <a:rect b="b" l="l" r="r" t="t"/>
            <a:pathLst>
              <a:path extrusionOk="0" h="23722" w="21047">
                <a:moveTo>
                  <a:pt x="2616" y="0"/>
                </a:moveTo>
                <a:cubicBezTo>
                  <a:pt x="1717" y="0"/>
                  <a:pt x="839" y="34"/>
                  <a:pt x="1" y="88"/>
                </a:cubicBezTo>
                <a:lnTo>
                  <a:pt x="1" y="23721"/>
                </a:lnTo>
                <a:lnTo>
                  <a:pt x="10009" y="23721"/>
                </a:lnTo>
                <a:cubicBezTo>
                  <a:pt x="10290" y="23191"/>
                  <a:pt x="10788" y="22692"/>
                  <a:pt x="11318" y="22038"/>
                </a:cubicBezTo>
                <a:cubicBezTo>
                  <a:pt x="14031" y="19044"/>
                  <a:pt x="21046" y="16176"/>
                  <a:pt x="17429" y="7228"/>
                </a:cubicBezTo>
                <a:cubicBezTo>
                  <a:pt x="15055" y="1372"/>
                  <a:pt x="8405" y="0"/>
                  <a:pt x="2616" y="0"/>
                </a:cubicBez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 flipH="1">
            <a:off x="5998150" y="1603212"/>
            <a:ext cx="3153840" cy="3554682"/>
          </a:xfrm>
          <a:custGeom>
            <a:rect b="b" l="l" r="r" t="t"/>
            <a:pathLst>
              <a:path extrusionOk="0" h="23722" w="21047">
                <a:moveTo>
                  <a:pt x="2616" y="0"/>
                </a:moveTo>
                <a:cubicBezTo>
                  <a:pt x="1717" y="0"/>
                  <a:pt x="839" y="34"/>
                  <a:pt x="1" y="88"/>
                </a:cubicBezTo>
                <a:lnTo>
                  <a:pt x="1" y="23721"/>
                </a:lnTo>
                <a:lnTo>
                  <a:pt x="10009" y="23721"/>
                </a:lnTo>
                <a:cubicBezTo>
                  <a:pt x="10290" y="23191"/>
                  <a:pt x="10788" y="22692"/>
                  <a:pt x="11318" y="22038"/>
                </a:cubicBezTo>
                <a:cubicBezTo>
                  <a:pt x="14031" y="19044"/>
                  <a:pt x="21046" y="16176"/>
                  <a:pt x="17429" y="7228"/>
                </a:cubicBezTo>
                <a:cubicBezTo>
                  <a:pt x="15055" y="1372"/>
                  <a:pt x="8405" y="0"/>
                  <a:pt x="2616" y="0"/>
                </a:cubicBez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5885551" y="0"/>
            <a:ext cx="3266474" cy="2616988"/>
          </a:xfrm>
          <a:custGeom>
            <a:rect b="b" l="l" r="r" t="t"/>
            <a:pathLst>
              <a:path extrusionOk="0" h="20644" w="27282">
                <a:moveTo>
                  <a:pt x="3648" y="0"/>
                </a:moveTo>
                <a:cubicBezTo>
                  <a:pt x="0" y="9603"/>
                  <a:pt x="4272" y="15215"/>
                  <a:pt x="8574" y="18052"/>
                </a:cubicBezTo>
                <a:cubicBezTo>
                  <a:pt x="11809" y="20093"/>
                  <a:pt x="16037" y="20643"/>
                  <a:pt x="19655" y="20643"/>
                </a:cubicBezTo>
                <a:cubicBezTo>
                  <a:pt x="23885" y="20643"/>
                  <a:pt x="27281" y="19892"/>
                  <a:pt x="27281" y="19892"/>
                </a:cubicBezTo>
                <a:lnTo>
                  <a:pt x="27281" y="0"/>
                </a:ln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type="secHead">
  <p:cSld name="SECTION_HEADER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/>
          <p:nvPr/>
        </p:nvSpPr>
        <p:spPr>
          <a:xfrm rot="5400000">
            <a:off x="2022719" y="-2022718"/>
            <a:ext cx="5149413" cy="9194849"/>
          </a:xfrm>
          <a:custGeom>
            <a:rect b="b" l="l" r="r" t="t"/>
            <a:pathLst>
              <a:path extrusionOk="0" h="37199" w="26197">
                <a:moveTo>
                  <a:pt x="0" y="1"/>
                </a:moveTo>
                <a:lnTo>
                  <a:pt x="0" y="37199"/>
                </a:lnTo>
                <a:lnTo>
                  <a:pt x="26196" y="37199"/>
                </a:lnTo>
                <a:lnTo>
                  <a:pt x="26196" y="1"/>
                </a:ln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3"/>
          <p:cNvSpPr/>
          <p:nvPr/>
        </p:nvSpPr>
        <p:spPr>
          <a:xfrm>
            <a:off x="2309600" y="0"/>
            <a:ext cx="4524600" cy="5157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3"/>
          <p:cNvSpPr txBox="1"/>
          <p:nvPr>
            <p:ph type="ctrTitle"/>
          </p:nvPr>
        </p:nvSpPr>
        <p:spPr>
          <a:xfrm>
            <a:off x="2831779" y="1130675"/>
            <a:ext cx="3480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600"/>
              <a:buNone/>
              <a:defRPr sz="3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1" type="subTitle"/>
          </p:nvPr>
        </p:nvSpPr>
        <p:spPr>
          <a:xfrm>
            <a:off x="2831776" y="3220225"/>
            <a:ext cx="3480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400"/>
              <a:buNone/>
              <a:defRPr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22" name="Google Shape;22;p3"/>
          <p:cNvSpPr/>
          <p:nvPr/>
        </p:nvSpPr>
        <p:spPr>
          <a:xfrm>
            <a:off x="5076600" y="3015389"/>
            <a:ext cx="4118253" cy="2266263"/>
          </a:xfrm>
          <a:custGeom>
            <a:rect b="b" l="l" r="r" t="t"/>
            <a:pathLst>
              <a:path extrusionOk="0" h="11942" w="21701">
                <a:moveTo>
                  <a:pt x="21701" y="1"/>
                </a:moveTo>
                <a:cubicBezTo>
                  <a:pt x="14810" y="4272"/>
                  <a:pt x="5207" y="4802"/>
                  <a:pt x="406" y="11443"/>
                </a:cubicBezTo>
                <a:cubicBezTo>
                  <a:pt x="281" y="11568"/>
                  <a:pt x="157" y="11692"/>
                  <a:pt x="1" y="11942"/>
                </a:cubicBezTo>
                <a:lnTo>
                  <a:pt x="21701" y="11942"/>
                </a:lnTo>
                <a:lnTo>
                  <a:pt x="21701" y="1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/>
          <p:nvPr/>
        </p:nvSpPr>
        <p:spPr>
          <a:xfrm>
            <a:off x="0" y="2329598"/>
            <a:ext cx="3082854" cy="2819830"/>
          </a:xfrm>
          <a:custGeom>
            <a:rect b="b" l="l" r="r" t="t"/>
            <a:pathLst>
              <a:path extrusionOk="0" h="14859" w="16245">
                <a:moveTo>
                  <a:pt x="4175" y="1"/>
                </a:moveTo>
                <a:cubicBezTo>
                  <a:pt x="2927" y="1"/>
                  <a:pt x="1540" y="123"/>
                  <a:pt x="1" y="330"/>
                </a:cubicBezTo>
                <a:lnTo>
                  <a:pt x="1" y="14859"/>
                </a:lnTo>
                <a:lnTo>
                  <a:pt x="15465" y="14859"/>
                </a:lnTo>
                <a:cubicBezTo>
                  <a:pt x="16120" y="13051"/>
                  <a:pt x="16245" y="11086"/>
                  <a:pt x="15995" y="8623"/>
                </a:cubicBezTo>
                <a:cubicBezTo>
                  <a:pt x="15590" y="5911"/>
                  <a:pt x="14031" y="3042"/>
                  <a:pt x="10913" y="1359"/>
                </a:cubicBezTo>
                <a:cubicBezTo>
                  <a:pt x="9479" y="579"/>
                  <a:pt x="7670" y="174"/>
                  <a:pt x="5457" y="49"/>
                </a:cubicBezTo>
                <a:cubicBezTo>
                  <a:pt x="5047" y="16"/>
                  <a:pt x="4620" y="1"/>
                  <a:pt x="4175" y="1"/>
                </a:cubicBez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 type="tx">
  <p:cSld name="TITLE_AND_BODY"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4"/>
          <p:cNvSpPr/>
          <p:nvPr/>
        </p:nvSpPr>
        <p:spPr>
          <a:xfrm rot="5400000">
            <a:off x="2018388" y="-2018418"/>
            <a:ext cx="5143519" cy="9180355"/>
          </a:xfrm>
          <a:custGeom>
            <a:rect b="b" l="l" r="r" t="t"/>
            <a:pathLst>
              <a:path extrusionOk="0" h="36913" w="26197">
                <a:moveTo>
                  <a:pt x="0" y="1"/>
                </a:moveTo>
                <a:lnTo>
                  <a:pt x="0" y="36913"/>
                </a:lnTo>
                <a:lnTo>
                  <a:pt x="26196" y="36913"/>
                </a:lnTo>
                <a:lnTo>
                  <a:pt x="26196" y="1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4"/>
          <p:cNvSpPr txBox="1"/>
          <p:nvPr>
            <p:ph type="title"/>
          </p:nvPr>
        </p:nvSpPr>
        <p:spPr>
          <a:xfrm>
            <a:off x="2280675" y="2874202"/>
            <a:ext cx="40314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" name="Google Shape;27;p4"/>
          <p:cNvSpPr txBox="1"/>
          <p:nvPr>
            <p:ph idx="1" type="subTitle"/>
          </p:nvPr>
        </p:nvSpPr>
        <p:spPr>
          <a:xfrm>
            <a:off x="2831775" y="1938588"/>
            <a:ext cx="34803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8" name="Google Shape;28;p4"/>
          <p:cNvSpPr/>
          <p:nvPr/>
        </p:nvSpPr>
        <p:spPr>
          <a:xfrm>
            <a:off x="4209086" y="3009652"/>
            <a:ext cx="4971237" cy="2133860"/>
          </a:xfrm>
          <a:custGeom>
            <a:rect b="b" l="l" r="r" t="t"/>
            <a:pathLst>
              <a:path extrusionOk="0" h="14280" w="33268">
                <a:moveTo>
                  <a:pt x="33268" y="0"/>
                </a:moveTo>
                <a:cubicBezTo>
                  <a:pt x="24039" y="7015"/>
                  <a:pt x="8200" y="1310"/>
                  <a:pt x="1840" y="10008"/>
                </a:cubicBezTo>
                <a:cubicBezTo>
                  <a:pt x="905" y="11287"/>
                  <a:pt x="281" y="12721"/>
                  <a:pt x="0" y="14280"/>
                </a:cubicBezTo>
                <a:lnTo>
                  <a:pt x="33268" y="14280"/>
                </a:lnTo>
                <a:lnTo>
                  <a:pt x="33268" y="0"/>
                </a:ln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4"/>
          <p:cNvSpPr/>
          <p:nvPr/>
        </p:nvSpPr>
        <p:spPr>
          <a:xfrm>
            <a:off x="-25" y="0"/>
            <a:ext cx="1956935" cy="3359186"/>
          </a:xfrm>
          <a:custGeom>
            <a:rect b="b" l="l" r="r" t="t"/>
            <a:pathLst>
              <a:path extrusionOk="0" h="22480" w="13096">
                <a:moveTo>
                  <a:pt x="1" y="0"/>
                </a:moveTo>
                <a:lnTo>
                  <a:pt x="1" y="22480"/>
                </a:lnTo>
                <a:cubicBezTo>
                  <a:pt x="500" y="22230"/>
                  <a:pt x="13096" y="13376"/>
                  <a:pt x="8575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">
  <p:cSld name="TITLE_AND_BODY_1"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5"/>
          <p:cNvSpPr/>
          <p:nvPr/>
        </p:nvSpPr>
        <p:spPr>
          <a:xfrm rot="5400000">
            <a:off x="2018388" y="-2018418"/>
            <a:ext cx="5143519" cy="9180355"/>
          </a:xfrm>
          <a:custGeom>
            <a:rect b="b" l="l" r="r" t="t"/>
            <a:pathLst>
              <a:path extrusionOk="0" h="36913" w="26197">
                <a:moveTo>
                  <a:pt x="0" y="1"/>
                </a:moveTo>
                <a:lnTo>
                  <a:pt x="0" y="36913"/>
                </a:lnTo>
                <a:lnTo>
                  <a:pt x="26196" y="36913"/>
                </a:lnTo>
                <a:lnTo>
                  <a:pt x="26196" y="1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5"/>
          <p:cNvSpPr/>
          <p:nvPr/>
        </p:nvSpPr>
        <p:spPr>
          <a:xfrm>
            <a:off x="2309600" y="660925"/>
            <a:ext cx="4524600" cy="38361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5"/>
          <p:cNvSpPr txBox="1"/>
          <p:nvPr>
            <p:ph type="ctrTitle"/>
          </p:nvPr>
        </p:nvSpPr>
        <p:spPr>
          <a:xfrm>
            <a:off x="2831779" y="1545450"/>
            <a:ext cx="3480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600"/>
              <a:buNone/>
              <a:defRPr sz="3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34" name="Google Shape;34;p5"/>
          <p:cNvSpPr/>
          <p:nvPr/>
        </p:nvSpPr>
        <p:spPr>
          <a:xfrm>
            <a:off x="4209086" y="3009652"/>
            <a:ext cx="4971237" cy="2133860"/>
          </a:xfrm>
          <a:custGeom>
            <a:rect b="b" l="l" r="r" t="t"/>
            <a:pathLst>
              <a:path extrusionOk="0" h="14280" w="33268">
                <a:moveTo>
                  <a:pt x="33268" y="0"/>
                </a:moveTo>
                <a:cubicBezTo>
                  <a:pt x="24039" y="7015"/>
                  <a:pt x="8200" y="1310"/>
                  <a:pt x="1840" y="10008"/>
                </a:cubicBezTo>
                <a:cubicBezTo>
                  <a:pt x="905" y="11287"/>
                  <a:pt x="281" y="12721"/>
                  <a:pt x="0" y="14280"/>
                </a:cubicBezTo>
                <a:lnTo>
                  <a:pt x="33268" y="14280"/>
                </a:lnTo>
                <a:lnTo>
                  <a:pt x="33268" y="0"/>
                </a:ln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5"/>
          <p:cNvSpPr/>
          <p:nvPr/>
        </p:nvSpPr>
        <p:spPr>
          <a:xfrm>
            <a:off x="-25" y="0"/>
            <a:ext cx="1956935" cy="3359186"/>
          </a:xfrm>
          <a:custGeom>
            <a:rect b="b" l="l" r="r" t="t"/>
            <a:pathLst>
              <a:path extrusionOk="0" h="22480" w="13096">
                <a:moveTo>
                  <a:pt x="1" y="0"/>
                </a:moveTo>
                <a:lnTo>
                  <a:pt x="1" y="22480"/>
                </a:lnTo>
                <a:cubicBezTo>
                  <a:pt x="500" y="22230"/>
                  <a:pt x="13096" y="13376"/>
                  <a:pt x="8575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 type="twoColTx">
  <p:cSld name="TITLE_AND_TWO_COLUMNS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6"/>
          <p:cNvSpPr/>
          <p:nvPr/>
        </p:nvSpPr>
        <p:spPr>
          <a:xfrm rot="5400000">
            <a:off x="1997250" y="-1997342"/>
            <a:ext cx="5156683" cy="9151368"/>
          </a:xfrm>
          <a:custGeom>
            <a:rect b="b" l="l" r="r" t="t"/>
            <a:pathLst>
              <a:path extrusionOk="0" h="37223" w="26197">
                <a:moveTo>
                  <a:pt x="0" y="0"/>
                </a:moveTo>
                <a:lnTo>
                  <a:pt x="0" y="37222"/>
                </a:lnTo>
                <a:lnTo>
                  <a:pt x="26196" y="37222"/>
                </a:lnTo>
                <a:lnTo>
                  <a:pt x="26196" y="0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6"/>
          <p:cNvSpPr/>
          <p:nvPr/>
        </p:nvSpPr>
        <p:spPr>
          <a:xfrm>
            <a:off x="2629005" y="0"/>
            <a:ext cx="6522262" cy="5157901"/>
          </a:xfrm>
          <a:custGeom>
            <a:rect b="b" l="l" r="r" t="t"/>
            <a:pathLst>
              <a:path extrusionOk="0" h="34421" w="43526">
                <a:moveTo>
                  <a:pt x="7950" y="0"/>
                </a:moveTo>
                <a:cubicBezTo>
                  <a:pt x="7950" y="0"/>
                  <a:pt x="0" y="16899"/>
                  <a:pt x="21700" y="24569"/>
                </a:cubicBezTo>
                <a:cubicBezTo>
                  <a:pt x="28061" y="26751"/>
                  <a:pt x="32737" y="30274"/>
                  <a:pt x="35606" y="34421"/>
                </a:cubicBezTo>
                <a:lnTo>
                  <a:pt x="43525" y="34421"/>
                </a:lnTo>
                <a:lnTo>
                  <a:pt x="43525" y="0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6"/>
          <p:cNvSpPr/>
          <p:nvPr/>
        </p:nvSpPr>
        <p:spPr>
          <a:xfrm>
            <a:off x="5556125" y="0"/>
            <a:ext cx="3275400" cy="5157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6"/>
          <p:cNvSpPr txBox="1"/>
          <p:nvPr>
            <p:ph type="ctrTitle"/>
          </p:nvPr>
        </p:nvSpPr>
        <p:spPr>
          <a:xfrm>
            <a:off x="5988329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41" name="Google Shape;41;p6"/>
          <p:cNvSpPr txBox="1"/>
          <p:nvPr>
            <p:ph idx="1" type="subTitle"/>
          </p:nvPr>
        </p:nvSpPr>
        <p:spPr>
          <a:xfrm>
            <a:off x="5988326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42" name="Google Shape;42;p6"/>
          <p:cNvSpPr/>
          <p:nvPr/>
        </p:nvSpPr>
        <p:spPr>
          <a:xfrm>
            <a:off x="-100" y="0"/>
            <a:ext cx="6092350" cy="5157901"/>
          </a:xfrm>
          <a:custGeom>
            <a:rect b="b" l="l" r="r" t="t"/>
            <a:pathLst>
              <a:path extrusionOk="0" h="34421" w="40657">
                <a:moveTo>
                  <a:pt x="0" y="0"/>
                </a:moveTo>
                <a:lnTo>
                  <a:pt x="0" y="3897"/>
                </a:lnTo>
                <a:cubicBezTo>
                  <a:pt x="3648" y="7015"/>
                  <a:pt x="7015" y="11941"/>
                  <a:pt x="2588" y="17553"/>
                </a:cubicBezTo>
                <a:cubicBezTo>
                  <a:pt x="1808" y="18582"/>
                  <a:pt x="904" y="19362"/>
                  <a:pt x="0" y="20141"/>
                </a:cubicBezTo>
                <a:lnTo>
                  <a:pt x="0" y="34421"/>
                </a:lnTo>
                <a:lnTo>
                  <a:pt x="8948" y="34421"/>
                </a:lnTo>
                <a:cubicBezTo>
                  <a:pt x="13677" y="31521"/>
                  <a:pt x="18784" y="30095"/>
                  <a:pt x="23617" y="30095"/>
                </a:cubicBezTo>
                <a:cubicBezTo>
                  <a:pt x="28502" y="30095"/>
                  <a:pt x="33108" y="31553"/>
                  <a:pt x="36759" y="34421"/>
                </a:cubicBezTo>
                <a:lnTo>
                  <a:pt x="40657" y="34421"/>
                </a:lnTo>
                <a:cubicBezTo>
                  <a:pt x="37788" y="30274"/>
                  <a:pt x="33112" y="26751"/>
                  <a:pt x="26751" y="24569"/>
                </a:cubicBezTo>
                <a:cubicBezTo>
                  <a:pt x="5051" y="16899"/>
                  <a:pt x="13001" y="0"/>
                  <a:pt x="13001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">
  <p:cSld name="CUSTOM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7"/>
          <p:cNvSpPr/>
          <p:nvPr/>
        </p:nvSpPr>
        <p:spPr>
          <a:xfrm>
            <a:off x="0" y="0"/>
            <a:ext cx="9144013" cy="5143521"/>
          </a:xfrm>
          <a:custGeom>
            <a:rect b="b" l="l" r="r" t="t"/>
            <a:pathLst>
              <a:path extrusionOk="0" h="34297" w="48577">
                <a:moveTo>
                  <a:pt x="0" y="0"/>
                </a:moveTo>
                <a:lnTo>
                  <a:pt x="0" y="34296"/>
                </a:lnTo>
                <a:lnTo>
                  <a:pt x="48576" y="34296"/>
                </a:lnTo>
                <a:lnTo>
                  <a:pt x="48576" y="0"/>
                </a:ln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7"/>
          <p:cNvSpPr/>
          <p:nvPr/>
        </p:nvSpPr>
        <p:spPr>
          <a:xfrm>
            <a:off x="0" y="0"/>
            <a:ext cx="3967267" cy="4203659"/>
          </a:xfrm>
          <a:custGeom>
            <a:rect b="b" l="l" r="r" t="t"/>
            <a:pathLst>
              <a:path extrusionOk="0" h="28030" w="20018">
                <a:moveTo>
                  <a:pt x="0" y="0"/>
                </a:moveTo>
                <a:lnTo>
                  <a:pt x="0" y="7265"/>
                </a:lnTo>
                <a:lnTo>
                  <a:pt x="0" y="27655"/>
                </a:lnTo>
                <a:cubicBezTo>
                  <a:pt x="780" y="27780"/>
                  <a:pt x="1435" y="27936"/>
                  <a:pt x="2214" y="27936"/>
                </a:cubicBezTo>
                <a:cubicBezTo>
                  <a:pt x="2867" y="27997"/>
                  <a:pt x="3511" y="28029"/>
                  <a:pt x="4142" y="28029"/>
                </a:cubicBezTo>
                <a:cubicBezTo>
                  <a:pt x="8662" y="28029"/>
                  <a:pt x="12555" y="26382"/>
                  <a:pt x="14935" y="21950"/>
                </a:cubicBezTo>
                <a:cubicBezTo>
                  <a:pt x="20017" y="12721"/>
                  <a:pt x="6111" y="7140"/>
                  <a:pt x="10009" y="0"/>
                </a:cubicBez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7"/>
          <p:cNvSpPr/>
          <p:nvPr/>
        </p:nvSpPr>
        <p:spPr>
          <a:xfrm>
            <a:off x="541350" y="435975"/>
            <a:ext cx="8054400" cy="42861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7"/>
          <p:cNvSpPr txBox="1"/>
          <p:nvPr>
            <p:ph type="ctrTitle"/>
          </p:nvPr>
        </p:nvSpPr>
        <p:spPr>
          <a:xfrm>
            <a:off x="733550" y="1167625"/>
            <a:ext cx="21498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48" name="Google Shape;48;p7"/>
          <p:cNvSpPr txBox="1"/>
          <p:nvPr>
            <p:ph idx="1" type="subTitle"/>
          </p:nvPr>
        </p:nvSpPr>
        <p:spPr>
          <a:xfrm>
            <a:off x="4197949" y="3343675"/>
            <a:ext cx="4173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49" name="Google Shape;49;p7"/>
          <p:cNvSpPr/>
          <p:nvPr/>
        </p:nvSpPr>
        <p:spPr>
          <a:xfrm>
            <a:off x="417600" y="0"/>
            <a:ext cx="8726318" cy="5143521"/>
          </a:xfrm>
          <a:custGeom>
            <a:rect b="b" l="l" r="r" t="t"/>
            <a:pathLst>
              <a:path extrusionOk="0" h="34297" w="46893">
                <a:moveTo>
                  <a:pt x="8325" y="0"/>
                </a:moveTo>
                <a:cubicBezTo>
                  <a:pt x="4427" y="7140"/>
                  <a:pt x="18333" y="12721"/>
                  <a:pt x="13251" y="21950"/>
                </a:cubicBezTo>
                <a:cubicBezTo>
                  <a:pt x="10871" y="26382"/>
                  <a:pt x="6978" y="28029"/>
                  <a:pt x="2458" y="28029"/>
                </a:cubicBezTo>
                <a:cubicBezTo>
                  <a:pt x="1827" y="28029"/>
                  <a:pt x="1183" y="27997"/>
                  <a:pt x="530" y="27936"/>
                </a:cubicBezTo>
                <a:lnTo>
                  <a:pt x="530" y="27936"/>
                </a:lnTo>
                <a:cubicBezTo>
                  <a:pt x="0" y="31553"/>
                  <a:pt x="1434" y="33517"/>
                  <a:pt x="2089" y="34296"/>
                </a:cubicBezTo>
                <a:lnTo>
                  <a:pt x="17024" y="34296"/>
                </a:lnTo>
                <a:cubicBezTo>
                  <a:pt x="16899" y="31303"/>
                  <a:pt x="17024" y="28061"/>
                  <a:pt x="17678" y="24818"/>
                </a:cubicBezTo>
                <a:cubicBezTo>
                  <a:pt x="20898" y="7439"/>
                  <a:pt x="34180" y="4896"/>
                  <a:pt x="41678" y="4896"/>
                </a:cubicBezTo>
                <a:cubicBezTo>
                  <a:pt x="44780" y="4896"/>
                  <a:pt x="46892" y="5332"/>
                  <a:pt x="46892" y="5332"/>
                </a:cubicBezTo>
                <a:lnTo>
                  <a:pt x="46892" y="0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8"/>
          <p:cNvSpPr/>
          <p:nvPr/>
        </p:nvSpPr>
        <p:spPr>
          <a:xfrm>
            <a:off x="0" y="0"/>
            <a:ext cx="9143983" cy="5143521"/>
          </a:xfrm>
          <a:custGeom>
            <a:rect b="b" l="l" r="r" t="t"/>
            <a:pathLst>
              <a:path extrusionOk="0" h="34297" w="48452">
                <a:moveTo>
                  <a:pt x="1" y="0"/>
                </a:moveTo>
                <a:lnTo>
                  <a:pt x="1" y="34296"/>
                </a:lnTo>
                <a:lnTo>
                  <a:pt x="48452" y="34296"/>
                </a:lnTo>
                <a:lnTo>
                  <a:pt x="48452" y="0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8"/>
          <p:cNvSpPr/>
          <p:nvPr/>
        </p:nvSpPr>
        <p:spPr>
          <a:xfrm>
            <a:off x="0" y="0"/>
            <a:ext cx="100212" cy="881224"/>
          </a:xfrm>
          <a:custGeom>
            <a:rect b="b" l="l" r="r" t="t"/>
            <a:pathLst>
              <a:path extrusionOk="0" h="5876" w="531">
                <a:moveTo>
                  <a:pt x="1" y="0"/>
                </a:moveTo>
                <a:lnTo>
                  <a:pt x="1" y="5332"/>
                </a:lnTo>
                <a:cubicBezTo>
                  <a:pt x="96" y="5713"/>
                  <a:pt x="282" y="5875"/>
                  <a:pt x="420" y="5875"/>
                </a:cubicBezTo>
                <a:cubicBezTo>
                  <a:pt x="463" y="5875"/>
                  <a:pt x="501" y="5860"/>
                  <a:pt x="531" y="5830"/>
                </a:cubicBezTo>
                <a:cubicBezTo>
                  <a:pt x="531" y="5176"/>
                  <a:pt x="531" y="2713"/>
                  <a:pt x="406" y="0"/>
                </a:cubicBez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8"/>
          <p:cNvSpPr/>
          <p:nvPr/>
        </p:nvSpPr>
        <p:spPr>
          <a:xfrm>
            <a:off x="4560092" y="0"/>
            <a:ext cx="4583881" cy="2941812"/>
          </a:xfrm>
          <a:custGeom>
            <a:rect b="b" l="l" r="r" t="t"/>
            <a:pathLst>
              <a:path extrusionOk="0" h="19616" w="24289">
                <a:moveTo>
                  <a:pt x="2589" y="0"/>
                </a:moveTo>
                <a:cubicBezTo>
                  <a:pt x="250" y="3773"/>
                  <a:pt x="1" y="8824"/>
                  <a:pt x="2090" y="12846"/>
                </a:cubicBezTo>
                <a:cubicBezTo>
                  <a:pt x="4255" y="16931"/>
                  <a:pt x="8626" y="19615"/>
                  <a:pt x="13337" y="19615"/>
                </a:cubicBezTo>
                <a:cubicBezTo>
                  <a:pt x="13444" y="19615"/>
                  <a:pt x="13550" y="19614"/>
                  <a:pt x="13657" y="19611"/>
                </a:cubicBezTo>
                <a:cubicBezTo>
                  <a:pt x="15791" y="19513"/>
                  <a:pt x="17945" y="18932"/>
                  <a:pt x="20088" y="18932"/>
                </a:cubicBezTo>
                <a:cubicBezTo>
                  <a:pt x="20668" y="18932"/>
                  <a:pt x="21248" y="18975"/>
                  <a:pt x="21826" y="19081"/>
                </a:cubicBezTo>
                <a:cubicBezTo>
                  <a:pt x="22605" y="18582"/>
                  <a:pt x="23260" y="17928"/>
                  <a:pt x="24039" y="17273"/>
                </a:cubicBezTo>
                <a:cubicBezTo>
                  <a:pt x="24164" y="17273"/>
                  <a:pt x="24164" y="17148"/>
                  <a:pt x="24289" y="17148"/>
                </a:cubicBezTo>
                <a:lnTo>
                  <a:pt x="24289" y="0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8"/>
          <p:cNvSpPr/>
          <p:nvPr/>
        </p:nvSpPr>
        <p:spPr>
          <a:xfrm>
            <a:off x="0" y="0"/>
            <a:ext cx="9143983" cy="5143521"/>
          </a:xfrm>
          <a:custGeom>
            <a:rect b="b" l="l" r="r" t="t"/>
            <a:pathLst>
              <a:path extrusionOk="0" h="34297" w="48452">
                <a:moveTo>
                  <a:pt x="15465" y="0"/>
                </a:moveTo>
                <a:cubicBezTo>
                  <a:pt x="14193" y="3786"/>
                  <a:pt x="10744" y="5836"/>
                  <a:pt x="5290" y="5836"/>
                </a:cubicBezTo>
                <a:cubicBezTo>
                  <a:pt x="5129" y="5836"/>
                  <a:pt x="4966" y="5834"/>
                  <a:pt x="4802" y="5830"/>
                </a:cubicBezTo>
                <a:lnTo>
                  <a:pt x="4677" y="5830"/>
                </a:lnTo>
                <a:cubicBezTo>
                  <a:pt x="1435" y="5830"/>
                  <a:pt x="1" y="5332"/>
                  <a:pt x="1" y="5332"/>
                </a:cubicBezTo>
                <a:lnTo>
                  <a:pt x="1" y="34296"/>
                </a:lnTo>
                <a:lnTo>
                  <a:pt x="4802" y="34296"/>
                </a:lnTo>
                <a:cubicBezTo>
                  <a:pt x="4927" y="33517"/>
                  <a:pt x="5083" y="32737"/>
                  <a:pt x="5332" y="31958"/>
                </a:cubicBezTo>
                <a:cubicBezTo>
                  <a:pt x="6361" y="29495"/>
                  <a:pt x="8699" y="27531"/>
                  <a:pt x="11443" y="26751"/>
                </a:cubicBezTo>
                <a:cubicBezTo>
                  <a:pt x="12681" y="26378"/>
                  <a:pt x="13983" y="26212"/>
                  <a:pt x="15288" y="26212"/>
                </a:cubicBezTo>
                <a:cubicBezTo>
                  <a:pt x="16711" y="26212"/>
                  <a:pt x="18137" y="26410"/>
                  <a:pt x="19487" y="26751"/>
                </a:cubicBezTo>
                <a:cubicBezTo>
                  <a:pt x="22480" y="27406"/>
                  <a:pt x="25473" y="28559"/>
                  <a:pt x="27936" y="30274"/>
                </a:cubicBezTo>
                <a:cubicBezTo>
                  <a:pt x="29869" y="31553"/>
                  <a:pt x="31709" y="32987"/>
                  <a:pt x="33517" y="34296"/>
                </a:cubicBezTo>
                <a:lnTo>
                  <a:pt x="48452" y="34296"/>
                </a:lnTo>
                <a:lnTo>
                  <a:pt x="48452" y="20141"/>
                </a:lnTo>
                <a:cubicBezTo>
                  <a:pt x="47672" y="19611"/>
                  <a:pt x="46893" y="19362"/>
                  <a:pt x="45989" y="19081"/>
                </a:cubicBezTo>
                <a:cubicBezTo>
                  <a:pt x="45411" y="18975"/>
                  <a:pt x="44831" y="18932"/>
                  <a:pt x="44251" y="18932"/>
                </a:cubicBezTo>
                <a:cubicBezTo>
                  <a:pt x="42108" y="18932"/>
                  <a:pt x="39954" y="19513"/>
                  <a:pt x="37820" y="19611"/>
                </a:cubicBezTo>
                <a:cubicBezTo>
                  <a:pt x="37713" y="19614"/>
                  <a:pt x="37607" y="19615"/>
                  <a:pt x="37500" y="19615"/>
                </a:cubicBezTo>
                <a:cubicBezTo>
                  <a:pt x="32789" y="19615"/>
                  <a:pt x="28418" y="16931"/>
                  <a:pt x="26253" y="12846"/>
                </a:cubicBezTo>
                <a:cubicBezTo>
                  <a:pt x="24164" y="8824"/>
                  <a:pt x="24413" y="3773"/>
                  <a:pt x="26752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8"/>
          <p:cNvSpPr/>
          <p:nvPr/>
        </p:nvSpPr>
        <p:spPr>
          <a:xfrm>
            <a:off x="3050425" y="201000"/>
            <a:ext cx="6115500" cy="1112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8"/>
          <p:cNvSpPr/>
          <p:nvPr/>
        </p:nvSpPr>
        <p:spPr>
          <a:xfrm>
            <a:off x="1405000" y="2396750"/>
            <a:ext cx="2826000" cy="2761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8"/>
          <p:cNvSpPr txBox="1"/>
          <p:nvPr>
            <p:ph type="ctrTitle"/>
          </p:nvPr>
        </p:nvSpPr>
        <p:spPr>
          <a:xfrm>
            <a:off x="1490375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58" name="Google Shape;58;p8"/>
          <p:cNvSpPr txBox="1"/>
          <p:nvPr>
            <p:ph idx="1" type="subTitle"/>
          </p:nvPr>
        </p:nvSpPr>
        <p:spPr>
          <a:xfrm>
            <a:off x="1490375" y="37974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59" name="Google Shape;59;p8"/>
          <p:cNvSpPr/>
          <p:nvPr/>
        </p:nvSpPr>
        <p:spPr>
          <a:xfrm>
            <a:off x="4934775" y="2396750"/>
            <a:ext cx="2826000" cy="2761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8"/>
          <p:cNvSpPr txBox="1"/>
          <p:nvPr>
            <p:ph idx="2" type="ctrTitle"/>
          </p:nvPr>
        </p:nvSpPr>
        <p:spPr>
          <a:xfrm>
            <a:off x="5020150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61" name="Google Shape;61;p8"/>
          <p:cNvSpPr txBox="1"/>
          <p:nvPr>
            <p:ph idx="3" type="subTitle"/>
          </p:nvPr>
        </p:nvSpPr>
        <p:spPr>
          <a:xfrm>
            <a:off x="5020150" y="37974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62" name="Google Shape;62;p8"/>
          <p:cNvSpPr txBox="1"/>
          <p:nvPr>
            <p:ph idx="4" type="ctrTitle"/>
          </p:nvPr>
        </p:nvSpPr>
        <p:spPr>
          <a:xfrm>
            <a:off x="4582900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">
    <p:spTree>
      <p:nvGrpSpPr>
        <p:cNvPr id="63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9"/>
          <p:cNvSpPr/>
          <p:nvPr/>
        </p:nvSpPr>
        <p:spPr>
          <a:xfrm>
            <a:off x="2" y="0"/>
            <a:ext cx="9144013" cy="5143530"/>
          </a:xfrm>
          <a:custGeom>
            <a:rect b="b" l="l" r="r" t="t"/>
            <a:pathLst>
              <a:path extrusionOk="0" h="34421" w="48577">
                <a:moveTo>
                  <a:pt x="1" y="0"/>
                </a:moveTo>
                <a:lnTo>
                  <a:pt x="1" y="34421"/>
                </a:lnTo>
                <a:lnTo>
                  <a:pt x="48577" y="34421"/>
                </a:lnTo>
                <a:lnTo>
                  <a:pt x="48577" y="0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9"/>
          <p:cNvSpPr/>
          <p:nvPr/>
        </p:nvSpPr>
        <p:spPr>
          <a:xfrm>
            <a:off x="-7" y="1824954"/>
            <a:ext cx="4929397" cy="3318541"/>
          </a:xfrm>
          <a:custGeom>
            <a:rect b="b" l="l" r="r" t="t"/>
            <a:pathLst>
              <a:path extrusionOk="0" h="22208" w="32988">
                <a:moveTo>
                  <a:pt x="13225" y="0"/>
                </a:moveTo>
                <a:cubicBezTo>
                  <a:pt x="9134" y="0"/>
                  <a:pt x="4619" y="1489"/>
                  <a:pt x="1" y="5059"/>
                </a:cubicBezTo>
                <a:lnTo>
                  <a:pt x="1" y="7896"/>
                </a:lnTo>
                <a:lnTo>
                  <a:pt x="1" y="22207"/>
                </a:lnTo>
                <a:lnTo>
                  <a:pt x="32582" y="22207"/>
                </a:lnTo>
                <a:cubicBezTo>
                  <a:pt x="32988" y="15972"/>
                  <a:pt x="30244" y="9331"/>
                  <a:pt x="25567" y="5059"/>
                </a:cubicBezTo>
                <a:cubicBezTo>
                  <a:pt x="23509" y="3095"/>
                  <a:pt x="21171" y="1661"/>
                  <a:pt x="18552" y="881"/>
                </a:cubicBezTo>
                <a:cubicBezTo>
                  <a:pt x="16886" y="313"/>
                  <a:pt x="15100" y="0"/>
                  <a:pt x="13225" y="0"/>
                </a:cubicBez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9"/>
          <p:cNvSpPr/>
          <p:nvPr/>
        </p:nvSpPr>
        <p:spPr>
          <a:xfrm>
            <a:off x="-7" y="3004849"/>
            <a:ext cx="638514" cy="2138642"/>
          </a:xfrm>
          <a:custGeom>
            <a:rect b="b" l="l" r="r" t="t"/>
            <a:pathLst>
              <a:path extrusionOk="0" h="14312" w="4273">
                <a:moveTo>
                  <a:pt x="1" y="0"/>
                </a:moveTo>
                <a:lnTo>
                  <a:pt x="1" y="14311"/>
                </a:lnTo>
                <a:lnTo>
                  <a:pt x="905" y="14311"/>
                </a:lnTo>
                <a:cubicBezTo>
                  <a:pt x="2963" y="12347"/>
                  <a:pt x="4272" y="9635"/>
                  <a:pt x="4148" y="6891"/>
                </a:cubicBezTo>
                <a:cubicBezTo>
                  <a:pt x="4023" y="4178"/>
                  <a:pt x="2339" y="1435"/>
                  <a:pt x="1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9"/>
          <p:cNvSpPr/>
          <p:nvPr/>
        </p:nvSpPr>
        <p:spPr>
          <a:xfrm>
            <a:off x="802465" y="2382325"/>
            <a:ext cx="2273400" cy="2761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9"/>
          <p:cNvSpPr txBox="1"/>
          <p:nvPr>
            <p:ph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69" name="Google Shape;69;p9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70" name="Google Shape;70;p9"/>
          <p:cNvSpPr/>
          <p:nvPr/>
        </p:nvSpPr>
        <p:spPr>
          <a:xfrm>
            <a:off x="3453440" y="2382325"/>
            <a:ext cx="2273400" cy="2761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9"/>
          <p:cNvSpPr txBox="1"/>
          <p:nvPr>
            <p:ph idx="2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72" name="Google Shape;72;p9"/>
          <p:cNvSpPr txBox="1"/>
          <p:nvPr>
            <p:ph idx="3" type="subTitle"/>
          </p:nvPr>
        </p:nvSpPr>
        <p:spPr>
          <a:xfrm>
            <a:off x="3660288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73" name="Google Shape;73;p9"/>
          <p:cNvSpPr/>
          <p:nvPr/>
        </p:nvSpPr>
        <p:spPr>
          <a:xfrm>
            <a:off x="6104415" y="2382325"/>
            <a:ext cx="2273400" cy="2761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9"/>
          <p:cNvSpPr txBox="1"/>
          <p:nvPr>
            <p:ph idx="4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75" name="Google Shape;75;p9"/>
          <p:cNvSpPr txBox="1"/>
          <p:nvPr>
            <p:ph idx="5" type="subTitle"/>
          </p:nvPr>
        </p:nvSpPr>
        <p:spPr>
          <a:xfrm>
            <a:off x="631126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76" name="Google Shape;76;p9"/>
          <p:cNvSpPr/>
          <p:nvPr/>
        </p:nvSpPr>
        <p:spPr>
          <a:xfrm flipH="1">
            <a:off x="-14550" y="201000"/>
            <a:ext cx="8483100" cy="1112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9"/>
          <p:cNvSpPr txBox="1"/>
          <p:nvPr>
            <p:ph idx="6" type="ctrTitle"/>
          </p:nvPr>
        </p:nvSpPr>
        <p:spPr>
          <a:xfrm flipH="1">
            <a:off x="206600" y="284100"/>
            <a:ext cx="3766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78" name="Google Shape;78;p9"/>
          <p:cNvSpPr/>
          <p:nvPr/>
        </p:nvSpPr>
        <p:spPr>
          <a:xfrm>
            <a:off x="4037704" y="0"/>
            <a:ext cx="5106322" cy="2604714"/>
          </a:xfrm>
          <a:custGeom>
            <a:rect b="b" l="l" r="r" t="t"/>
            <a:pathLst>
              <a:path extrusionOk="0" h="17431" w="34172">
                <a:moveTo>
                  <a:pt x="904" y="0"/>
                </a:moveTo>
                <a:cubicBezTo>
                  <a:pt x="0" y="4272"/>
                  <a:pt x="1185" y="9354"/>
                  <a:pt x="4147" y="12970"/>
                </a:cubicBezTo>
                <a:cubicBezTo>
                  <a:pt x="5986" y="14935"/>
                  <a:pt x="8325" y="16493"/>
                  <a:pt x="11162" y="17148"/>
                </a:cubicBezTo>
                <a:cubicBezTo>
                  <a:pt x="12057" y="17332"/>
                  <a:pt x="13008" y="17431"/>
                  <a:pt x="14013" y="17431"/>
                </a:cubicBezTo>
                <a:cubicBezTo>
                  <a:pt x="19307" y="17431"/>
                  <a:pt x="26101" y="14701"/>
                  <a:pt x="34172" y="7389"/>
                </a:cubicBezTo>
                <a:lnTo>
                  <a:pt x="34172" y="0"/>
                </a:ln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">
  <p:cSld name="CUSTOM_10"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10"/>
          <p:cNvSpPr/>
          <p:nvPr/>
        </p:nvSpPr>
        <p:spPr>
          <a:xfrm flipH="1" rot="-5400000">
            <a:off x="2003868" y="-2018418"/>
            <a:ext cx="5143519" cy="9180355"/>
          </a:xfrm>
          <a:custGeom>
            <a:rect b="b" l="l" r="r" t="t"/>
            <a:pathLst>
              <a:path extrusionOk="0" h="36913" w="26197">
                <a:moveTo>
                  <a:pt x="0" y="1"/>
                </a:moveTo>
                <a:lnTo>
                  <a:pt x="0" y="36913"/>
                </a:lnTo>
                <a:lnTo>
                  <a:pt x="26196" y="36913"/>
                </a:lnTo>
                <a:lnTo>
                  <a:pt x="26196" y="1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10"/>
          <p:cNvSpPr/>
          <p:nvPr/>
        </p:nvSpPr>
        <p:spPr>
          <a:xfrm flipH="1" rot="-5400000">
            <a:off x="5011043" y="988762"/>
            <a:ext cx="3450872" cy="4858630"/>
          </a:xfrm>
          <a:custGeom>
            <a:rect b="b" l="l" r="r" t="t"/>
            <a:pathLst>
              <a:path extrusionOk="0" h="24746" w="17576">
                <a:moveTo>
                  <a:pt x="16696" y="0"/>
                </a:moveTo>
                <a:cubicBezTo>
                  <a:pt x="12197" y="0"/>
                  <a:pt x="7540" y="2032"/>
                  <a:pt x="4477" y="5385"/>
                </a:cubicBezTo>
                <a:cubicBezTo>
                  <a:pt x="2977" y="6885"/>
                  <a:pt x="2096" y="8671"/>
                  <a:pt x="1191" y="10743"/>
                </a:cubicBezTo>
                <a:cubicBezTo>
                  <a:pt x="0" y="14625"/>
                  <a:pt x="595" y="19673"/>
                  <a:pt x="4477" y="24746"/>
                </a:cubicBezTo>
                <a:lnTo>
                  <a:pt x="17575" y="24746"/>
                </a:lnTo>
                <a:lnTo>
                  <a:pt x="17575" y="24151"/>
                </a:lnTo>
                <a:lnTo>
                  <a:pt x="17575" y="27"/>
                </a:lnTo>
                <a:cubicBezTo>
                  <a:pt x="17283" y="9"/>
                  <a:pt x="16990" y="0"/>
                  <a:pt x="16696" y="0"/>
                </a:cubicBez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10"/>
          <p:cNvSpPr/>
          <p:nvPr/>
        </p:nvSpPr>
        <p:spPr>
          <a:xfrm flipH="1">
            <a:off x="780800" y="2250325"/>
            <a:ext cx="7582500" cy="2335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0"/>
          <p:cNvSpPr txBox="1"/>
          <p:nvPr>
            <p:ph type="ctrTitle"/>
          </p:nvPr>
        </p:nvSpPr>
        <p:spPr>
          <a:xfrm flipH="1">
            <a:off x="6275163" y="2872638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84" name="Google Shape;84;p10"/>
          <p:cNvSpPr txBox="1"/>
          <p:nvPr>
            <p:ph idx="1" type="subTitle"/>
          </p:nvPr>
        </p:nvSpPr>
        <p:spPr>
          <a:xfrm flipH="1">
            <a:off x="6275163" y="3517338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85" name="Google Shape;85;p10"/>
          <p:cNvSpPr txBox="1"/>
          <p:nvPr>
            <p:ph idx="2" type="ctrTitle"/>
          </p:nvPr>
        </p:nvSpPr>
        <p:spPr>
          <a:xfrm flipH="1">
            <a:off x="3624188" y="2872638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86" name="Google Shape;86;p10"/>
          <p:cNvSpPr txBox="1"/>
          <p:nvPr>
            <p:ph idx="3" type="subTitle"/>
          </p:nvPr>
        </p:nvSpPr>
        <p:spPr>
          <a:xfrm flipH="1">
            <a:off x="3624188" y="3517338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87" name="Google Shape;87;p10"/>
          <p:cNvSpPr txBox="1"/>
          <p:nvPr>
            <p:ph idx="4" type="ctrTitle"/>
          </p:nvPr>
        </p:nvSpPr>
        <p:spPr>
          <a:xfrm flipH="1">
            <a:off x="973213" y="2872638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600"/>
              <a:buNone/>
              <a:defRPr sz="16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88" name="Google Shape;88;p10"/>
          <p:cNvSpPr txBox="1"/>
          <p:nvPr>
            <p:ph idx="5" type="subTitle"/>
          </p:nvPr>
        </p:nvSpPr>
        <p:spPr>
          <a:xfrm flipH="1">
            <a:off x="973213" y="3517338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000"/>
              <a:buNone/>
              <a:defRPr sz="10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89" name="Google Shape;89;p10"/>
          <p:cNvSpPr/>
          <p:nvPr/>
        </p:nvSpPr>
        <p:spPr>
          <a:xfrm>
            <a:off x="697225" y="201000"/>
            <a:ext cx="8483100" cy="1112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0"/>
          <p:cNvSpPr txBox="1"/>
          <p:nvPr>
            <p:ph idx="6" type="ctrTitle"/>
          </p:nvPr>
        </p:nvSpPr>
        <p:spPr>
          <a:xfrm>
            <a:off x="5192975" y="284100"/>
            <a:ext cx="3766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91" name="Google Shape;91;p10"/>
          <p:cNvSpPr/>
          <p:nvPr/>
        </p:nvSpPr>
        <p:spPr>
          <a:xfrm flipH="1" rot="-5400000">
            <a:off x="1125993" y="-1140539"/>
            <a:ext cx="2744833" cy="5025911"/>
          </a:xfrm>
          <a:custGeom>
            <a:rect b="b" l="l" r="r" t="t"/>
            <a:pathLst>
              <a:path extrusionOk="0" h="25598" w="13980">
                <a:moveTo>
                  <a:pt x="0" y="1"/>
                </a:moveTo>
                <a:lnTo>
                  <a:pt x="0" y="25292"/>
                </a:lnTo>
                <a:cubicBezTo>
                  <a:pt x="754" y="25501"/>
                  <a:pt x="1541" y="25598"/>
                  <a:pt x="2339" y="25598"/>
                </a:cubicBezTo>
                <a:cubicBezTo>
                  <a:pt x="4992" y="25598"/>
                  <a:pt x="7761" y="24521"/>
                  <a:pt x="9812" y="22910"/>
                </a:cubicBezTo>
                <a:cubicBezTo>
                  <a:pt x="11598" y="21434"/>
                  <a:pt x="12503" y="19647"/>
                  <a:pt x="13098" y="17552"/>
                </a:cubicBezTo>
                <a:cubicBezTo>
                  <a:pt x="13979" y="13099"/>
                  <a:pt x="12503" y="7431"/>
                  <a:pt x="5644" y="1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2" name="Google Shape;92;p10"/>
          <p:cNvCxnSpPr/>
          <p:nvPr/>
        </p:nvCxnSpPr>
        <p:spPr>
          <a:xfrm>
            <a:off x="3214675" y="2748875"/>
            <a:ext cx="0" cy="1469700"/>
          </a:xfrm>
          <a:prstGeom prst="straightConnector1">
            <a:avLst/>
          </a:prstGeom>
          <a:noFill/>
          <a:ln cap="flat" cmpd="sng" w="19050">
            <a:solidFill>
              <a:srgbClr val="6F46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3" name="Google Shape;93;p10"/>
          <p:cNvCxnSpPr/>
          <p:nvPr/>
        </p:nvCxnSpPr>
        <p:spPr>
          <a:xfrm>
            <a:off x="5891400" y="2748875"/>
            <a:ext cx="0" cy="1469700"/>
          </a:xfrm>
          <a:prstGeom prst="straightConnector1">
            <a:avLst/>
          </a:prstGeom>
          <a:noFill/>
          <a:ln cap="flat" cmpd="sng" w="19050">
            <a:solidFill>
              <a:srgbClr val="6F46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" name="Google Shape;94;p10"/>
          <p:cNvSpPr/>
          <p:nvPr/>
        </p:nvSpPr>
        <p:spPr>
          <a:xfrm flipH="1">
            <a:off x="8540243" y="3004874"/>
            <a:ext cx="638514" cy="2138642"/>
          </a:xfrm>
          <a:custGeom>
            <a:rect b="b" l="l" r="r" t="t"/>
            <a:pathLst>
              <a:path extrusionOk="0" h="14312" w="4273">
                <a:moveTo>
                  <a:pt x="1" y="0"/>
                </a:moveTo>
                <a:lnTo>
                  <a:pt x="1" y="14311"/>
                </a:lnTo>
                <a:lnTo>
                  <a:pt x="905" y="14311"/>
                </a:lnTo>
                <a:cubicBezTo>
                  <a:pt x="2963" y="12347"/>
                  <a:pt x="4272" y="9635"/>
                  <a:pt x="4148" y="6891"/>
                </a:cubicBezTo>
                <a:cubicBezTo>
                  <a:pt x="4023" y="4178"/>
                  <a:pt x="2339" y="1435"/>
                  <a:pt x="1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CHEDULE">
  <p:cSld name="CUSTOM_1_1"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1"/>
          <p:cNvSpPr/>
          <p:nvPr/>
        </p:nvSpPr>
        <p:spPr>
          <a:xfrm flipH="1" rot="5400000">
            <a:off x="2018388" y="-2018412"/>
            <a:ext cx="5143519" cy="9180355"/>
          </a:xfrm>
          <a:custGeom>
            <a:rect b="b" l="l" r="r" t="t"/>
            <a:pathLst>
              <a:path extrusionOk="0" h="36913" w="26197">
                <a:moveTo>
                  <a:pt x="0" y="1"/>
                </a:moveTo>
                <a:lnTo>
                  <a:pt x="0" y="36913"/>
                </a:lnTo>
                <a:lnTo>
                  <a:pt x="26196" y="36913"/>
                </a:lnTo>
                <a:lnTo>
                  <a:pt x="26196" y="1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11"/>
          <p:cNvSpPr/>
          <p:nvPr/>
        </p:nvSpPr>
        <p:spPr>
          <a:xfrm flipH="1" rot="5400000">
            <a:off x="703861" y="-703867"/>
            <a:ext cx="3450872" cy="4858630"/>
          </a:xfrm>
          <a:custGeom>
            <a:rect b="b" l="l" r="r" t="t"/>
            <a:pathLst>
              <a:path extrusionOk="0" h="24746" w="17576">
                <a:moveTo>
                  <a:pt x="16696" y="0"/>
                </a:moveTo>
                <a:cubicBezTo>
                  <a:pt x="12197" y="0"/>
                  <a:pt x="7540" y="2032"/>
                  <a:pt x="4477" y="5385"/>
                </a:cubicBezTo>
                <a:cubicBezTo>
                  <a:pt x="2977" y="6885"/>
                  <a:pt x="2096" y="8671"/>
                  <a:pt x="1191" y="10743"/>
                </a:cubicBezTo>
                <a:cubicBezTo>
                  <a:pt x="0" y="14625"/>
                  <a:pt x="595" y="19673"/>
                  <a:pt x="4477" y="24746"/>
                </a:cubicBezTo>
                <a:lnTo>
                  <a:pt x="17575" y="24746"/>
                </a:lnTo>
                <a:lnTo>
                  <a:pt x="17575" y="24151"/>
                </a:lnTo>
                <a:lnTo>
                  <a:pt x="17575" y="27"/>
                </a:lnTo>
                <a:cubicBezTo>
                  <a:pt x="17283" y="9"/>
                  <a:pt x="16990" y="0"/>
                  <a:pt x="16696" y="0"/>
                </a:cubicBez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1"/>
          <p:cNvSpPr/>
          <p:nvPr/>
        </p:nvSpPr>
        <p:spPr>
          <a:xfrm flipH="1" rot="10800000">
            <a:off x="993375" y="994925"/>
            <a:ext cx="1492500" cy="1209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1"/>
          <p:cNvSpPr/>
          <p:nvPr/>
        </p:nvSpPr>
        <p:spPr>
          <a:xfrm rot="10800000">
            <a:off x="-14550" y="3830125"/>
            <a:ext cx="8483100" cy="1112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11"/>
          <p:cNvSpPr txBox="1"/>
          <p:nvPr>
            <p:ph type="ctrTitle"/>
          </p:nvPr>
        </p:nvSpPr>
        <p:spPr>
          <a:xfrm>
            <a:off x="206600" y="3913225"/>
            <a:ext cx="3766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000"/>
              <a:buNone/>
              <a:defRPr sz="3000">
                <a:solidFill>
                  <a:srgbClr val="6F46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000"/>
              <a:buNone/>
              <a:defRPr sz="3000">
                <a:solidFill>
                  <a:srgbClr val="6F46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000"/>
              <a:buNone/>
              <a:defRPr sz="3000">
                <a:solidFill>
                  <a:srgbClr val="6F46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000"/>
              <a:buNone/>
              <a:defRPr sz="3000">
                <a:solidFill>
                  <a:srgbClr val="6F46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000"/>
              <a:buNone/>
              <a:defRPr sz="3000">
                <a:solidFill>
                  <a:srgbClr val="6F46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000"/>
              <a:buNone/>
              <a:defRPr sz="3000">
                <a:solidFill>
                  <a:srgbClr val="6F46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000"/>
              <a:buNone/>
              <a:defRPr sz="3000">
                <a:solidFill>
                  <a:srgbClr val="6F46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000"/>
              <a:buNone/>
              <a:defRPr sz="3000">
                <a:solidFill>
                  <a:srgbClr val="6F46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3000"/>
              <a:buNone/>
              <a:defRPr sz="30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01" name="Google Shape;101;p11"/>
          <p:cNvSpPr/>
          <p:nvPr/>
        </p:nvSpPr>
        <p:spPr>
          <a:xfrm flipH="1" rot="5400000">
            <a:off x="5294949" y="1258153"/>
            <a:ext cx="2744833" cy="5025911"/>
          </a:xfrm>
          <a:custGeom>
            <a:rect b="b" l="l" r="r" t="t"/>
            <a:pathLst>
              <a:path extrusionOk="0" h="25598" w="13980">
                <a:moveTo>
                  <a:pt x="0" y="1"/>
                </a:moveTo>
                <a:lnTo>
                  <a:pt x="0" y="25292"/>
                </a:lnTo>
                <a:cubicBezTo>
                  <a:pt x="754" y="25501"/>
                  <a:pt x="1541" y="25598"/>
                  <a:pt x="2339" y="25598"/>
                </a:cubicBezTo>
                <a:cubicBezTo>
                  <a:pt x="4992" y="25598"/>
                  <a:pt x="7761" y="24521"/>
                  <a:pt x="9812" y="22910"/>
                </a:cubicBezTo>
                <a:cubicBezTo>
                  <a:pt x="11598" y="21434"/>
                  <a:pt x="12503" y="19647"/>
                  <a:pt x="13098" y="17552"/>
                </a:cubicBezTo>
                <a:cubicBezTo>
                  <a:pt x="13979" y="13099"/>
                  <a:pt x="12503" y="7431"/>
                  <a:pt x="5644" y="1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11"/>
          <p:cNvSpPr txBox="1"/>
          <p:nvPr>
            <p:ph idx="1" type="subTitle"/>
          </p:nvPr>
        </p:nvSpPr>
        <p:spPr>
          <a:xfrm flipH="1">
            <a:off x="784488" y="1263750"/>
            <a:ext cx="18813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103" name="Google Shape;103;p11"/>
          <p:cNvSpPr/>
          <p:nvPr/>
        </p:nvSpPr>
        <p:spPr>
          <a:xfrm flipH="1" rot="10800000">
            <a:off x="2903625" y="994925"/>
            <a:ext cx="1492500" cy="1209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11"/>
          <p:cNvSpPr txBox="1"/>
          <p:nvPr>
            <p:ph idx="2" type="subTitle"/>
          </p:nvPr>
        </p:nvSpPr>
        <p:spPr>
          <a:xfrm flipH="1">
            <a:off x="2694738" y="1263750"/>
            <a:ext cx="18813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105" name="Google Shape;105;p11"/>
          <p:cNvSpPr/>
          <p:nvPr/>
        </p:nvSpPr>
        <p:spPr>
          <a:xfrm flipH="1" rot="10800000">
            <a:off x="4813875" y="994925"/>
            <a:ext cx="1492500" cy="1209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11"/>
          <p:cNvSpPr txBox="1"/>
          <p:nvPr>
            <p:ph idx="3" type="subTitle"/>
          </p:nvPr>
        </p:nvSpPr>
        <p:spPr>
          <a:xfrm flipH="1">
            <a:off x="4604988" y="1263750"/>
            <a:ext cx="18813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107" name="Google Shape;107;p11"/>
          <p:cNvSpPr/>
          <p:nvPr/>
        </p:nvSpPr>
        <p:spPr>
          <a:xfrm flipH="1" rot="10800000">
            <a:off x="6694450" y="994925"/>
            <a:ext cx="1492500" cy="1209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11"/>
          <p:cNvSpPr txBox="1"/>
          <p:nvPr>
            <p:ph idx="4" type="subTitle"/>
          </p:nvPr>
        </p:nvSpPr>
        <p:spPr>
          <a:xfrm flipH="1">
            <a:off x="6485563" y="1263750"/>
            <a:ext cx="18813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Font typeface="Oswald Regular"/>
              <a:buNone/>
              <a:defRPr sz="1800">
                <a:solidFill>
                  <a:srgbClr val="6F4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109" name="Google Shape;109;p11"/>
          <p:cNvSpPr/>
          <p:nvPr/>
        </p:nvSpPr>
        <p:spPr>
          <a:xfrm flipH="1" rot="10800000">
            <a:off x="-7" y="-1"/>
            <a:ext cx="638514" cy="2138642"/>
          </a:xfrm>
          <a:custGeom>
            <a:rect b="b" l="l" r="r" t="t"/>
            <a:pathLst>
              <a:path extrusionOk="0" h="14312" w="4273">
                <a:moveTo>
                  <a:pt x="1" y="0"/>
                </a:moveTo>
                <a:lnTo>
                  <a:pt x="1" y="14311"/>
                </a:lnTo>
                <a:lnTo>
                  <a:pt x="905" y="14311"/>
                </a:lnTo>
                <a:cubicBezTo>
                  <a:pt x="2963" y="12347"/>
                  <a:pt x="4272" y="9635"/>
                  <a:pt x="4148" y="6891"/>
                </a:cubicBezTo>
                <a:cubicBezTo>
                  <a:pt x="4023" y="4178"/>
                  <a:pt x="2339" y="1435"/>
                  <a:pt x="1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" name="Google Shape;110;p11"/>
          <p:cNvSpPr txBox="1"/>
          <p:nvPr>
            <p:ph hasCustomPrompt="1" idx="5" type="title"/>
          </p:nvPr>
        </p:nvSpPr>
        <p:spPr>
          <a:xfrm>
            <a:off x="950775" y="1345025"/>
            <a:ext cx="1577700" cy="8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1" name="Google Shape;111;p11"/>
          <p:cNvSpPr txBox="1"/>
          <p:nvPr>
            <p:ph hasCustomPrompt="1" idx="6" type="title"/>
          </p:nvPr>
        </p:nvSpPr>
        <p:spPr>
          <a:xfrm>
            <a:off x="2860778" y="1345025"/>
            <a:ext cx="1577700" cy="8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2" name="Google Shape;112;p11"/>
          <p:cNvSpPr txBox="1"/>
          <p:nvPr>
            <p:ph hasCustomPrompt="1" idx="7" type="title"/>
          </p:nvPr>
        </p:nvSpPr>
        <p:spPr>
          <a:xfrm>
            <a:off x="4777616" y="1345025"/>
            <a:ext cx="1577700" cy="8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3" name="Google Shape;113;p11"/>
          <p:cNvSpPr txBox="1"/>
          <p:nvPr>
            <p:ph hasCustomPrompt="1" idx="8" type="title"/>
          </p:nvPr>
        </p:nvSpPr>
        <p:spPr>
          <a:xfrm>
            <a:off x="6652816" y="1345025"/>
            <a:ext cx="1577700" cy="8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">
  <p:cSld name="CAPTION_ONLY"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2"/>
          <p:cNvSpPr/>
          <p:nvPr/>
        </p:nvSpPr>
        <p:spPr>
          <a:xfrm>
            <a:off x="0" y="0"/>
            <a:ext cx="9144013" cy="5143521"/>
          </a:xfrm>
          <a:custGeom>
            <a:rect b="b" l="l" r="r" t="t"/>
            <a:pathLst>
              <a:path extrusionOk="0" h="34297" w="48577">
                <a:moveTo>
                  <a:pt x="0" y="0"/>
                </a:moveTo>
                <a:lnTo>
                  <a:pt x="0" y="34296"/>
                </a:lnTo>
                <a:lnTo>
                  <a:pt x="48576" y="34296"/>
                </a:lnTo>
                <a:lnTo>
                  <a:pt x="48576" y="0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12"/>
          <p:cNvSpPr/>
          <p:nvPr/>
        </p:nvSpPr>
        <p:spPr>
          <a:xfrm>
            <a:off x="3532733" y="0"/>
            <a:ext cx="5611278" cy="5143521"/>
          </a:xfrm>
          <a:custGeom>
            <a:rect b="b" l="l" r="r" t="t"/>
            <a:pathLst>
              <a:path extrusionOk="0" h="34297" w="37416">
                <a:moveTo>
                  <a:pt x="25598" y="0"/>
                </a:moveTo>
                <a:cubicBezTo>
                  <a:pt x="28841" y="2463"/>
                  <a:pt x="32239" y="6111"/>
                  <a:pt x="32614" y="11037"/>
                </a:cubicBezTo>
                <a:cubicBezTo>
                  <a:pt x="33268" y="18052"/>
                  <a:pt x="26503" y="24662"/>
                  <a:pt x="15590" y="27780"/>
                </a:cubicBezTo>
                <a:cubicBezTo>
                  <a:pt x="9635" y="29620"/>
                  <a:pt x="4428" y="31677"/>
                  <a:pt x="1" y="34296"/>
                </a:cubicBezTo>
                <a:lnTo>
                  <a:pt x="24570" y="34296"/>
                </a:lnTo>
                <a:cubicBezTo>
                  <a:pt x="26001" y="33551"/>
                  <a:pt x="27426" y="33219"/>
                  <a:pt x="28823" y="33219"/>
                </a:cubicBezTo>
                <a:cubicBezTo>
                  <a:pt x="30347" y="33219"/>
                  <a:pt x="31837" y="33613"/>
                  <a:pt x="33268" y="34296"/>
                </a:cubicBezTo>
                <a:lnTo>
                  <a:pt x="37415" y="34296"/>
                </a:lnTo>
                <a:lnTo>
                  <a:pt x="37415" y="31178"/>
                </a:lnTo>
                <a:lnTo>
                  <a:pt x="37415" y="0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12"/>
          <p:cNvSpPr/>
          <p:nvPr/>
        </p:nvSpPr>
        <p:spPr>
          <a:xfrm>
            <a:off x="0" y="0"/>
            <a:ext cx="1342082" cy="1108278"/>
          </a:xfrm>
          <a:custGeom>
            <a:rect b="b" l="l" r="r" t="t"/>
            <a:pathLst>
              <a:path extrusionOk="0" h="7390" w="8949">
                <a:moveTo>
                  <a:pt x="0" y="0"/>
                </a:moveTo>
                <a:lnTo>
                  <a:pt x="0" y="7389"/>
                </a:lnTo>
                <a:cubicBezTo>
                  <a:pt x="904" y="6610"/>
                  <a:pt x="1684" y="5706"/>
                  <a:pt x="2588" y="4926"/>
                </a:cubicBezTo>
                <a:cubicBezTo>
                  <a:pt x="4552" y="2837"/>
                  <a:pt x="6766" y="1278"/>
                  <a:pt x="8948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2"/>
          <p:cNvSpPr/>
          <p:nvPr/>
        </p:nvSpPr>
        <p:spPr>
          <a:xfrm>
            <a:off x="7352903" y="0"/>
            <a:ext cx="1323485" cy="2571836"/>
          </a:xfrm>
          <a:custGeom>
            <a:rect b="b" l="l" r="r" t="t"/>
            <a:pathLst>
              <a:path extrusionOk="0" h="17149" w="8825">
                <a:moveTo>
                  <a:pt x="1" y="0"/>
                </a:moveTo>
                <a:cubicBezTo>
                  <a:pt x="3243" y="2463"/>
                  <a:pt x="7795" y="10383"/>
                  <a:pt x="5831" y="17148"/>
                </a:cubicBezTo>
                <a:cubicBezTo>
                  <a:pt x="8824" y="11941"/>
                  <a:pt x="6891" y="3367"/>
                  <a:pt x="4553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2"/>
          <p:cNvSpPr/>
          <p:nvPr/>
        </p:nvSpPr>
        <p:spPr>
          <a:xfrm>
            <a:off x="7217331" y="4981683"/>
            <a:ext cx="1304739" cy="161818"/>
          </a:xfrm>
          <a:custGeom>
            <a:rect b="b" l="l" r="r" t="t"/>
            <a:pathLst>
              <a:path extrusionOk="0" h="1079" w="8700">
                <a:moveTo>
                  <a:pt x="4254" y="1"/>
                </a:moveTo>
                <a:cubicBezTo>
                  <a:pt x="2857" y="1"/>
                  <a:pt x="1432" y="333"/>
                  <a:pt x="1" y="1078"/>
                </a:cubicBezTo>
                <a:lnTo>
                  <a:pt x="8699" y="1078"/>
                </a:lnTo>
                <a:cubicBezTo>
                  <a:pt x="7268" y="395"/>
                  <a:pt x="5778" y="1"/>
                  <a:pt x="4254" y="1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" name="Google Shape;120;p12"/>
          <p:cNvSpPr/>
          <p:nvPr/>
        </p:nvSpPr>
        <p:spPr>
          <a:xfrm>
            <a:off x="2854200" y="1634150"/>
            <a:ext cx="3435600" cy="3537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12"/>
          <p:cNvSpPr txBox="1"/>
          <p:nvPr>
            <p:ph type="ctrTitle"/>
          </p:nvPr>
        </p:nvSpPr>
        <p:spPr>
          <a:xfrm>
            <a:off x="3173879" y="131222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22" name="Google Shape;122;p12"/>
          <p:cNvSpPr txBox="1"/>
          <p:nvPr>
            <p:ph idx="1" type="subTitle"/>
          </p:nvPr>
        </p:nvSpPr>
        <p:spPr>
          <a:xfrm>
            <a:off x="3173876" y="340177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+ IMAGE">
  <p:cSld name="CAPTION_ONLY_2"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13"/>
          <p:cNvSpPr/>
          <p:nvPr/>
        </p:nvSpPr>
        <p:spPr>
          <a:xfrm>
            <a:off x="0" y="0"/>
            <a:ext cx="9144013" cy="5143521"/>
          </a:xfrm>
          <a:custGeom>
            <a:rect b="b" l="l" r="r" t="t"/>
            <a:pathLst>
              <a:path extrusionOk="0" h="34297" w="48577">
                <a:moveTo>
                  <a:pt x="0" y="0"/>
                </a:moveTo>
                <a:lnTo>
                  <a:pt x="0" y="34296"/>
                </a:lnTo>
                <a:lnTo>
                  <a:pt x="48576" y="34296"/>
                </a:lnTo>
                <a:lnTo>
                  <a:pt x="48576" y="0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13"/>
          <p:cNvSpPr/>
          <p:nvPr/>
        </p:nvSpPr>
        <p:spPr>
          <a:xfrm>
            <a:off x="428400" y="1634150"/>
            <a:ext cx="3435600" cy="3537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13"/>
          <p:cNvSpPr/>
          <p:nvPr/>
        </p:nvSpPr>
        <p:spPr>
          <a:xfrm>
            <a:off x="0" y="0"/>
            <a:ext cx="1342082" cy="1108278"/>
          </a:xfrm>
          <a:custGeom>
            <a:rect b="b" l="l" r="r" t="t"/>
            <a:pathLst>
              <a:path extrusionOk="0" h="7390" w="8949">
                <a:moveTo>
                  <a:pt x="0" y="0"/>
                </a:moveTo>
                <a:lnTo>
                  <a:pt x="0" y="7389"/>
                </a:lnTo>
                <a:cubicBezTo>
                  <a:pt x="904" y="6610"/>
                  <a:pt x="1684" y="5706"/>
                  <a:pt x="2588" y="4926"/>
                </a:cubicBezTo>
                <a:cubicBezTo>
                  <a:pt x="4552" y="2837"/>
                  <a:pt x="6766" y="1278"/>
                  <a:pt x="8948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13"/>
          <p:cNvSpPr txBox="1"/>
          <p:nvPr>
            <p:ph type="ctrTitle"/>
          </p:nvPr>
        </p:nvSpPr>
        <p:spPr>
          <a:xfrm>
            <a:off x="748079" y="131222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28" name="Google Shape;128;p13"/>
          <p:cNvSpPr txBox="1"/>
          <p:nvPr>
            <p:ph idx="1" type="subTitle"/>
          </p:nvPr>
        </p:nvSpPr>
        <p:spPr>
          <a:xfrm>
            <a:off x="748076" y="340177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29" name="Google Shape;129;p13"/>
          <p:cNvSpPr/>
          <p:nvPr/>
        </p:nvSpPr>
        <p:spPr>
          <a:xfrm>
            <a:off x="7217331" y="4981683"/>
            <a:ext cx="1304739" cy="161818"/>
          </a:xfrm>
          <a:custGeom>
            <a:rect b="b" l="l" r="r" t="t"/>
            <a:pathLst>
              <a:path extrusionOk="0" h="1079" w="8700">
                <a:moveTo>
                  <a:pt x="4254" y="1"/>
                </a:moveTo>
                <a:cubicBezTo>
                  <a:pt x="2857" y="1"/>
                  <a:pt x="1432" y="333"/>
                  <a:pt x="1" y="1078"/>
                </a:cubicBezTo>
                <a:lnTo>
                  <a:pt x="8699" y="1078"/>
                </a:lnTo>
                <a:cubicBezTo>
                  <a:pt x="7268" y="395"/>
                  <a:pt x="5778" y="1"/>
                  <a:pt x="4254" y="1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2">
  <p:cSld name="CUSTOM_9"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14"/>
          <p:cNvSpPr/>
          <p:nvPr/>
        </p:nvSpPr>
        <p:spPr>
          <a:xfrm flipH="1" rot="10800000">
            <a:off x="0" y="0"/>
            <a:ext cx="9144013" cy="5143521"/>
          </a:xfrm>
          <a:custGeom>
            <a:rect b="b" l="l" r="r" t="t"/>
            <a:pathLst>
              <a:path extrusionOk="0" h="34297" w="48577">
                <a:moveTo>
                  <a:pt x="0" y="0"/>
                </a:moveTo>
                <a:lnTo>
                  <a:pt x="0" y="34296"/>
                </a:lnTo>
                <a:lnTo>
                  <a:pt x="48576" y="34296"/>
                </a:lnTo>
                <a:lnTo>
                  <a:pt x="48576" y="0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14"/>
          <p:cNvSpPr/>
          <p:nvPr/>
        </p:nvSpPr>
        <p:spPr>
          <a:xfrm flipH="1" rot="10800000">
            <a:off x="0" y="4035243"/>
            <a:ext cx="1342082" cy="1108278"/>
          </a:xfrm>
          <a:custGeom>
            <a:rect b="b" l="l" r="r" t="t"/>
            <a:pathLst>
              <a:path extrusionOk="0" h="7390" w="8949">
                <a:moveTo>
                  <a:pt x="0" y="0"/>
                </a:moveTo>
                <a:lnTo>
                  <a:pt x="0" y="7389"/>
                </a:lnTo>
                <a:cubicBezTo>
                  <a:pt x="904" y="6610"/>
                  <a:pt x="1684" y="5706"/>
                  <a:pt x="2588" y="4926"/>
                </a:cubicBezTo>
                <a:cubicBezTo>
                  <a:pt x="4552" y="2837"/>
                  <a:pt x="6766" y="1278"/>
                  <a:pt x="8948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" name="Google Shape;133;p14"/>
          <p:cNvSpPr/>
          <p:nvPr/>
        </p:nvSpPr>
        <p:spPr>
          <a:xfrm flipH="1" rot="10800000">
            <a:off x="7352903" y="2571686"/>
            <a:ext cx="1323485" cy="2571836"/>
          </a:xfrm>
          <a:custGeom>
            <a:rect b="b" l="l" r="r" t="t"/>
            <a:pathLst>
              <a:path extrusionOk="0" h="17149" w="8825">
                <a:moveTo>
                  <a:pt x="1" y="0"/>
                </a:moveTo>
                <a:cubicBezTo>
                  <a:pt x="3243" y="2463"/>
                  <a:pt x="7795" y="10383"/>
                  <a:pt x="5831" y="17148"/>
                </a:cubicBezTo>
                <a:cubicBezTo>
                  <a:pt x="8824" y="11941"/>
                  <a:pt x="6891" y="3367"/>
                  <a:pt x="4553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14"/>
          <p:cNvSpPr/>
          <p:nvPr/>
        </p:nvSpPr>
        <p:spPr>
          <a:xfrm flipH="1" rot="10800000">
            <a:off x="7217331" y="20"/>
            <a:ext cx="1304739" cy="161818"/>
          </a:xfrm>
          <a:custGeom>
            <a:rect b="b" l="l" r="r" t="t"/>
            <a:pathLst>
              <a:path extrusionOk="0" h="1079" w="8700">
                <a:moveTo>
                  <a:pt x="4254" y="1"/>
                </a:moveTo>
                <a:cubicBezTo>
                  <a:pt x="2857" y="1"/>
                  <a:pt x="1432" y="333"/>
                  <a:pt x="1" y="1078"/>
                </a:cubicBezTo>
                <a:lnTo>
                  <a:pt x="8699" y="1078"/>
                </a:lnTo>
                <a:cubicBezTo>
                  <a:pt x="7268" y="395"/>
                  <a:pt x="5778" y="1"/>
                  <a:pt x="4254" y="1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14"/>
          <p:cNvSpPr/>
          <p:nvPr/>
        </p:nvSpPr>
        <p:spPr>
          <a:xfrm flipH="1" rot="10800000">
            <a:off x="2854200" y="-10"/>
            <a:ext cx="3435600" cy="3537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4"/>
          <p:cNvSpPr txBox="1"/>
          <p:nvPr>
            <p:ph type="ctrTitle"/>
          </p:nvPr>
        </p:nvSpPr>
        <p:spPr>
          <a:xfrm flipH="1">
            <a:off x="3173876" y="655140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37" name="Google Shape;137;p14"/>
          <p:cNvSpPr txBox="1"/>
          <p:nvPr>
            <p:ph idx="1" type="subTitle"/>
          </p:nvPr>
        </p:nvSpPr>
        <p:spPr>
          <a:xfrm flipH="1">
            <a:off x="3173879" y="2744690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38" name="Google Shape;138;p14"/>
          <p:cNvSpPr/>
          <p:nvPr/>
        </p:nvSpPr>
        <p:spPr>
          <a:xfrm flipH="1" rot="10800000">
            <a:off x="3532733" y="0"/>
            <a:ext cx="5611278" cy="5143521"/>
          </a:xfrm>
          <a:custGeom>
            <a:rect b="b" l="l" r="r" t="t"/>
            <a:pathLst>
              <a:path extrusionOk="0" h="34297" w="37416">
                <a:moveTo>
                  <a:pt x="25598" y="0"/>
                </a:moveTo>
                <a:cubicBezTo>
                  <a:pt x="28841" y="2463"/>
                  <a:pt x="32239" y="6111"/>
                  <a:pt x="32614" y="11037"/>
                </a:cubicBezTo>
                <a:cubicBezTo>
                  <a:pt x="33268" y="18052"/>
                  <a:pt x="26503" y="24662"/>
                  <a:pt x="15590" y="27780"/>
                </a:cubicBezTo>
                <a:cubicBezTo>
                  <a:pt x="9635" y="29620"/>
                  <a:pt x="4428" y="31677"/>
                  <a:pt x="1" y="34296"/>
                </a:cubicBezTo>
                <a:lnTo>
                  <a:pt x="24570" y="34296"/>
                </a:lnTo>
                <a:cubicBezTo>
                  <a:pt x="26001" y="33551"/>
                  <a:pt x="27426" y="33219"/>
                  <a:pt x="28823" y="33219"/>
                </a:cubicBezTo>
                <a:cubicBezTo>
                  <a:pt x="30347" y="33219"/>
                  <a:pt x="31837" y="33613"/>
                  <a:pt x="33268" y="34296"/>
                </a:cubicBezTo>
                <a:lnTo>
                  <a:pt x="37415" y="34296"/>
                </a:lnTo>
                <a:lnTo>
                  <a:pt x="37415" y="31178"/>
                </a:lnTo>
                <a:lnTo>
                  <a:pt x="37415" y="0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3">
  <p:cSld name="CAPTION_ONLY_1"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15"/>
          <p:cNvSpPr/>
          <p:nvPr/>
        </p:nvSpPr>
        <p:spPr>
          <a:xfrm>
            <a:off x="0" y="0"/>
            <a:ext cx="9144013" cy="5143521"/>
          </a:xfrm>
          <a:custGeom>
            <a:rect b="b" l="l" r="r" t="t"/>
            <a:pathLst>
              <a:path extrusionOk="0" h="34297" w="48577">
                <a:moveTo>
                  <a:pt x="0" y="0"/>
                </a:moveTo>
                <a:lnTo>
                  <a:pt x="0" y="34296"/>
                </a:lnTo>
                <a:lnTo>
                  <a:pt x="48576" y="34296"/>
                </a:lnTo>
                <a:lnTo>
                  <a:pt x="48576" y="0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15"/>
          <p:cNvSpPr/>
          <p:nvPr/>
        </p:nvSpPr>
        <p:spPr>
          <a:xfrm>
            <a:off x="0" y="0"/>
            <a:ext cx="1342082" cy="1108278"/>
          </a:xfrm>
          <a:custGeom>
            <a:rect b="b" l="l" r="r" t="t"/>
            <a:pathLst>
              <a:path extrusionOk="0" h="7390" w="8949">
                <a:moveTo>
                  <a:pt x="0" y="0"/>
                </a:moveTo>
                <a:lnTo>
                  <a:pt x="0" y="7389"/>
                </a:lnTo>
                <a:cubicBezTo>
                  <a:pt x="904" y="6610"/>
                  <a:pt x="1684" y="5706"/>
                  <a:pt x="2588" y="4926"/>
                </a:cubicBezTo>
                <a:cubicBezTo>
                  <a:pt x="4552" y="2837"/>
                  <a:pt x="6766" y="1278"/>
                  <a:pt x="8948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15"/>
          <p:cNvSpPr/>
          <p:nvPr/>
        </p:nvSpPr>
        <p:spPr>
          <a:xfrm>
            <a:off x="7217331" y="4981683"/>
            <a:ext cx="1304739" cy="161818"/>
          </a:xfrm>
          <a:custGeom>
            <a:rect b="b" l="l" r="r" t="t"/>
            <a:pathLst>
              <a:path extrusionOk="0" h="1079" w="8700">
                <a:moveTo>
                  <a:pt x="4254" y="1"/>
                </a:moveTo>
                <a:cubicBezTo>
                  <a:pt x="2857" y="1"/>
                  <a:pt x="1432" y="333"/>
                  <a:pt x="1" y="1078"/>
                </a:cubicBezTo>
                <a:lnTo>
                  <a:pt x="8699" y="1078"/>
                </a:lnTo>
                <a:cubicBezTo>
                  <a:pt x="7268" y="395"/>
                  <a:pt x="5778" y="1"/>
                  <a:pt x="4254" y="1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5"/>
          <p:cNvSpPr/>
          <p:nvPr/>
        </p:nvSpPr>
        <p:spPr>
          <a:xfrm>
            <a:off x="348625" y="1745975"/>
            <a:ext cx="8802600" cy="2266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5"/>
          <p:cNvSpPr txBox="1"/>
          <p:nvPr>
            <p:ph type="ctrTitle"/>
          </p:nvPr>
        </p:nvSpPr>
        <p:spPr>
          <a:xfrm>
            <a:off x="668304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45" name="Google Shape;145;p15"/>
          <p:cNvSpPr txBox="1"/>
          <p:nvPr>
            <p:ph idx="1" type="subTitle"/>
          </p:nvPr>
        </p:nvSpPr>
        <p:spPr>
          <a:xfrm>
            <a:off x="668301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46" name="Google Shape;146;p15"/>
          <p:cNvSpPr/>
          <p:nvPr/>
        </p:nvSpPr>
        <p:spPr>
          <a:xfrm>
            <a:off x="3532733" y="0"/>
            <a:ext cx="5611278" cy="5143521"/>
          </a:xfrm>
          <a:custGeom>
            <a:rect b="b" l="l" r="r" t="t"/>
            <a:pathLst>
              <a:path extrusionOk="0" h="34297" w="37416">
                <a:moveTo>
                  <a:pt x="25598" y="0"/>
                </a:moveTo>
                <a:cubicBezTo>
                  <a:pt x="28841" y="2463"/>
                  <a:pt x="32239" y="6111"/>
                  <a:pt x="32614" y="11037"/>
                </a:cubicBezTo>
                <a:cubicBezTo>
                  <a:pt x="33268" y="18052"/>
                  <a:pt x="26503" y="24662"/>
                  <a:pt x="15590" y="27780"/>
                </a:cubicBezTo>
                <a:cubicBezTo>
                  <a:pt x="9635" y="29620"/>
                  <a:pt x="4428" y="31677"/>
                  <a:pt x="1" y="34296"/>
                </a:cubicBezTo>
                <a:lnTo>
                  <a:pt x="24570" y="34296"/>
                </a:lnTo>
                <a:cubicBezTo>
                  <a:pt x="26001" y="33551"/>
                  <a:pt x="27426" y="33219"/>
                  <a:pt x="28823" y="33219"/>
                </a:cubicBezTo>
                <a:cubicBezTo>
                  <a:pt x="30347" y="33219"/>
                  <a:pt x="31837" y="33613"/>
                  <a:pt x="33268" y="34296"/>
                </a:cubicBezTo>
                <a:lnTo>
                  <a:pt x="37415" y="34296"/>
                </a:lnTo>
                <a:lnTo>
                  <a:pt x="37415" y="31178"/>
                </a:lnTo>
                <a:lnTo>
                  <a:pt x="37415" y="0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15"/>
          <p:cNvSpPr/>
          <p:nvPr/>
        </p:nvSpPr>
        <p:spPr>
          <a:xfrm>
            <a:off x="7352903" y="0"/>
            <a:ext cx="1323485" cy="2571836"/>
          </a:xfrm>
          <a:custGeom>
            <a:rect b="b" l="l" r="r" t="t"/>
            <a:pathLst>
              <a:path extrusionOk="0" h="17149" w="8825">
                <a:moveTo>
                  <a:pt x="1" y="0"/>
                </a:moveTo>
                <a:cubicBezTo>
                  <a:pt x="3243" y="2463"/>
                  <a:pt x="7795" y="10383"/>
                  <a:pt x="5831" y="17148"/>
                </a:cubicBezTo>
                <a:cubicBezTo>
                  <a:pt x="8824" y="11941"/>
                  <a:pt x="6891" y="3367"/>
                  <a:pt x="4553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4">
  <p:cSld name="CAPTION_ONLY_1_1"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16"/>
          <p:cNvSpPr/>
          <p:nvPr/>
        </p:nvSpPr>
        <p:spPr>
          <a:xfrm flipH="1">
            <a:off x="0" y="0"/>
            <a:ext cx="9144013" cy="5143521"/>
          </a:xfrm>
          <a:custGeom>
            <a:rect b="b" l="l" r="r" t="t"/>
            <a:pathLst>
              <a:path extrusionOk="0" h="34297" w="48577">
                <a:moveTo>
                  <a:pt x="0" y="0"/>
                </a:moveTo>
                <a:lnTo>
                  <a:pt x="0" y="34296"/>
                </a:lnTo>
                <a:lnTo>
                  <a:pt x="48576" y="34296"/>
                </a:lnTo>
                <a:lnTo>
                  <a:pt x="48576" y="0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" name="Google Shape;150;p16"/>
          <p:cNvSpPr/>
          <p:nvPr/>
        </p:nvSpPr>
        <p:spPr>
          <a:xfrm flipH="1">
            <a:off x="7801932" y="0"/>
            <a:ext cx="1342082" cy="1108278"/>
          </a:xfrm>
          <a:custGeom>
            <a:rect b="b" l="l" r="r" t="t"/>
            <a:pathLst>
              <a:path extrusionOk="0" h="7390" w="8949">
                <a:moveTo>
                  <a:pt x="0" y="0"/>
                </a:moveTo>
                <a:lnTo>
                  <a:pt x="0" y="7389"/>
                </a:lnTo>
                <a:cubicBezTo>
                  <a:pt x="904" y="6610"/>
                  <a:pt x="1684" y="5706"/>
                  <a:pt x="2588" y="4926"/>
                </a:cubicBezTo>
                <a:cubicBezTo>
                  <a:pt x="4552" y="2837"/>
                  <a:pt x="6766" y="1278"/>
                  <a:pt x="8948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16"/>
          <p:cNvSpPr/>
          <p:nvPr/>
        </p:nvSpPr>
        <p:spPr>
          <a:xfrm flipH="1">
            <a:off x="621943" y="4981683"/>
            <a:ext cx="1304739" cy="161818"/>
          </a:xfrm>
          <a:custGeom>
            <a:rect b="b" l="l" r="r" t="t"/>
            <a:pathLst>
              <a:path extrusionOk="0" h="1079" w="8700">
                <a:moveTo>
                  <a:pt x="4254" y="1"/>
                </a:moveTo>
                <a:cubicBezTo>
                  <a:pt x="2857" y="1"/>
                  <a:pt x="1432" y="333"/>
                  <a:pt x="1" y="1078"/>
                </a:cubicBezTo>
                <a:lnTo>
                  <a:pt x="8699" y="1078"/>
                </a:lnTo>
                <a:cubicBezTo>
                  <a:pt x="7268" y="395"/>
                  <a:pt x="5778" y="1"/>
                  <a:pt x="4254" y="1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" name="Google Shape;152;p16"/>
          <p:cNvSpPr/>
          <p:nvPr/>
        </p:nvSpPr>
        <p:spPr>
          <a:xfrm flipH="1">
            <a:off x="7377" y="1745975"/>
            <a:ext cx="8802600" cy="2266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16"/>
          <p:cNvSpPr txBox="1"/>
          <p:nvPr>
            <p:ph type="ctrTitle"/>
          </p:nvPr>
        </p:nvSpPr>
        <p:spPr>
          <a:xfrm flipH="1">
            <a:off x="5834998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54" name="Google Shape;154;p16"/>
          <p:cNvSpPr txBox="1"/>
          <p:nvPr>
            <p:ph idx="1" type="subTitle"/>
          </p:nvPr>
        </p:nvSpPr>
        <p:spPr>
          <a:xfrm flipH="1">
            <a:off x="5835001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55" name="Google Shape;155;p16"/>
          <p:cNvSpPr/>
          <p:nvPr/>
        </p:nvSpPr>
        <p:spPr>
          <a:xfrm flipH="1">
            <a:off x="2" y="0"/>
            <a:ext cx="5611278" cy="5143521"/>
          </a:xfrm>
          <a:custGeom>
            <a:rect b="b" l="l" r="r" t="t"/>
            <a:pathLst>
              <a:path extrusionOk="0" h="34297" w="37416">
                <a:moveTo>
                  <a:pt x="25598" y="0"/>
                </a:moveTo>
                <a:cubicBezTo>
                  <a:pt x="28841" y="2463"/>
                  <a:pt x="32239" y="6111"/>
                  <a:pt x="32614" y="11037"/>
                </a:cubicBezTo>
                <a:cubicBezTo>
                  <a:pt x="33268" y="18052"/>
                  <a:pt x="26503" y="24662"/>
                  <a:pt x="15590" y="27780"/>
                </a:cubicBezTo>
                <a:cubicBezTo>
                  <a:pt x="9635" y="29620"/>
                  <a:pt x="4428" y="31677"/>
                  <a:pt x="1" y="34296"/>
                </a:cubicBezTo>
                <a:lnTo>
                  <a:pt x="24570" y="34296"/>
                </a:lnTo>
                <a:cubicBezTo>
                  <a:pt x="26001" y="33551"/>
                  <a:pt x="27426" y="33219"/>
                  <a:pt x="28823" y="33219"/>
                </a:cubicBezTo>
                <a:cubicBezTo>
                  <a:pt x="30347" y="33219"/>
                  <a:pt x="31837" y="33613"/>
                  <a:pt x="33268" y="34296"/>
                </a:cubicBezTo>
                <a:lnTo>
                  <a:pt x="37415" y="34296"/>
                </a:lnTo>
                <a:lnTo>
                  <a:pt x="37415" y="31178"/>
                </a:lnTo>
                <a:lnTo>
                  <a:pt x="37415" y="0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16"/>
          <p:cNvSpPr/>
          <p:nvPr/>
        </p:nvSpPr>
        <p:spPr>
          <a:xfrm flipH="1">
            <a:off x="467624" y="0"/>
            <a:ext cx="1323485" cy="2571836"/>
          </a:xfrm>
          <a:custGeom>
            <a:rect b="b" l="l" r="r" t="t"/>
            <a:pathLst>
              <a:path extrusionOk="0" h="17149" w="8825">
                <a:moveTo>
                  <a:pt x="1" y="0"/>
                </a:moveTo>
                <a:cubicBezTo>
                  <a:pt x="3243" y="2463"/>
                  <a:pt x="7795" y="10383"/>
                  <a:pt x="5831" y="17148"/>
                </a:cubicBezTo>
                <a:cubicBezTo>
                  <a:pt x="8824" y="11941"/>
                  <a:pt x="6891" y="3367"/>
                  <a:pt x="4553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4 1">
  <p:cSld name="CAPTION_ONLY_1_1_1"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17"/>
          <p:cNvSpPr txBox="1"/>
          <p:nvPr>
            <p:ph type="ctrTitle"/>
          </p:nvPr>
        </p:nvSpPr>
        <p:spPr>
          <a:xfrm flipH="1">
            <a:off x="5834998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59" name="Google Shape;159;p17"/>
          <p:cNvSpPr txBox="1"/>
          <p:nvPr>
            <p:ph idx="1" type="subTitle"/>
          </p:nvPr>
        </p:nvSpPr>
        <p:spPr>
          <a:xfrm flipH="1">
            <a:off x="5835001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+ SUBTITLE">
  <p:cSld name="CUSTOM_2"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18"/>
          <p:cNvSpPr/>
          <p:nvPr/>
        </p:nvSpPr>
        <p:spPr>
          <a:xfrm>
            <a:off x="0" y="0"/>
            <a:ext cx="9144013" cy="5143521"/>
          </a:xfrm>
          <a:custGeom>
            <a:rect b="b" l="l" r="r" t="t"/>
            <a:pathLst>
              <a:path extrusionOk="0" h="34297" w="48577">
                <a:moveTo>
                  <a:pt x="0" y="1"/>
                </a:moveTo>
                <a:lnTo>
                  <a:pt x="0" y="34297"/>
                </a:lnTo>
                <a:lnTo>
                  <a:pt x="48576" y="34297"/>
                </a:lnTo>
                <a:lnTo>
                  <a:pt x="48576" y="1"/>
                </a:ln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18"/>
          <p:cNvSpPr/>
          <p:nvPr/>
        </p:nvSpPr>
        <p:spPr>
          <a:xfrm>
            <a:off x="565834" y="0"/>
            <a:ext cx="6134823" cy="5143521"/>
          </a:xfrm>
          <a:custGeom>
            <a:rect b="b" l="l" r="r" t="t"/>
            <a:pathLst>
              <a:path extrusionOk="0" h="34297" w="40907">
                <a:moveTo>
                  <a:pt x="0" y="1"/>
                </a:moveTo>
                <a:cubicBezTo>
                  <a:pt x="2214" y="2994"/>
                  <a:pt x="5706" y="5332"/>
                  <a:pt x="6236" y="8980"/>
                </a:cubicBezTo>
                <a:cubicBezTo>
                  <a:pt x="6610" y="11443"/>
                  <a:pt x="5332" y="13906"/>
                  <a:pt x="4272" y="16244"/>
                </a:cubicBezTo>
                <a:cubicBezTo>
                  <a:pt x="3367" y="18333"/>
                  <a:pt x="2463" y="20516"/>
                  <a:pt x="2463" y="22854"/>
                </a:cubicBezTo>
                <a:cubicBezTo>
                  <a:pt x="2338" y="25193"/>
                  <a:pt x="3243" y="27687"/>
                  <a:pt x="5176" y="28841"/>
                </a:cubicBezTo>
                <a:cubicBezTo>
                  <a:pt x="7140" y="30150"/>
                  <a:pt x="9478" y="30025"/>
                  <a:pt x="11692" y="30524"/>
                </a:cubicBezTo>
                <a:cubicBezTo>
                  <a:pt x="13906" y="31179"/>
                  <a:pt x="15839" y="32613"/>
                  <a:pt x="17273" y="34297"/>
                </a:cubicBezTo>
                <a:lnTo>
                  <a:pt x="40906" y="34297"/>
                </a:lnTo>
                <a:cubicBezTo>
                  <a:pt x="25317" y="27406"/>
                  <a:pt x="15839" y="15060"/>
                  <a:pt x="15059" y="1"/>
                </a:cubicBez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18"/>
          <p:cNvSpPr txBox="1"/>
          <p:nvPr>
            <p:ph type="ctrTitle"/>
          </p:nvPr>
        </p:nvSpPr>
        <p:spPr>
          <a:xfrm>
            <a:off x="283250" y="1928513"/>
            <a:ext cx="85992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4" name="Google Shape;164;p18"/>
          <p:cNvSpPr txBox="1"/>
          <p:nvPr>
            <p:ph idx="1" type="subTitle"/>
          </p:nvPr>
        </p:nvSpPr>
        <p:spPr>
          <a:xfrm>
            <a:off x="-277450" y="292008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USTOM_3"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19"/>
          <p:cNvSpPr/>
          <p:nvPr/>
        </p:nvSpPr>
        <p:spPr>
          <a:xfrm>
            <a:off x="0" y="0"/>
            <a:ext cx="9143983" cy="5143521"/>
          </a:xfrm>
          <a:custGeom>
            <a:rect b="b" l="l" r="r" t="t"/>
            <a:pathLst>
              <a:path extrusionOk="0" h="34297" w="48452">
                <a:moveTo>
                  <a:pt x="1" y="1"/>
                </a:moveTo>
                <a:lnTo>
                  <a:pt x="1" y="34297"/>
                </a:lnTo>
                <a:lnTo>
                  <a:pt x="48452" y="34297"/>
                </a:lnTo>
                <a:lnTo>
                  <a:pt x="48452" y="1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19"/>
          <p:cNvSpPr/>
          <p:nvPr/>
        </p:nvSpPr>
        <p:spPr>
          <a:xfrm>
            <a:off x="8325584" y="3076622"/>
            <a:ext cx="818386" cy="1561938"/>
          </a:xfrm>
          <a:custGeom>
            <a:rect b="b" l="l" r="r" t="t"/>
            <a:pathLst>
              <a:path extrusionOk="0" h="10415" w="5457">
                <a:moveTo>
                  <a:pt x="5457" y="1"/>
                </a:moveTo>
                <a:cubicBezTo>
                  <a:pt x="2339" y="1965"/>
                  <a:pt x="1" y="5987"/>
                  <a:pt x="3399" y="9230"/>
                </a:cubicBezTo>
                <a:cubicBezTo>
                  <a:pt x="3524" y="9230"/>
                  <a:pt x="3524" y="9354"/>
                  <a:pt x="3648" y="9354"/>
                </a:cubicBezTo>
                <a:cubicBezTo>
                  <a:pt x="4303" y="9884"/>
                  <a:pt x="4802" y="10134"/>
                  <a:pt x="5457" y="10414"/>
                </a:cubicBezTo>
                <a:lnTo>
                  <a:pt x="5457" y="1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19"/>
          <p:cNvSpPr/>
          <p:nvPr/>
        </p:nvSpPr>
        <p:spPr>
          <a:xfrm>
            <a:off x="0" y="201000"/>
            <a:ext cx="9165900" cy="1112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19"/>
          <p:cNvSpPr txBox="1"/>
          <p:nvPr>
            <p:ph type="ctrTitle"/>
          </p:nvPr>
        </p:nvSpPr>
        <p:spPr>
          <a:xfrm>
            <a:off x="1278275" y="284100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70" name="Google Shape;170;p19"/>
          <p:cNvSpPr/>
          <p:nvPr/>
        </p:nvSpPr>
        <p:spPr>
          <a:xfrm>
            <a:off x="0" y="0"/>
            <a:ext cx="6331283" cy="5143521"/>
          </a:xfrm>
          <a:custGeom>
            <a:rect b="b" l="l" r="r" t="t"/>
            <a:pathLst>
              <a:path extrusionOk="0" h="34297" w="42217">
                <a:moveTo>
                  <a:pt x="1" y="1"/>
                </a:moveTo>
                <a:lnTo>
                  <a:pt x="1" y="34297"/>
                </a:lnTo>
                <a:lnTo>
                  <a:pt x="35326" y="34297"/>
                </a:lnTo>
                <a:cubicBezTo>
                  <a:pt x="41967" y="27032"/>
                  <a:pt x="42216" y="16369"/>
                  <a:pt x="36261" y="10539"/>
                </a:cubicBezTo>
                <a:cubicBezTo>
                  <a:pt x="34142" y="8419"/>
                  <a:pt x="30582" y="7193"/>
                  <a:pt x="26805" y="7193"/>
                </a:cubicBezTo>
                <a:cubicBezTo>
                  <a:pt x="25026" y="7193"/>
                  <a:pt x="23199" y="7465"/>
                  <a:pt x="21451" y="8045"/>
                </a:cubicBezTo>
                <a:cubicBezTo>
                  <a:pt x="19212" y="8797"/>
                  <a:pt x="16798" y="9415"/>
                  <a:pt x="14458" y="9415"/>
                </a:cubicBezTo>
                <a:cubicBezTo>
                  <a:pt x="12724" y="9415"/>
                  <a:pt x="11031" y="9076"/>
                  <a:pt x="9479" y="8200"/>
                </a:cubicBezTo>
                <a:cubicBezTo>
                  <a:pt x="6642" y="6642"/>
                  <a:pt x="4802" y="3243"/>
                  <a:pt x="4802" y="1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19"/>
          <p:cNvSpPr/>
          <p:nvPr/>
        </p:nvSpPr>
        <p:spPr>
          <a:xfrm>
            <a:off x="6904174" y="0"/>
            <a:ext cx="2239802" cy="330984"/>
          </a:xfrm>
          <a:custGeom>
            <a:rect b="b" l="l" r="r" t="t"/>
            <a:pathLst>
              <a:path extrusionOk="0" h="2207" w="14935">
                <a:moveTo>
                  <a:pt x="0" y="1"/>
                </a:moveTo>
                <a:cubicBezTo>
                  <a:pt x="2291" y="1682"/>
                  <a:pt x="5015" y="2206"/>
                  <a:pt x="7506" y="2206"/>
                </a:cubicBezTo>
                <a:cubicBezTo>
                  <a:pt x="11389" y="2206"/>
                  <a:pt x="14707" y="932"/>
                  <a:pt x="14935" y="780"/>
                </a:cubicBezTo>
                <a:lnTo>
                  <a:pt x="14935" y="1"/>
                </a:ln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6"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p20"/>
          <p:cNvSpPr/>
          <p:nvPr/>
        </p:nvSpPr>
        <p:spPr>
          <a:xfrm flipH="1">
            <a:off x="-6" y="0"/>
            <a:ext cx="9143983" cy="5143521"/>
          </a:xfrm>
          <a:custGeom>
            <a:rect b="b" l="l" r="r" t="t"/>
            <a:pathLst>
              <a:path extrusionOk="0" h="34297" w="48452">
                <a:moveTo>
                  <a:pt x="1" y="1"/>
                </a:moveTo>
                <a:lnTo>
                  <a:pt x="1" y="34297"/>
                </a:lnTo>
                <a:lnTo>
                  <a:pt x="48452" y="34297"/>
                </a:lnTo>
                <a:lnTo>
                  <a:pt x="48452" y="1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20"/>
          <p:cNvSpPr/>
          <p:nvPr/>
        </p:nvSpPr>
        <p:spPr>
          <a:xfrm flipH="1">
            <a:off x="-75" y="200975"/>
            <a:ext cx="8817300" cy="1112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20"/>
          <p:cNvSpPr txBox="1"/>
          <p:nvPr>
            <p:ph type="ctrTitle"/>
          </p:nvPr>
        </p:nvSpPr>
        <p:spPr>
          <a:xfrm flipH="1">
            <a:off x="184738" y="284063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800"/>
              <a:buNone/>
              <a:defRPr sz="1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76" name="Google Shape;176;p20"/>
          <p:cNvSpPr/>
          <p:nvPr/>
        </p:nvSpPr>
        <p:spPr>
          <a:xfrm flipH="1">
            <a:off x="-3" y="3076622"/>
            <a:ext cx="818386" cy="1561938"/>
          </a:xfrm>
          <a:custGeom>
            <a:rect b="b" l="l" r="r" t="t"/>
            <a:pathLst>
              <a:path extrusionOk="0" h="10415" w="5457">
                <a:moveTo>
                  <a:pt x="5457" y="1"/>
                </a:moveTo>
                <a:cubicBezTo>
                  <a:pt x="2339" y="1965"/>
                  <a:pt x="1" y="5987"/>
                  <a:pt x="3399" y="9230"/>
                </a:cubicBezTo>
                <a:cubicBezTo>
                  <a:pt x="3524" y="9230"/>
                  <a:pt x="3524" y="9354"/>
                  <a:pt x="3648" y="9354"/>
                </a:cubicBezTo>
                <a:cubicBezTo>
                  <a:pt x="4303" y="9884"/>
                  <a:pt x="4802" y="10134"/>
                  <a:pt x="5457" y="10414"/>
                </a:cubicBezTo>
                <a:lnTo>
                  <a:pt x="5457" y="1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20"/>
          <p:cNvSpPr/>
          <p:nvPr/>
        </p:nvSpPr>
        <p:spPr>
          <a:xfrm flipH="1">
            <a:off x="2812708" y="0"/>
            <a:ext cx="6331283" cy="5143521"/>
          </a:xfrm>
          <a:custGeom>
            <a:rect b="b" l="l" r="r" t="t"/>
            <a:pathLst>
              <a:path extrusionOk="0" h="34297" w="42217">
                <a:moveTo>
                  <a:pt x="1" y="1"/>
                </a:moveTo>
                <a:lnTo>
                  <a:pt x="1" y="34297"/>
                </a:lnTo>
                <a:lnTo>
                  <a:pt x="35326" y="34297"/>
                </a:lnTo>
                <a:cubicBezTo>
                  <a:pt x="41967" y="27032"/>
                  <a:pt x="42216" y="16369"/>
                  <a:pt x="36261" y="10539"/>
                </a:cubicBezTo>
                <a:cubicBezTo>
                  <a:pt x="34142" y="8419"/>
                  <a:pt x="30582" y="7193"/>
                  <a:pt x="26805" y="7193"/>
                </a:cubicBezTo>
                <a:cubicBezTo>
                  <a:pt x="25026" y="7193"/>
                  <a:pt x="23199" y="7465"/>
                  <a:pt x="21451" y="8045"/>
                </a:cubicBezTo>
                <a:cubicBezTo>
                  <a:pt x="19212" y="8797"/>
                  <a:pt x="16798" y="9415"/>
                  <a:pt x="14458" y="9415"/>
                </a:cubicBezTo>
                <a:cubicBezTo>
                  <a:pt x="12724" y="9415"/>
                  <a:pt x="11031" y="9076"/>
                  <a:pt x="9479" y="8200"/>
                </a:cubicBezTo>
                <a:cubicBezTo>
                  <a:pt x="6642" y="6642"/>
                  <a:pt x="4802" y="3243"/>
                  <a:pt x="4802" y="1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20"/>
          <p:cNvSpPr/>
          <p:nvPr/>
        </p:nvSpPr>
        <p:spPr>
          <a:xfrm flipH="1">
            <a:off x="-9" y="0"/>
            <a:ext cx="2239802" cy="330984"/>
          </a:xfrm>
          <a:custGeom>
            <a:rect b="b" l="l" r="r" t="t"/>
            <a:pathLst>
              <a:path extrusionOk="0" h="2207" w="14935">
                <a:moveTo>
                  <a:pt x="0" y="1"/>
                </a:moveTo>
                <a:cubicBezTo>
                  <a:pt x="2291" y="1682"/>
                  <a:pt x="5015" y="2206"/>
                  <a:pt x="7506" y="2206"/>
                </a:cubicBezTo>
                <a:cubicBezTo>
                  <a:pt x="11389" y="2206"/>
                  <a:pt x="14707" y="932"/>
                  <a:pt x="14935" y="780"/>
                </a:cubicBezTo>
                <a:lnTo>
                  <a:pt x="14935" y="1"/>
                </a:ln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SUBTITLE">
  <p:cSld name="CUSTOM_4"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1"/>
          <p:cNvSpPr/>
          <p:nvPr/>
        </p:nvSpPr>
        <p:spPr>
          <a:xfrm>
            <a:off x="0" y="0"/>
            <a:ext cx="9144013" cy="5143521"/>
          </a:xfrm>
          <a:custGeom>
            <a:rect b="b" l="l" r="r" t="t"/>
            <a:pathLst>
              <a:path extrusionOk="0" h="34297" w="48577">
                <a:moveTo>
                  <a:pt x="1" y="1"/>
                </a:moveTo>
                <a:lnTo>
                  <a:pt x="1" y="34297"/>
                </a:lnTo>
                <a:lnTo>
                  <a:pt x="48577" y="34297"/>
                </a:lnTo>
                <a:lnTo>
                  <a:pt x="48577" y="1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21"/>
          <p:cNvSpPr/>
          <p:nvPr/>
        </p:nvSpPr>
        <p:spPr>
          <a:xfrm>
            <a:off x="0" y="0"/>
            <a:ext cx="9144013" cy="5143521"/>
          </a:xfrm>
          <a:custGeom>
            <a:rect b="b" l="l" r="r" t="t"/>
            <a:pathLst>
              <a:path extrusionOk="0" h="34297" w="48577">
                <a:moveTo>
                  <a:pt x="32582" y="1"/>
                </a:moveTo>
                <a:cubicBezTo>
                  <a:pt x="31959" y="8200"/>
                  <a:pt x="25972" y="15995"/>
                  <a:pt x="11817" y="17679"/>
                </a:cubicBezTo>
                <a:cubicBezTo>
                  <a:pt x="8700" y="18053"/>
                  <a:pt x="3617" y="18957"/>
                  <a:pt x="780" y="20142"/>
                </a:cubicBezTo>
                <a:cubicBezTo>
                  <a:pt x="500" y="20266"/>
                  <a:pt x="250" y="20391"/>
                  <a:pt x="1" y="20516"/>
                </a:cubicBezTo>
                <a:lnTo>
                  <a:pt x="1" y="30805"/>
                </a:lnTo>
                <a:cubicBezTo>
                  <a:pt x="1137" y="31210"/>
                  <a:pt x="2315" y="31363"/>
                  <a:pt x="3496" y="31363"/>
                </a:cubicBezTo>
                <a:cubicBezTo>
                  <a:pt x="4584" y="31363"/>
                  <a:pt x="5674" y="31234"/>
                  <a:pt x="6735" y="31054"/>
                </a:cubicBezTo>
                <a:cubicBezTo>
                  <a:pt x="11333" y="30468"/>
                  <a:pt x="16001" y="29511"/>
                  <a:pt x="20633" y="29511"/>
                </a:cubicBezTo>
                <a:cubicBezTo>
                  <a:pt x="22158" y="29511"/>
                  <a:pt x="23679" y="29615"/>
                  <a:pt x="25193" y="29869"/>
                </a:cubicBezTo>
                <a:cubicBezTo>
                  <a:pt x="28560" y="30524"/>
                  <a:pt x="31803" y="32083"/>
                  <a:pt x="34297" y="34297"/>
                </a:cubicBezTo>
                <a:lnTo>
                  <a:pt x="42590" y="34297"/>
                </a:lnTo>
                <a:cubicBezTo>
                  <a:pt x="41437" y="27032"/>
                  <a:pt x="42216" y="20516"/>
                  <a:pt x="45054" y="14686"/>
                </a:cubicBezTo>
                <a:cubicBezTo>
                  <a:pt x="46114" y="12721"/>
                  <a:pt x="47143" y="10913"/>
                  <a:pt x="48577" y="9229"/>
                </a:cubicBezTo>
                <a:lnTo>
                  <a:pt x="48577" y="2588"/>
                </a:lnTo>
                <a:lnTo>
                  <a:pt x="48577" y="1"/>
                </a:ln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21"/>
          <p:cNvSpPr/>
          <p:nvPr/>
        </p:nvSpPr>
        <p:spPr>
          <a:xfrm flipH="1">
            <a:off x="25" y="1199800"/>
            <a:ext cx="9144000" cy="2715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21"/>
          <p:cNvSpPr/>
          <p:nvPr/>
        </p:nvSpPr>
        <p:spPr>
          <a:xfrm>
            <a:off x="7914114" y="388121"/>
            <a:ext cx="1229904" cy="1845381"/>
          </a:xfrm>
          <a:custGeom>
            <a:rect b="b" l="l" r="r" t="t"/>
            <a:pathLst>
              <a:path extrusionOk="0" h="12305" w="8201">
                <a:moveTo>
                  <a:pt x="8201" y="0"/>
                </a:moveTo>
                <a:cubicBezTo>
                  <a:pt x="5987" y="156"/>
                  <a:pt x="3773" y="936"/>
                  <a:pt x="2214" y="2495"/>
                </a:cubicBezTo>
                <a:cubicBezTo>
                  <a:pt x="157" y="4833"/>
                  <a:pt x="1" y="9104"/>
                  <a:pt x="2495" y="11069"/>
                </a:cubicBezTo>
                <a:cubicBezTo>
                  <a:pt x="3119" y="11568"/>
                  <a:pt x="3898" y="11848"/>
                  <a:pt x="4678" y="12098"/>
                </a:cubicBezTo>
                <a:cubicBezTo>
                  <a:pt x="5372" y="12244"/>
                  <a:pt x="6055" y="12304"/>
                  <a:pt x="6740" y="12304"/>
                </a:cubicBezTo>
                <a:cubicBezTo>
                  <a:pt x="7225" y="12304"/>
                  <a:pt x="7710" y="12274"/>
                  <a:pt x="8201" y="12222"/>
                </a:cubicBezTo>
                <a:lnTo>
                  <a:pt x="8201" y="6641"/>
                </a:lnTo>
                <a:lnTo>
                  <a:pt x="8201" y="0"/>
                </a:ln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21"/>
          <p:cNvSpPr txBox="1"/>
          <p:nvPr>
            <p:ph hasCustomPrompt="1" type="title"/>
          </p:nvPr>
        </p:nvSpPr>
        <p:spPr>
          <a:xfrm>
            <a:off x="314550" y="2089513"/>
            <a:ext cx="8520600" cy="9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9600"/>
              <a:buNone/>
              <a:defRPr sz="96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9600"/>
              <a:buNone/>
              <a:defRPr sz="96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9600"/>
              <a:buNone/>
              <a:defRPr sz="96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9600"/>
              <a:buNone/>
              <a:defRPr sz="96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9600"/>
              <a:buNone/>
              <a:defRPr sz="96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9600"/>
              <a:buNone/>
              <a:defRPr sz="96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9600"/>
              <a:buNone/>
              <a:defRPr sz="96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9600"/>
              <a:buNone/>
              <a:defRPr sz="96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9600"/>
              <a:buNone/>
              <a:defRPr sz="9600">
                <a:solidFill>
                  <a:srgbClr val="6F46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5" name="Google Shape;185;p21"/>
          <p:cNvSpPr txBox="1"/>
          <p:nvPr>
            <p:ph idx="1" type="subTitle"/>
          </p:nvPr>
        </p:nvSpPr>
        <p:spPr>
          <a:xfrm>
            <a:off x="2206250" y="3146225"/>
            <a:ext cx="47532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SUBTITLES">
  <p:cSld name="CUSTOM_7"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" name="Google Shape;187;p22"/>
          <p:cNvGrpSpPr/>
          <p:nvPr/>
        </p:nvGrpSpPr>
        <p:grpSpPr>
          <a:xfrm>
            <a:off x="5" y="0"/>
            <a:ext cx="9144013" cy="5143521"/>
            <a:chOff x="5" y="0"/>
            <a:chExt cx="9144013" cy="5143521"/>
          </a:xfrm>
        </p:grpSpPr>
        <p:sp>
          <p:nvSpPr>
            <p:cNvPr id="188" name="Google Shape;188;p22"/>
            <p:cNvSpPr/>
            <p:nvPr/>
          </p:nvSpPr>
          <p:spPr>
            <a:xfrm flipH="1">
              <a:off x="5" y="0"/>
              <a:ext cx="9144013" cy="5143521"/>
            </a:xfrm>
            <a:custGeom>
              <a:rect b="b" l="l" r="r" t="t"/>
              <a:pathLst>
                <a:path extrusionOk="0" h="34297" w="48577">
                  <a:moveTo>
                    <a:pt x="1" y="1"/>
                  </a:moveTo>
                  <a:lnTo>
                    <a:pt x="1" y="34297"/>
                  </a:lnTo>
                  <a:lnTo>
                    <a:pt x="48577" y="34297"/>
                  </a:lnTo>
                  <a:lnTo>
                    <a:pt x="48577" y="1"/>
                  </a:lnTo>
                  <a:close/>
                </a:path>
              </a:pathLst>
            </a:custGeom>
            <a:solidFill>
              <a:srgbClr val="A6CB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2"/>
            <p:cNvSpPr/>
            <p:nvPr/>
          </p:nvSpPr>
          <p:spPr>
            <a:xfrm flipH="1">
              <a:off x="5" y="0"/>
              <a:ext cx="9144013" cy="5143521"/>
            </a:xfrm>
            <a:custGeom>
              <a:rect b="b" l="l" r="r" t="t"/>
              <a:pathLst>
                <a:path extrusionOk="0" h="34297" w="48577">
                  <a:moveTo>
                    <a:pt x="32582" y="1"/>
                  </a:moveTo>
                  <a:cubicBezTo>
                    <a:pt x="31959" y="8200"/>
                    <a:pt x="25972" y="15995"/>
                    <a:pt x="11817" y="17679"/>
                  </a:cubicBezTo>
                  <a:cubicBezTo>
                    <a:pt x="8700" y="18053"/>
                    <a:pt x="3617" y="18957"/>
                    <a:pt x="780" y="20142"/>
                  </a:cubicBezTo>
                  <a:cubicBezTo>
                    <a:pt x="500" y="20266"/>
                    <a:pt x="250" y="20391"/>
                    <a:pt x="1" y="20516"/>
                  </a:cubicBezTo>
                  <a:lnTo>
                    <a:pt x="1" y="30805"/>
                  </a:lnTo>
                  <a:cubicBezTo>
                    <a:pt x="1137" y="31210"/>
                    <a:pt x="2315" y="31363"/>
                    <a:pt x="3496" y="31363"/>
                  </a:cubicBezTo>
                  <a:cubicBezTo>
                    <a:pt x="4584" y="31363"/>
                    <a:pt x="5674" y="31234"/>
                    <a:pt x="6735" y="31054"/>
                  </a:cubicBezTo>
                  <a:cubicBezTo>
                    <a:pt x="11333" y="30468"/>
                    <a:pt x="16001" y="29511"/>
                    <a:pt x="20633" y="29511"/>
                  </a:cubicBezTo>
                  <a:cubicBezTo>
                    <a:pt x="22158" y="29511"/>
                    <a:pt x="23679" y="29615"/>
                    <a:pt x="25193" y="29869"/>
                  </a:cubicBezTo>
                  <a:cubicBezTo>
                    <a:pt x="28560" y="30524"/>
                    <a:pt x="31803" y="32083"/>
                    <a:pt x="34297" y="34297"/>
                  </a:cubicBezTo>
                  <a:lnTo>
                    <a:pt x="42590" y="34297"/>
                  </a:lnTo>
                  <a:cubicBezTo>
                    <a:pt x="41437" y="27032"/>
                    <a:pt x="42216" y="20516"/>
                    <a:pt x="45054" y="14686"/>
                  </a:cubicBezTo>
                  <a:cubicBezTo>
                    <a:pt x="46114" y="12721"/>
                    <a:pt x="47143" y="10913"/>
                    <a:pt x="48577" y="9229"/>
                  </a:cubicBezTo>
                  <a:lnTo>
                    <a:pt x="48577" y="2588"/>
                  </a:lnTo>
                  <a:lnTo>
                    <a:pt x="48577" y="1"/>
                  </a:ln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0" name="Google Shape;190;p22"/>
          <p:cNvSpPr/>
          <p:nvPr/>
        </p:nvSpPr>
        <p:spPr>
          <a:xfrm flipH="1">
            <a:off x="-25" y="553500"/>
            <a:ext cx="9173400" cy="40077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22"/>
          <p:cNvSpPr txBox="1"/>
          <p:nvPr>
            <p:ph hasCustomPrompt="1" type="title"/>
          </p:nvPr>
        </p:nvSpPr>
        <p:spPr>
          <a:xfrm>
            <a:off x="314550" y="889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2" name="Google Shape;192;p22"/>
          <p:cNvSpPr txBox="1"/>
          <p:nvPr>
            <p:ph idx="1" type="subTitle"/>
          </p:nvPr>
        </p:nvSpPr>
        <p:spPr>
          <a:xfrm>
            <a:off x="2041600" y="1597050"/>
            <a:ext cx="5082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93" name="Google Shape;193;p22"/>
          <p:cNvSpPr txBox="1"/>
          <p:nvPr>
            <p:ph hasCustomPrompt="1" idx="2" type="title"/>
          </p:nvPr>
        </p:nvSpPr>
        <p:spPr>
          <a:xfrm>
            <a:off x="314550" y="20369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4" name="Google Shape;194;p22"/>
          <p:cNvSpPr txBox="1"/>
          <p:nvPr>
            <p:ph idx="3" type="subTitle"/>
          </p:nvPr>
        </p:nvSpPr>
        <p:spPr>
          <a:xfrm>
            <a:off x="2041600" y="2744600"/>
            <a:ext cx="5082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95" name="Google Shape;195;p22"/>
          <p:cNvSpPr txBox="1"/>
          <p:nvPr>
            <p:ph hasCustomPrompt="1" idx="4" type="title"/>
          </p:nvPr>
        </p:nvSpPr>
        <p:spPr>
          <a:xfrm>
            <a:off x="314550" y="32225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6" name="Google Shape;196;p22"/>
          <p:cNvSpPr txBox="1"/>
          <p:nvPr>
            <p:ph idx="5" type="subTitle"/>
          </p:nvPr>
        </p:nvSpPr>
        <p:spPr>
          <a:xfrm>
            <a:off x="2041600" y="3930250"/>
            <a:ext cx="5082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197" name="Google Shape;197;p22"/>
          <p:cNvSpPr/>
          <p:nvPr/>
        </p:nvSpPr>
        <p:spPr>
          <a:xfrm flipH="1">
            <a:off x="0" y="388121"/>
            <a:ext cx="1229904" cy="1845381"/>
          </a:xfrm>
          <a:custGeom>
            <a:rect b="b" l="l" r="r" t="t"/>
            <a:pathLst>
              <a:path extrusionOk="0" h="12305" w="8201">
                <a:moveTo>
                  <a:pt x="8201" y="0"/>
                </a:moveTo>
                <a:cubicBezTo>
                  <a:pt x="5987" y="156"/>
                  <a:pt x="3773" y="936"/>
                  <a:pt x="2214" y="2495"/>
                </a:cubicBezTo>
                <a:cubicBezTo>
                  <a:pt x="157" y="4833"/>
                  <a:pt x="1" y="9104"/>
                  <a:pt x="2495" y="11069"/>
                </a:cubicBezTo>
                <a:cubicBezTo>
                  <a:pt x="3119" y="11568"/>
                  <a:pt x="3898" y="11848"/>
                  <a:pt x="4678" y="12098"/>
                </a:cubicBezTo>
                <a:cubicBezTo>
                  <a:pt x="5372" y="12244"/>
                  <a:pt x="6055" y="12304"/>
                  <a:pt x="6740" y="12304"/>
                </a:cubicBezTo>
                <a:cubicBezTo>
                  <a:pt x="7225" y="12304"/>
                  <a:pt x="7710" y="12274"/>
                  <a:pt x="8201" y="12222"/>
                </a:cubicBezTo>
                <a:lnTo>
                  <a:pt x="8201" y="6641"/>
                </a:lnTo>
                <a:lnTo>
                  <a:pt x="8201" y="0"/>
                </a:ln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1">
  <p:cSld name="CUSTOM_5"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3"/>
          <p:cNvSpPr/>
          <p:nvPr/>
        </p:nvSpPr>
        <p:spPr>
          <a:xfrm>
            <a:off x="0" y="0"/>
            <a:ext cx="9144015" cy="5143521"/>
          </a:xfrm>
          <a:custGeom>
            <a:rect b="b" l="l" r="r" t="t"/>
            <a:pathLst>
              <a:path extrusionOk="0" h="34297" w="48608">
                <a:moveTo>
                  <a:pt x="1" y="1"/>
                </a:moveTo>
                <a:lnTo>
                  <a:pt x="1" y="2588"/>
                </a:lnTo>
                <a:lnTo>
                  <a:pt x="1" y="9229"/>
                </a:lnTo>
                <a:lnTo>
                  <a:pt x="1" y="14810"/>
                </a:lnTo>
                <a:lnTo>
                  <a:pt x="1" y="34297"/>
                </a:lnTo>
                <a:lnTo>
                  <a:pt x="48608" y="34297"/>
                </a:lnTo>
                <a:lnTo>
                  <a:pt x="48608" y="1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23"/>
          <p:cNvSpPr/>
          <p:nvPr/>
        </p:nvSpPr>
        <p:spPr>
          <a:xfrm>
            <a:off x="0" y="0"/>
            <a:ext cx="9144015" cy="5143521"/>
          </a:xfrm>
          <a:custGeom>
            <a:rect b="b" l="l" r="r" t="t"/>
            <a:pathLst>
              <a:path extrusionOk="0" h="34297" w="48608">
                <a:moveTo>
                  <a:pt x="35731" y="1"/>
                </a:moveTo>
                <a:cubicBezTo>
                  <a:pt x="34577" y="655"/>
                  <a:pt x="33393" y="1435"/>
                  <a:pt x="32239" y="2588"/>
                </a:cubicBezTo>
                <a:cubicBezTo>
                  <a:pt x="28841" y="5862"/>
                  <a:pt x="28841" y="12098"/>
                  <a:pt x="22730" y="12721"/>
                </a:cubicBezTo>
                <a:cubicBezTo>
                  <a:pt x="22431" y="12750"/>
                  <a:pt x="22135" y="12763"/>
                  <a:pt x="21841" y="12763"/>
                </a:cubicBezTo>
                <a:cubicBezTo>
                  <a:pt x="17933" y="12763"/>
                  <a:pt x="14459" y="10338"/>
                  <a:pt x="11443" y="7670"/>
                </a:cubicBezTo>
                <a:cubicBezTo>
                  <a:pt x="9635" y="6236"/>
                  <a:pt x="7670" y="4802"/>
                  <a:pt x="5581" y="3773"/>
                </a:cubicBezTo>
                <a:cubicBezTo>
                  <a:pt x="4802" y="3368"/>
                  <a:pt x="4023" y="3118"/>
                  <a:pt x="3118" y="2869"/>
                </a:cubicBezTo>
                <a:cubicBezTo>
                  <a:pt x="2089" y="2588"/>
                  <a:pt x="1061" y="2588"/>
                  <a:pt x="1" y="2588"/>
                </a:cubicBezTo>
                <a:lnTo>
                  <a:pt x="1" y="9229"/>
                </a:lnTo>
                <a:lnTo>
                  <a:pt x="1" y="14810"/>
                </a:lnTo>
                <a:cubicBezTo>
                  <a:pt x="1309" y="14810"/>
                  <a:pt x="2662" y="14661"/>
                  <a:pt x="3993" y="14661"/>
                </a:cubicBezTo>
                <a:cubicBezTo>
                  <a:pt x="5167" y="14661"/>
                  <a:pt x="6325" y="14777"/>
                  <a:pt x="7421" y="15216"/>
                </a:cubicBezTo>
                <a:cubicBezTo>
                  <a:pt x="10258" y="16369"/>
                  <a:pt x="11817" y="19362"/>
                  <a:pt x="12877" y="22231"/>
                </a:cubicBezTo>
                <a:cubicBezTo>
                  <a:pt x="13781" y="25068"/>
                  <a:pt x="14436" y="28186"/>
                  <a:pt x="16120" y="30649"/>
                </a:cubicBezTo>
                <a:cubicBezTo>
                  <a:pt x="17273" y="32208"/>
                  <a:pt x="18708" y="33393"/>
                  <a:pt x="20391" y="34297"/>
                </a:cubicBezTo>
                <a:lnTo>
                  <a:pt x="48608" y="34297"/>
                </a:lnTo>
                <a:lnTo>
                  <a:pt x="48608" y="2869"/>
                </a:lnTo>
                <a:cubicBezTo>
                  <a:pt x="47298" y="1684"/>
                  <a:pt x="45864" y="655"/>
                  <a:pt x="44430" y="1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23"/>
          <p:cNvSpPr/>
          <p:nvPr/>
        </p:nvSpPr>
        <p:spPr>
          <a:xfrm>
            <a:off x="0" y="0"/>
            <a:ext cx="1678764" cy="1384223"/>
          </a:xfrm>
          <a:custGeom>
            <a:rect b="b" l="l" r="r" t="t"/>
            <a:pathLst>
              <a:path extrusionOk="0" h="9230" w="11194">
                <a:moveTo>
                  <a:pt x="1" y="1"/>
                </a:moveTo>
                <a:lnTo>
                  <a:pt x="1" y="2588"/>
                </a:lnTo>
                <a:lnTo>
                  <a:pt x="1" y="9229"/>
                </a:lnTo>
                <a:cubicBezTo>
                  <a:pt x="1559" y="7265"/>
                  <a:pt x="3524" y="5457"/>
                  <a:pt x="5581" y="3773"/>
                </a:cubicBezTo>
                <a:cubicBezTo>
                  <a:pt x="7296" y="2464"/>
                  <a:pt x="9105" y="1185"/>
                  <a:pt x="11194" y="1"/>
                </a:cubicBez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23"/>
          <p:cNvSpPr/>
          <p:nvPr/>
        </p:nvSpPr>
        <p:spPr>
          <a:xfrm>
            <a:off x="6463975" y="0"/>
            <a:ext cx="2120700" cy="5149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23"/>
          <p:cNvSpPr txBox="1"/>
          <p:nvPr>
            <p:ph type="ctrTitle"/>
          </p:nvPr>
        </p:nvSpPr>
        <p:spPr>
          <a:xfrm flipH="1">
            <a:off x="6743999" y="755300"/>
            <a:ext cx="1746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204" name="Google Shape;204;p23"/>
          <p:cNvSpPr txBox="1"/>
          <p:nvPr>
            <p:ph idx="1" type="subTitle"/>
          </p:nvPr>
        </p:nvSpPr>
        <p:spPr>
          <a:xfrm flipH="1">
            <a:off x="6744000" y="2844850"/>
            <a:ext cx="1746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100"/>
              <a:buNone/>
              <a:defRPr sz="1100">
                <a:solidFill>
                  <a:srgbClr val="6F4657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2" type="blank">
  <p:cSld name="BLANK"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4"/>
          <p:cNvSpPr/>
          <p:nvPr/>
        </p:nvSpPr>
        <p:spPr>
          <a:xfrm flipH="1">
            <a:off x="0" y="0"/>
            <a:ext cx="9144015" cy="5143521"/>
          </a:xfrm>
          <a:custGeom>
            <a:rect b="b" l="l" r="r" t="t"/>
            <a:pathLst>
              <a:path extrusionOk="0" h="34297" w="48608">
                <a:moveTo>
                  <a:pt x="1" y="1"/>
                </a:moveTo>
                <a:lnTo>
                  <a:pt x="1" y="2588"/>
                </a:lnTo>
                <a:lnTo>
                  <a:pt x="1" y="9229"/>
                </a:lnTo>
                <a:lnTo>
                  <a:pt x="1" y="14810"/>
                </a:lnTo>
                <a:lnTo>
                  <a:pt x="1" y="34297"/>
                </a:lnTo>
                <a:lnTo>
                  <a:pt x="48608" y="34297"/>
                </a:lnTo>
                <a:lnTo>
                  <a:pt x="48608" y="1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24"/>
          <p:cNvSpPr/>
          <p:nvPr/>
        </p:nvSpPr>
        <p:spPr>
          <a:xfrm flipH="1">
            <a:off x="0" y="0"/>
            <a:ext cx="9144015" cy="5143521"/>
          </a:xfrm>
          <a:custGeom>
            <a:rect b="b" l="l" r="r" t="t"/>
            <a:pathLst>
              <a:path extrusionOk="0" h="34297" w="48608">
                <a:moveTo>
                  <a:pt x="35731" y="1"/>
                </a:moveTo>
                <a:cubicBezTo>
                  <a:pt x="34577" y="655"/>
                  <a:pt x="33393" y="1435"/>
                  <a:pt x="32239" y="2588"/>
                </a:cubicBezTo>
                <a:cubicBezTo>
                  <a:pt x="28841" y="5862"/>
                  <a:pt x="28841" y="12098"/>
                  <a:pt x="22730" y="12721"/>
                </a:cubicBezTo>
                <a:cubicBezTo>
                  <a:pt x="22431" y="12750"/>
                  <a:pt x="22135" y="12763"/>
                  <a:pt x="21841" y="12763"/>
                </a:cubicBezTo>
                <a:cubicBezTo>
                  <a:pt x="17933" y="12763"/>
                  <a:pt x="14459" y="10338"/>
                  <a:pt x="11443" y="7670"/>
                </a:cubicBezTo>
                <a:cubicBezTo>
                  <a:pt x="9635" y="6236"/>
                  <a:pt x="7670" y="4802"/>
                  <a:pt x="5581" y="3773"/>
                </a:cubicBezTo>
                <a:cubicBezTo>
                  <a:pt x="4802" y="3368"/>
                  <a:pt x="4023" y="3118"/>
                  <a:pt x="3118" y="2869"/>
                </a:cubicBezTo>
                <a:cubicBezTo>
                  <a:pt x="2089" y="2588"/>
                  <a:pt x="1061" y="2588"/>
                  <a:pt x="1" y="2588"/>
                </a:cubicBezTo>
                <a:lnTo>
                  <a:pt x="1" y="9229"/>
                </a:lnTo>
                <a:lnTo>
                  <a:pt x="1" y="14810"/>
                </a:lnTo>
                <a:cubicBezTo>
                  <a:pt x="1309" y="14810"/>
                  <a:pt x="2662" y="14661"/>
                  <a:pt x="3993" y="14661"/>
                </a:cubicBezTo>
                <a:cubicBezTo>
                  <a:pt x="5167" y="14661"/>
                  <a:pt x="6325" y="14777"/>
                  <a:pt x="7421" y="15216"/>
                </a:cubicBezTo>
                <a:cubicBezTo>
                  <a:pt x="10258" y="16369"/>
                  <a:pt x="11817" y="19362"/>
                  <a:pt x="12877" y="22231"/>
                </a:cubicBezTo>
                <a:cubicBezTo>
                  <a:pt x="13781" y="25068"/>
                  <a:pt x="14436" y="28186"/>
                  <a:pt x="16120" y="30649"/>
                </a:cubicBezTo>
                <a:cubicBezTo>
                  <a:pt x="17273" y="32208"/>
                  <a:pt x="18708" y="33393"/>
                  <a:pt x="20391" y="34297"/>
                </a:cubicBezTo>
                <a:lnTo>
                  <a:pt x="48608" y="34297"/>
                </a:lnTo>
                <a:lnTo>
                  <a:pt x="48608" y="2869"/>
                </a:lnTo>
                <a:cubicBezTo>
                  <a:pt x="47298" y="1684"/>
                  <a:pt x="45864" y="655"/>
                  <a:pt x="44430" y="1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24"/>
          <p:cNvSpPr/>
          <p:nvPr/>
        </p:nvSpPr>
        <p:spPr>
          <a:xfrm flipH="1">
            <a:off x="7465251" y="0"/>
            <a:ext cx="1678764" cy="1384223"/>
          </a:xfrm>
          <a:custGeom>
            <a:rect b="b" l="l" r="r" t="t"/>
            <a:pathLst>
              <a:path extrusionOk="0" h="9230" w="11194">
                <a:moveTo>
                  <a:pt x="1" y="1"/>
                </a:moveTo>
                <a:lnTo>
                  <a:pt x="1" y="2588"/>
                </a:lnTo>
                <a:lnTo>
                  <a:pt x="1" y="9229"/>
                </a:lnTo>
                <a:cubicBezTo>
                  <a:pt x="1559" y="7265"/>
                  <a:pt x="3524" y="5457"/>
                  <a:pt x="5581" y="3773"/>
                </a:cubicBezTo>
                <a:cubicBezTo>
                  <a:pt x="7296" y="2464"/>
                  <a:pt x="9105" y="1185"/>
                  <a:pt x="11194" y="1"/>
                </a:cubicBezTo>
                <a:close/>
              </a:path>
            </a:pathLst>
          </a:custGeom>
          <a:solidFill>
            <a:srgbClr val="FF6B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24"/>
          <p:cNvSpPr/>
          <p:nvPr/>
        </p:nvSpPr>
        <p:spPr>
          <a:xfrm>
            <a:off x="566500" y="0"/>
            <a:ext cx="21207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" name="Google Shape;210;p24"/>
          <p:cNvSpPr txBox="1"/>
          <p:nvPr>
            <p:ph type="ctrTitle"/>
          </p:nvPr>
        </p:nvSpPr>
        <p:spPr>
          <a:xfrm flipH="1">
            <a:off x="753699" y="755300"/>
            <a:ext cx="1746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400"/>
              <a:buNone/>
              <a:defRPr sz="2400">
                <a:solidFill>
                  <a:srgbClr val="6F465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211" name="Google Shape;211;p24"/>
          <p:cNvSpPr txBox="1"/>
          <p:nvPr>
            <p:ph idx="1" type="subTitle"/>
          </p:nvPr>
        </p:nvSpPr>
        <p:spPr>
          <a:xfrm flipH="1">
            <a:off x="753700" y="2844850"/>
            <a:ext cx="1746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100"/>
              <a:buNone/>
              <a:defRPr sz="1100">
                <a:solidFill>
                  <a:srgbClr val="6F4657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8"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5" Type="http://schemas.openxmlformats.org/officeDocument/2006/relationships/theme" Target="../theme/theme2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swald"/>
              <a:buNone/>
              <a:defRPr sz="28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swald"/>
              <a:buNone/>
              <a:defRPr sz="28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swald"/>
              <a:buNone/>
              <a:defRPr sz="28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swald"/>
              <a:buNone/>
              <a:defRPr sz="28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swald"/>
              <a:buNone/>
              <a:defRPr sz="28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swald"/>
              <a:buNone/>
              <a:defRPr sz="28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swald"/>
              <a:buNone/>
              <a:defRPr sz="28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swald"/>
              <a:buNone/>
              <a:defRPr sz="28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swald"/>
              <a:buNone/>
              <a:defRPr sz="28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uli"/>
              <a:buChar char="●"/>
              <a:defRPr>
                <a:solidFill>
                  <a:schemeClr val="dk2"/>
                </a:solidFill>
                <a:latin typeface="Muli"/>
                <a:ea typeface="Muli"/>
                <a:cs typeface="Muli"/>
                <a:sym typeface="Muli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uli"/>
              <a:buChar char="○"/>
              <a:defRPr>
                <a:solidFill>
                  <a:schemeClr val="dk2"/>
                </a:solidFill>
                <a:latin typeface="Muli"/>
                <a:ea typeface="Muli"/>
                <a:cs typeface="Muli"/>
                <a:sym typeface="Muli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uli"/>
              <a:buChar char="■"/>
              <a:defRPr>
                <a:solidFill>
                  <a:schemeClr val="dk2"/>
                </a:solidFill>
                <a:latin typeface="Muli"/>
                <a:ea typeface="Muli"/>
                <a:cs typeface="Muli"/>
                <a:sym typeface="Muli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uli"/>
              <a:buChar char="●"/>
              <a:defRPr>
                <a:solidFill>
                  <a:schemeClr val="dk2"/>
                </a:solidFill>
                <a:latin typeface="Muli"/>
                <a:ea typeface="Muli"/>
                <a:cs typeface="Muli"/>
                <a:sym typeface="Muli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uli"/>
              <a:buChar char="○"/>
              <a:defRPr>
                <a:solidFill>
                  <a:schemeClr val="dk2"/>
                </a:solidFill>
                <a:latin typeface="Muli"/>
                <a:ea typeface="Muli"/>
                <a:cs typeface="Muli"/>
                <a:sym typeface="Muli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uli"/>
              <a:buChar char="■"/>
              <a:defRPr>
                <a:solidFill>
                  <a:schemeClr val="dk2"/>
                </a:solidFill>
                <a:latin typeface="Muli"/>
                <a:ea typeface="Muli"/>
                <a:cs typeface="Muli"/>
                <a:sym typeface="Muli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uli"/>
              <a:buChar char="●"/>
              <a:defRPr>
                <a:solidFill>
                  <a:schemeClr val="dk2"/>
                </a:solidFill>
                <a:latin typeface="Muli"/>
                <a:ea typeface="Muli"/>
                <a:cs typeface="Muli"/>
                <a:sym typeface="Muli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uli"/>
              <a:buChar char="○"/>
              <a:defRPr>
                <a:solidFill>
                  <a:schemeClr val="dk2"/>
                </a:solidFill>
                <a:latin typeface="Muli"/>
                <a:ea typeface="Muli"/>
                <a:cs typeface="Muli"/>
                <a:sym typeface="Muli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Muli"/>
              <a:buChar char="■"/>
              <a:defRPr>
                <a:solidFill>
                  <a:schemeClr val="dk2"/>
                </a:solidFill>
                <a:latin typeface="Muli"/>
                <a:ea typeface="Muli"/>
                <a:cs typeface="Muli"/>
                <a:sym typeface="Muli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2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15" name="Google Shape;215;p2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16" name="Google Shape;216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4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docs.google.com/spreadsheets/d/1B7o2AfwLdIQFoDiTmi3Tyk2cLrgoh7nn4JfzQLZ4-Bc/copy" TargetMode="External"/><Relationship Id="rId4" Type="http://schemas.openxmlformats.org/officeDocument/2006/relationships/image" Target="../media/image1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7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3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0.png"/><Relationship Id="rId4" Type="http://schemas.openxmlformats.org/officeDocument/2006/relationships/image" Target="../media/image9.png"/><Relationship Id="rId5" Type="http://schemas.openxmlformats.org/officeDocument/2006/relationships/image" Target="../media/image8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Muli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p28"/>
          <p:cNvSpPr txBox="1"/>
          <p:nvPr>
            <p:ph type="ctrTitle"/>
          </p:nvPr>
        </p:nvSpPr>
        <p:spPr>
          <a:xfrm>
            <a:off x="2890100" y="1753875"/>
            <a:ext cx="3218100" cy="179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/>
              <a:t>HERE IS WHERE YOUR PRESENTATION BEGINS</a:t>
            </a:r>
            <a:endParaRPr sz="3000">
              <a:solidFill>
                <a:srgbClr val="000000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6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" name="Google Shape;227;p29"/>
          <p:cNvSpPr txBox="1"/>
          <p:nvPr>
            <p:ph type="ctrTitle"/>
          </p:nvPr>
        </p:nvSpPr>
        <p:spPr>
          <a:xfrm>
            <a:off x="2831775" y="1814563"/>
            <a:ext cx="3480300" cy="6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228" name="Google Shape;228;p29"/>
          <p:cNvSpPr txBox="1"/>
          <p:nvPr>
            <p:ph idx="1" type="subTitle"/>
          </p:nvPr>
        </p:nvSpPr>
        <p:spPr>
          <a:xfrm>
            <a:off x="2831776" y="2536338"/>
            <a:ext cx="3480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 could be the part of the presentation where you can introduce yourself, write                your email…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p30"/>
          <p:cNvSpPr txBox="1"/>
          <p:nvPr>
            <p:ph type="title"/>
          </p:nvPr>
        </p:nvSpPr>
        <p:spPr>
          <a:xfrm>
            <a:off x="2280675" y="2874202"/>
            <a:ext cx="40314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一Someone famous</a:t>
            </a:r>
            <a:endParaRPr/>
          </a:p>
        </p:txBody>
      </p:sp>
      <p:sp>
        <p:nvSpPr>
          <p:cNvPr id="234" name="Google Shape;234;p30"/>
          <p:cNvSpPr txBox="1"/>
          <p:nvPr>
            <p:ph idx="1" type="subTitle"/>
          </p:nvPr>
        </p:nvSpPr>
        <p:spPr>
          <a:xfrm>
            <a:off x="2265775" y="1938600"/>
            <a:ext cx="46122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31"/>
          <p:cNvSpPr txBox="1"/>
          <p:nvPr>
            <p:ph type="ctrTitle"/>
          </p:nvPr>
        </p:nvSpPr>
        <p:spPr>
          <a:xfrm>
            <a:off x="206600" y="3913225"/>
            <a:ext cx="3766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SCHEDULE</a:t>
            </a:r>
            <a:endParaRPr/>
          </a:p>
        </p:txBody>
      </p:sp>
      <p:sp>
        <p:nvSpPr>
          <p:cNvPr id="240" name="Google Shape;240;p31"/>
          <p:cNvSpPr txBox="1"/>
          <p:nvPr>
            <p:ph idx="1" type="subTitle"/>
          </p:nvPr>
        </p:nvSpPr>
        <p:spPr>
          <a:xfrm flipH="1">
            <a:off x="1169650" y="1263750"/>
            <a:ext cx="11109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swald"/>
                <a:ea typeface="Oswald"/>
                <a:cs typeface="Oswald"/>
                <a:sym typeface="Oswald"/>
              </a:rPr>
              <a:t>OUR </a:t>
            </a:r>
            <a:r>
              <a:rPr lang="es">
                <a:solidFill>
                  <a:srgbClr val="A6CBC2"/>
                </a:solidFill>
                <a:latin typeface="Oswald"/>
                <a:ea typeface="Oswald"/>
                <a:cs typeface="Oswald"/>
                <a:sym typeface="Oswald"/>
              </a:rPr>
              <a:t>COMPANY</a:t>
            </a:r>
            <a:endParaRPr>
              <a:solidFill>
                <a:srgbClr val="A6CBC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41" name="Google Shape;241;p31"/>
          <p:cNvSpPr txBox="1"/>
          <p:nvPr>
            <p:ph idx="2" type="subTitle"/>
          </p:nvPr>
        </p:nvSpPr>
        <p:spPr>
          <a:xfrm flipH="1">
            <a:off x="2949478" y="1263750"/>
            <a:ext cx="13719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swald"/>
                <a:ea typeface="Oswald"/>
                <a:cs typeface="Oswald"/>
                <a:sym typeface="Oswald"/>
              </a:rPr>
              <a:t>OUR </a:t>
            </a:r>
            <a:r>
              <a:rPr lang="es">
                <a:solidFill>
                  <a:srgbClr val="A6CBC2"/>
                </a:solidFill>
                <a:latin typeface="Oswald"/>
                <a:ea typeface="Oswald"/>
                <a:cs typeface="Oswald"/>
                <a:sym typeface="Oswald"/>
              </a:rPr>
              <a:t>STATISTICS</a:t>
            </a:r>
            <a:endParaRPr>
              <a:solidFill>
                <a:srgbClr val="A6CBC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42" name="Google Shape;242;p31"/>
          <p:cNvSpPr txBox="1"/>
          <p:nvPr>
            <p:ph idx="3" type="subTitle"/>
          </p:nvPr>
        </p:nvSpPr>
        <p:spPr>
          <a:xfrm flipH="1">
            <a:off x="4874484" y="1263750"/>
            <a:ext cx="13422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swald"/>
                <a:ea typeface="Oswald"/>
                <a:cs typeface="Oswald"/>
                <a:sym typeface="Oswald"/>
              </a:rPr>
              <a:t>FUTURE </a:t>
            </a:r>
            <a:r>
              <a:rPr lang="es">
                <a:solidFill>
                  <a:srgbClr val="A6CBC2"/>
                </a:solidFill>
                <a:latin typeface="Oswald"/>
                <a:ea typeface="Oswald"/>
                <a:cs typeface="Oswald"/>
                <a:sym typeface="Oswald"/>
              </a:rPr>
              <a:t>PLANS</a:t>
            </a:r>
            <a:endParaRPr>
              <a:solidFill>
                <a:srgbClr val="A6CBC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43" name="Google Shape;243;p31"/>
          <p:cNvSpPr txBox="1"/>
          <p:nvPr>
            <p:ph idx="4" type="subTitle"/>
          </p:nvPr>
        </p:nvSpPr>
        <p:spPr>
          <a:xfrm flipH="1">
            <a:off x="6652875" y="1263750"/>
            <a:ext cx="15903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swald"/>
                <a:ea typeface="Oswald"/>
                <a:cs typeface="Oswald"/>
                <a:sym typeface="Oswald"/>
              </a:rPr>
              <a:t>OUR </a:t>
            </a:r>
            <a:r>
              <a:rPr lang="es">
                <a:solidFill>
                  <a:srgbClr val="A6CBC2"/>
                </a:solidFill>
                <a:latin typeface="Oswald"/>
                <a:ea typeface="Oswald"/>
                <a:cs typeface="Oswald"/>
                <a:sym typeface="Oswald"/>
              </a:rPr>
              <a:t>APPLICATIONS</a:t>
            </a:r>
            <a:endParaRPr>
              <a:solidFill>
                <a:srgbClr val="A6CBC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44" name="Google Shape;244;p31"/>
          <p:cNvSpPr txBox="1"/>
          <p:nvPr>
            <p:ph idx="5" type="title"/>
          </p:nvPr>
        </p:nvSpPr>
        <p:spPr>
          <a:xfrm>
            <a:off x="950775" y="1345025"/>
            <a:ext cx="1577700" cy="8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</p:txBody>
      </p:sp>
      <p:sp>
        <p:nvSpPr>
          <p:cNvPr id="245" name="Google Shape;245;p31"/>
          <p:cNvSpPr txBox="1"/>
          <p:nvPr>
            <p:ph idx="6" type="title"/>
          </p:nvPr>
        </p:nvSpPr>
        <p:spPr>
          <a:xfrm>
            <a:off x="2860778" y="1345025"/>
            <a:ext cx="1577700" cy="8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</p:txBody>
      </p:sp>
      <p:sp>
        <p:nvSpPr>
          <p:cNvPr id="246" name="Google Shape;246;p31"/>
          <p:cNvSpPr txBox="1"/>
          <p:nvPr>
            <p:ph idx="7" type="title"/>
          </p:nvPr>
        </p:nvSpPr>
        <p:spPr>
          <a:xfrm>
            <a:off x="4777616" y="1345025"/>
            <a:ext cx="1577700" cy="8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</p:txBody>
      </p:sp>
      <p:sp>
        <p:nvSpPr>
          <p:cNvPr id="247" name="Google Shape;247;p31"/>
          <p:cNvSpPr txBox="1"/>
          <p:nvPr>
            <p:ph idx="8" type="title"/>
          </p:nvPr>
        </p:nvSpPr>
        <p:spPr>
          <a:xfrm>
            <a:off x="6652816" y="1345025"/>
            <a:ext cx="1577700" cy="8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4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p32"/>
          <p:cNvSpPr txBox="1"/>
          <p:nvPr>
            <p:ph type="ctrTitle"/>
          </p:nvPr>
        </p:nvSpPr>
        <p:spPr>
          <a:xfrm>
            <a:off x="3173879" y="131222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A6CBC2"/>
                </a:solidFill>
              </a:rPr>
              <a:t>COMPANY</a:t>
            </a:r>
            <a:endParaRPr>
              <a:solidFill>
                <a:srgbClr val="A6CBC2"/>
              </a:solidFill>
            </a:endParaRPr>
          </a:p>
        </p:txBody>
      </p:sp>
      <p:sp>
        <p:nvSpPr>
          <p:cNvPr id="253" name="Google Shape;253;p32"/>
          <p:cNvSpPr txBox="1"/>
          <p:nvPr>
            <p:ph idx="1" type="subTitle"/>
          </p:nvPr>
        </p:nvSpPr>
        <p:spPr>
          <a:xfrm>
            <a:off x="3173876" y="340177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7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p33"/>
          <p:cNvSpPr txBox="1"/>
          <p:nvPr>
            <p:ph type="ctrTitle"/>
          </p:nvPr>
        </p:nvSpPr>
        <p:spPr>
          <a:xfrm>
            <a:off x="733550" y="1167625"/>
            <a:ext cx="21498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lang="es"/>
              <a:t>he </a:t>
            </a:r>
            <a:r>
              <a:rPr lang="es">
                <a:solidFill>
                  <a:srgbClr val="A6CBC2"/>
                </a:solidFill>
              </a:rPr>
              <a:t>slide title</a:t>
            </a:r>
            <a:r>
              <a:rPr lang="es"/>
              <a:t> goes here!</a:t>
            </a:r>
            <a:endParaRPr/>
          </a:p>
        </p:txBody>
      </p:sp>
      <p:sp>
        <p:nvSpPr>
          <p:cNvPr id="259" name="Google Shape;259;p33"/>
          <p:cNvSpPr txBox="1"/>
          <p:nvPr>
            <p:ph idx="1" type="subTitle"/>
          </p:nvPr>
        </p:nvSpPr>
        <p:spPr>
          <a:xfrm>
            <a:off x="4089150" y="2980950"/>
            <a:ext cx="4430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Do you know what helps you make your point clear?</a:t>
            </a:r>
            <a:br>
              <a:rPr lang="es" sz="1100"/>
            </a:br>
            <a:r>
              <a:rPr lang="es" sz="1100"/>
              <a:t>Lists like this one: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100"/>
              <a:buChar char="●"/>
            </a:pPr>
            <a:r>
              <a:rPr lang="es" sz="1100"/>
              <a:t>Because they’re simple 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100"/>
              <a:buChar char="●"/>
            </a:pPr>
            <a:r>
              <a:rPr lang="es" sz="1100"/>
              <a:t>You can organize your ideas clearly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100"/>
              <a:buChar char="●"/>
            </a:pPr>
            <a:r>
              <a:rPr lang="es" sz="1100"/>
              <a:t>And because you’ll never forget to buy milk!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And the most important thing: the audience won’t miss the point of your presentation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p34"/>
          <p:cNvSpPr txBox="1"/>
          <p:nvPr>
            <p:ph type="ctrTitle"/>
          </p:nvPr>
        </p:nvSpPr>
        <p:spPr>
          <a:xfrm>
            <a:off x="2831779" y="1545450"/>
            <a:ext cx="34803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DO WE DO</a:t>
            </a:r>
            <a:r>
              <a:rPr lang="es"/>
              <a:t>?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p35"/>
          <p:cNvSpPr txBox="1"/>
          <p:nvPr>
            <p:ph idx="1" type="subTitle"/>
          </p:nvPr>
        </p:nvSpPr>
        <p:spPr>
          <a:xfrm>
            <a:off x="1655975" y="3721225"/>
            <a:ext cx="2324100" cy="12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70" name="Google Shape;270;p35"/>
          <p:cNvSpPr txBox="1"/>
          <p:nvPr>
            <p:ph idx="3" type="subTitle"/>
          </p:nvPr>
        </p:nvSpPr>
        <p:spPr>
          <a:xfrm>
            <a:off x="5185750" y="3721225"/>
            <a:ext cx="2324100" cy="115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271" name="Google Shape;271;p35"/>
          <p:cNvSpPr txBox="1"/>
          <p:nvPr>
            <p:ph idx="4" type="ctrTitle"/>
          </p:nvPr>
        </p:nvSpPr>
        <p:spPr>
          <a:xfrm>
            <a:off x="4582900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</a:t>
            </a:r>
            <a:r>
              <a:rPr lang="es">
                <a:solidFill>
                  <a:srgbClr val="A6CBC2"/>
                </a:solidFill>
              </a:rPr>
              <a:t>to divide</a:t>
            </a:r>
            <a:r>
              <a:rPr lang="es"/>
              <a:t> the content</a:t>
            </a:r>
            <a:endParaRPr/>
          </a:p>
        </p:txBody>
      </p:sp>
      <p:grpSp>
        <p:nvGrpSpPr>
          <p:cNvPr id="272" name="Google Shape;272;p35"/>
          <p:cNvGrpSpPr/>
          <p:nvPr/>
        </p:nvGrpSpPr>
        <p:grpSpPr>
          <a:xfrm>
            <a:off x="2650578" y="2890115"/>
            <a:ext cx="334886" cy="335791"/>
            <a:chOff x="-28467625" y="2331750"/>
            <a:chExt cx="296150" cy="296950"/>
          </a:xfrm>
        </p:grpSpPr>
        <p:sp>
          <p:nvSpPr>
            <p:cNvPr id="273" name="Google Shape;273;p35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6F4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35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6F4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" name="Google Shape;275;p35"/>
          <p:cNvGrpSpPr/>
          <p:nvPr/>
        </p:nvGrpSpPr>
        <p:grpSpPr>
          <a:xfrm>
            <a:off x="6175900" y="2890896"/>
            <a:ext cx="343791" cy="334236"/>
            <a:chOff x="-26585200" y="2710400"/>
            <a:chExt cx="304025" cy="295575"/>
          </a:xfrm>
        </p:grpSpPr>
        <p:sp>
          <p:nvSpPr>
            <p:cNvPr id="276" name="Google Shape;276;p35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5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5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5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35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35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35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35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35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35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35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35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8" name="Google Shape;288;p35"/>
          <p:cNvSpPr txBox="1"/>
          <p:nvPr>
            <p:ph type="ctrTitle"/>
          </p:nvPr>
        </p:nvSpPr>
        <p:spPr>
          <a:xfrm>
            <a:off x="1509895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89" name="Google Shape;289;p35"/>
          <p:cNvSpPr txBox="1"/>
          <p:nvPr>
            <p:ph idx="2" type="ctrTitle"/>
          </p:nvPr>
        </p:nvSpPr>
        <p:spPr>
          <a:xfrm>
            <a:off x="5039670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6B65"/>
                </a:solidFill>
              </a:rPr>
              <a:t>VENUS</a:t>
            </a:r>
            <a:endParaRPr>
              <a:solidFill>
                <a:srgbClr val="FF6B65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3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p36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95" name="Google Shape;295;p36"/>
          <p:cNvSpPr txBox="1"/>
          <p:nvPr>
            <p:ph idx="6" type="ctrTitle"/>
          </p:nvPr>
        </p:nvSpPr>
        <p:spPr>
          <a:xfrm flipH="1">
            <a:off x="206325" y="284100"/>
            <a:ext cx="27279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</a:t>
            </a:r>
            <a:r>
              <a:rPr lang="es">
                <a:solidFill>
                  <a:srgbClr val="A6CBC2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  <p:sp>
        <p:nvSpPr>
          <p:cNvPr id="296" name="Google Shape;296;p36"/>
          <p:cNvSpPr txBox="1"/>
          <p:nvPr>
            <p:ph idx="3" type="subTitle"/>
          </p:nvPr>
        </p:nvSpPr>
        <p:spPr>
          <a:xfrm>
            <a:off x="3660300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biggest planet in our Solar System and the fourth-brightest object in the sky</a:t>
            </a:r>
            <a:endParaRPr/>
          </a:p>
        </p:txBody>
      </p:sp>
      <p:sp>
        <p:nvSpPr>
          <p:cNvPr id="297" name="Google Shape;297;p36"/>
          <p:cNvSpPr txBox="1"/>
          <p:nvPr>
            <p:ph idx="5" type="subTitle"/>
          </p:nvPr>
        </p:nvSpPr>
        <p:spPr>
          <a:xfrm>
            <a:off x="6427475" y="3797425"/>
            <a:ext cx="1648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</p:txBody>
      </p:sp>
      <p:grpSp>
        <p:nvGrpSpPr>
          <p:cNvPr id="298" name="Google Shape;298;p36"/>
          <p:cNvGrpSpPr/>
          <p:nvPr/>
        </p:nvGrpSpPr>
        <p:grpSpPr>
          <a:xfrm>
            <a:off x="1792763" y="2987231"/>
            <a:ext cx="314419" cy="334010"/>
            <a:chOff x="-24330250" y="2340425"/>
            <a:chExt cx="278050" cy="295375"/>
          </a:xfrm>
        </p:grpSpPr>
        <p:sp>
          <p:nvSpPr>
            <p:cNvPr id="299" name="Google Shape;299;p36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82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36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82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36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82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36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82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36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82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36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82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36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82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6" name="Google Shape;306;p36"/>
          <p:cNvSpPr/>
          <p:nvPr/>
        </p:nvSpPr>
        <p:spPr>
          <a:xfrm>
            <a:off x="4431721" y="2997466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" name="Google Shape;307;p36"/>
          <p:cNvSpPr/>
          <p:nvPr/>
        </p:nvSpPr>
        <p:spPr>
          <a:xfrm>
            <a:off x="7094734" y="2986779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B1C6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" name="Google Shape;308;p36"/>
          <p:cNvSpPr txBox="1"/>
          <p:nvPr>
            <p:ph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F8287"/>
                </a:solidFill>
              </a:rPr>
              <a:t>MARS</a:t>
            </a:r>
            <a:endParaRPr>
              <a:solidFill>
                <a:srgbClr val="5F8287"/>
              </a:solidFill>
            </a:endParaRPr>
          </a:p>
        </p:txBody>
      </p:sp>
      <p:sp>
        <p:nvSpPr>
          <p:cNvPr id="309" name="Google Shape;309;p36"/>
          <p:cNvSpPr txBox="1"/>
          <p:nvPr>
            <p:ph idx="2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A6CBC2"/>
                </a:solidFill>
              </a:rPr>
              <a:t>JUPITER</a:t>
            </a:r>
            <a:endParaRPr>
              <a:solidFill>
                <a:srgbClr val="A6CBC2"/>
              </a:solidFill>
            </a:endParaRPr>
          </a:p>
        </p:txBody>
      </p:sp>
      <p:sp>
        <p:nvSpPr>
          <p:cNvPr id="310" name="Google Shape;310;p36"/>
          <p:cNvSpPr txBox="1"/>
          <p:nvPr>
            <p:ph idx="4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B1C6CA"/>
                </a:solidFill>
              </a:rPr>
              <a:t>SATURN</a:t>
            </a:r>
            <a:endParaRPr>
              <a:solidFill>
                <a:srgbClr val="B1C6CA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4" name="Shape 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Google Shape;315;p37"/>
          <p:cNvSpPr txBox="1"/>
          <p:nvPr>
            <p:ph idx="1" type="subTitle"/>
          </p:nvPr>
        </p:nvSpPr>
        <p:spPr>
          <a:xfrm flipH="1">
            <a:off x="6275163" y="3517338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/>
              <a:t>Venus has a beautiful name and is the second planet from the Sun. It’s terribly hot, even hotter than Mercury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16" name="Google Shape;316;p37"/>
          <p:cNvSpPr txBox="1"/>
          <p:nvPr>
            <p:ph idx="3" type="subTitle"/>
          </p:nvPr>
        </p:nvSpPr>
        <p:spPr>
          <a:xfrm flipH="1">
            <a:off x="3624188" y="3517338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/>
              <a:t>It’s a gas giant and the biggest planet in our Solar System. Jupiter is the fourth-brightest object in the sky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17" name="Google Shape;317;p37"/>
          <p:cNvSpPr txBox="1"/>
          <p:nvPr>
            <p:ph idx="5" type="subTitle"/>
          </p:nvPr>
        </p:nvSpPr>
        <p:spPr>
          <a:xfrm flipH="1">
            <a:off x="973213" y="3517338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/>
              <a:t>Despite being red, Mars is a cold place, not hot. The planet is full of iron oxide dust, which gives the planet its reddish cast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318" name="Google Shape;318;p37"/>
          <p:cNvSpPr txBox="1"/>
          <p:nvPr>
            <p:ph idx="6" type="ctrTitle"/>
          </p:nvPr>
        </p:nvSpPr>
        <p:spPr>
          <a:xfrm>
            <a:off x="5192975" y="284100"/>
            <a:ext cx="3766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 you prefer this design?</a:t>
            </a:r>
            <a:endParaRPr/>
          </a:p>
        </p:txBody>
      </p:sp>
      <p:grpSp>
        <p:nvGrpSpPr>
          <p:cNvPr id="319" name="Google Shape;319;p37"/>
          <p:cNvGrpSpPr/>
          <p:nvPr/>
        </p:nvGrpSpPr>
        <p:grpSpPr>
          <a:xfrm>
            <a:off x="1747315" y="2672044"/>
            <a:ext cx="5636884" cy="334915"/>
            <a:chOff x="1747315" y="2651644"/>
            <a:chExt cx="5636884" cy="334915"/>
          </a:xfrm>
        </p:grpSpPr>
        <p:grpSp>
          <p:nvGrpSpPr>
            <p:cNvPr id="320" name="Google Shape;320;p37"/>
            <p:cNvGrpSpPr/>
            <p:nvPr/>
          </p:nvGrpSpPr>
          <p:grpSpPr>
            <a:xfrm>
              <a:off x="4394288" y="2651758"/>
              <a:ext cx="341134" cy="334689"/>
              <a:chOff x="-26993200" y="1961775"/>
              <a:chExt cx="301675" cy="295975"/>
            </a:xfrm>
          </p:grpSpPr>
          <p:sp>
            <p:nvSpPr>
              <p:cNvPr id="321" name="Google Shape;321;p37"/>
              <p:cNvSpPr/>
              <p:nvPr/>
            </p:nvSpPr>
            <p:spPr>
              <a:xfrm>
                <a:off x="-26993200" y="1961775"/>
                <a:ext cx="301675" cy="295975"/>
              </a:xfrm>
              <a:custGeom>
                <a:rect b="b" l="l" r="r" t="t"/>
                <a:pathLst>
                  <a:path extrusionOk="0" h="11839" w="12067">
                    <a:moveTo>
                      <a:pt x="8601" y="685"/>
                    </a:moveTo>
                    <a:cubicBezTo>
                      <a:pt x="8664" y="685"/>
                      <a:pt x="8790" y="717"/>
                      <a:pt x="8822" y="811"/>
                    </a:cubicBezTo>
                    <a:lnTo>
                      <a:pt x="11279" y="3237"/>
                    </a:lnTo>
                    <a:cubicBezTo>
                      <a:pt x="11342" y="3332"/>
                      <a:pt x="11374" y="3395"/>
                      <a:pt x="11374" y="3489"/>
                    </a:cubicBezTo>
                    <a:cubicBezTo>
                      <a:pt x="11374" y="3552"/>
                      <a:pt x="11342" y="3647"/>
                      <a:pt x="11279" y="3710"/>
                    </a:cubicBezTo>
                    <a:cubicBezTo>
                      <a:pt x="11216" y="3773"/>
                      <a:pt x="11122" y="3804"/>
                      <a:pt x="11031" y="3804"/>
                    </a:cubicBezTo>
                    <a:cubicBezTo>
                      <a:pt x="10941" y="3804"/>
                      <a:pt x="10854" y="3773"/>
                      <a:pt x="10807" y="3710"/>
                    </a:cubicBezTo>
                    <a:lnTo>
                      <a:pt x="8349" y="1284"/>
                    </a:lnTo>
                    <a:cubicBezTo>
                      <a:pt x="8286" y="1189"/>
                      <a:pt x="8223" y="1126"/>
                      <a:pt x="8223" y="1032"/>
                    </a:cubicBezTo>
                    <a:cubicBezTo>
                      <a:pt x="8223" y="969"/>
                      <a:pt x="8286" y="843"/>
                      <a:pt x="8349" y="811"/>
                    </a:cubicBezTo>
                    <a:cubicBezTo>
                      <a:pt x="8444" y="717"/>
                      <a:pt x="8507" y="685"/>
                      <a:pt x="8601" y="685"/>
                    </a:cubicBezTo>
                    <a:close/>
                    <a:moveTo>
                      <a:pt x="7971" y="2103"/>
                    </a:moveTo>
                    <a:lnTo>
                      <a:pt x="8759" y="2891"/>
                    </a:lnTo>
                    <a:lnTo>
                      <a:pt x="9925" y="4056"/>
                    </a:lnTo>
                    <a:lnTo>
                      <a:pt x="7058" y="6955"/>
                    </a:lnTo>
                    <a:cubicBezTo>
                      <a:pt x="6617" y="6545"/>
                      <a:pt x="5986" y="6356"/>
                      <a:pt x="5325" y="6356"/>
                    </a:cubicBezTo>
                    <a:lnTo>
                      <a:pt x="5293" y="6356"/>
                    </a:lnTo>
                    <a:cubicBezTo>
                      <a:pt x="5256" y="6359"/>
                      <a:pt x="5219" y="6360"/>
                      <a:pt x="5182" y="6360"/>
                    </a:cubicBezTo>
                    <a:cubicBezTo>
                      <a:pt x="4779" y="6360"/>
                      <a:pt x="4385" y="6206"/>
                      <a:pt x="4096" y="5947"/>
                    </a:cubicBezTo>
                    <a:lnTo>
                      <a:pt x="5136" y="4939"/>
                    </a:lnTo>
                    <a:lnTo>
                      <a:pt x="5356" y="5159"/>
                    </a:lnTo>
                    <a:cubicBezTo>
                      <a:pt x="5451" y="5254"/>
                      <a:pt x="5514" y="5285"/>
                      <a:pt x="5608" y="5285"/>
                    </a:cubicBezTo>
                    <a:cubicBezTo>
                      <a:pt x="5671" y="5285"/>
                      <a:pt x="5797" y="5254"/>
                      <a:pt x="5829" y="5159"/>
                    </a:cubicBezTo>
                    <a:cubicBezTo>
                      <a:pt x="5955" y="5065"/>
                      <a:pt x="5955" y="4813"/>
                      <a:pt x="5829" y="4687"/>
                    </a:cubicBezTo>
                    <a:lnTo>
                      <a:pt x="5608" y="4466"/>
                    </a:lnTo>
                    <a:lnTo>
                      <a:pt x="6081" y="3993"/>
                    </a:lnTo>
                    <a:lnTo>
                      <a:pt x="6302" y="4214"/>
                    </a:lnTo>
                    <a:cubicBezTo>
                      <a:pt x="6396" y="4308"/>
                      <a:pt x="6459" y="4340"/>
                      <a:pt x="6554" y="4340"/>
                    </a:cubicBezTo>
                    <a:cubicBezTo>
                      <a:pt x="6617" y="4340"/>
                      <a:pt x="6743" y="4308"/>
                      <a:pt x="6774" y="4214"/>
                    </a:cubicBezTo>
                    <a:cubicBezTo>
                      <a:pt x="6900" y="4119"/>
                      <a:pt x="6900" y="3867"/>
                      <a:pt x="6774" y="3741"/>
                    </a:cubicBezTo>
                    <a:lnTo>
                      <a:pt x="6554" y="3521"/>
                    </a:lnTo>
                    <a:lnTo>
                      <a:pt x="7026" y="3048"/>
                    </a:lnTo>
                    <a:lnTo>
                      <a:pt x="7247" y="3269"/>
                    </a:lnTo>
                    <a:cubicBezTo>
                      <a:pt x="7341" y="3363"/>
                      <a:pt x="7404" y="3395"/>
                      <a:pt x="7499" y="3395"/>
                    </a:cubicBezTo>
                    <a:cubicBezTo>
                      <a:pt x="7562" y="3395"/>
                      <a:pt x="7688" y="3363"/>
                      <a:pt x="7719" y="3269"/>
                    </a:cubicBezTo>
                    <a:cubicBezTo>
                      <a:pt x="7845" y="3174"/>
                      <a:pt x="7845" y="2922"/>
                      <a:pt x="7719" y="2796"/>
                    </a:cubicBezTo>
                    <a:lnTo>
                      <a:pt x="7499" y="2576"/>
                    </a:lnTo>
                    <a:lnTo>
                      <a:pt x="7971" y="2103"/>
                    </a:lnTo>
                    <a:close/>
                    <a:moveTo>
                      <a:pt x="3592" y="6482"/>
                    </a:moveTo>
                    <a:cubicBezTo>
                      <a:pt x="4038" y="6839"/>
                      <a:pt x="4596" y="7084"/>
                      <a:pt x="5213" y="7084"/>
                    </a:cubicBezTo>
                    <a:cubicBezTo>
                      <a:pt x="5250" y="7084"/>
                      <a:pt x="5288" y="7083"/>
                      <a:pt x="5325" y="7081"/>
                    </a:cubicBezTo>
                    <a:cubicBezTo>
                      <a:pt x="5797" y="7081"/>
                      <a:pt x="6239" y="7175"/>
                      <a:pt x="6554" y="7459"/>
                    </a:cubicBezTo>
                    <a:lnTo>
                      <a:pt x="3277" y="10735"/>
                    </a:lnTo>
                    <a:cubicBezTo>
                      <a:pt x="2993" y="11003"/>
                      <a:pt x="2639" y="11137"/>
                      <a:pt x="2285" y="11137"/>
                    </a:cubicBezTo>
                    <a:cubicBezTo>
                      <a:pt x="1930" y="11137"/>
                      <a:pt x="1576" y="11003"/>
                      <a:pt x="1292" y="10735"/>
                    </a:cubicBezTo>
                    <a:cubicBezTo>
                      <a:pt x="757" y="10168"/>
                      <a:pt x="757" y="9318"/>
                      <a:pt x="1292" y="8751"/>
                    </a:cubicBezTo>
                    <a:lnTo>
                      <a:pt x="3592" y="6482"/>
                    </a:lnTo>
                    <a:close/>
                    <a:moveTo>
                      <a:pt x="8582" y="0"/>
                    </a:moveTo>
                    <a:cubicBezTo>
                      <a:pt x="8318" y="0"/>
                      <a:pt x="8050" y="103"/>
                      <a:pt x="7845" y="307"/>
                    </a:cubicBezTo>
                    <a:cubicBezTo>
                      <a:pt x="7656" y="496"/>
                      <a:pt x="7530" y="780"/>
                      <a:pt x="7530" y="1032"/>
                    </a:cubicBezTo>
                    <a:cubicBezTo>
                      <a:pt x="7530" y="1189"/>
                      <a:pt x="7562" y="1347"/>
                      <a:pt x="7656" y="1473"/>
                    </a:cubicBezTo>
                    <a:lnTo>
                      <a:pt x="6869" y="2261"/>
                    </a:lnTo>
                    <a:lnTo>
                      <a:pt x="4884" y="4245"/>
                    </a:lnTo>
                    <a:lnTo>
                      <a:pt x="820" y="8278"/>
                    </a:lnTo>
                    <a:cubicBezTo>
                      <a:pt x="1" y="9097"/>
                      <a:pt x="1" y="10420"/>
                      <a:pt x="820" y="11240"/>
                    </a:cubicBezTo>
                    <a:cubicBezTo>
                      <a:pt x="1229" y="11649"/>
                      <a:pt x="1796" y="11838"/>
                      <a:pt x="2300" y="11838"/>
                    </a:cubicBezTo>
                    <a:cubicBezTo>
                      <a:pt x="2836" y="11838"/>
                      <a:pt x="3340" y="11649"/>
                      <a:pt x="3750" y="11240"/>
                    </a:cubicBezTo>
                    <a:lnTo>
                      <a:pt x="10555" y="4434"/>
                    </a:lnTo>
                    <a:cubicBezTo>
                      <a:pt x="10712" y="4497"/>
                      <a:pt x="10838" y="4560"/>
                      <a:pt x="10996" y="4560"/>
                    </a:cubicBezTo>
                    <a:cubicBezTo>
                      <a:pt x="11279" y="4560"/>
                      <a:pt x="11531" y="4434"/>
                      <a:pt x="11752" y="4245"/>
                    </a:cubicBezTo>
                    <a:cubicBezTo>
                      <a:pt x="11941" y="4025"/>
                      <a:pt x="12067" y="3773"/>
                      <a:pt x="12067" y="3489"/>
                    </a:cubicBezTo>
                    <a:cubicBezTo>
                      <a:pt x="12067" y="3206"/>
                      <a:pt x="11941" y="2922"/>
                      <a:pt x="11752" y="2733"/>
                    </a:cubicBezTo>
                    <a:lnTo>
                      <a:pt x="9294" y="307"/>
                    </a:lnTo>
                    <a:cubicBezTo>
                      <a:pt x="9105" y="103"/>
                      <a:pt x="8846" y="0"/>
                      <a:pt x="8582" y="0"/>
                    </a:cubicBezTo>
                    <a:close/>
                  </a:path>
                </a:pathLst>
              </a:custGeom>
              <a:solidFill>
                <a:srgbClr val="A6CBC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37"/>
              <p:cNvSpPr/>
              <p:nvPr/>
            </p:nvSpPr>
            <p:spPr>
              <a:xfrm>
                <a:off x="-26900250" y="2164775"/>
                <a:ext cx="17350" cy="18150"/>
              </a:xfrm>
              <a:custGeom>
                <a:rect b="b" l="l" r="r" t="t"/>
                <a:pathLst>
                  <a:path extrusionOk="0" h="726" w="694">
                    <a:moveTo>
                      <a:pt x="347" y="1"/>
                    </a:moveTo>
                    <a:cubicBezTo>
                      <a:pt x="158" y="1"/>
                      <a:pt x="0" y="158"/>
                      <a:pt x="0" y="379"/>
                    </a:cubicBezTo>
                    <a:cubicBezTo>
                      <a:pt x="0" y="568"/>
                      <a:pt x="158" y="725"/>
                      <a:pt x="347" y="725"/>
                    </a:cubicBezTo>
                    <a:cubicBezTo>
                      <a:pt x="536" y="725"/>
                      <a:pt x="693" y="568"/>
                      <a:pt x="693" y="379"/>
                    </a:cubicBez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A6CBC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37"/>
              <p:cNvSpPr/>
              <p:nvPr/>
            </p:nvSpPr>
            <p:spPr>
              <a:xfrm>
                <a:off x="-26938075" y="2177375"/>
                <a:ext cx="18150" cy="16575"/>
              </a:xfrm>
              <a:custGeom>
                <a:rect b="b" l="l" r="r" t="t"/>
                <a:pathLst>
                  <a:path extrusionOk="0" h="663" w="726">
                    <a:moveTo>
                      <a:pt x="375" y="1"/>
                    </a:moveTo>
                    <a:cubicBezTo>
                      <a:pt x="292" y="1"/>
                      <a:pt x="206" y="32"/>
                      <a:pt x="127" y="95"/>
                    </a:cubicBezTo>
                    <a:cubicBezTo>
                      <a:pt x="1" y="221"/>
                      <a:pt x="1" y="442"/>
                      <a:pt x="127" y="568"/>
                    </a:cubicBezTo>
                    <a:cubicBezTo>
                      <a:pt x="190" y="631"/>
                      <a:pt x="277" y="662"/>
                      <a:pt x="363" y="662"/>
                    </a:cubicBezTo>
                    <a:cubicBezTo>
                      <a:pt x="450" y="662"/>
                      <a:pt x="536" y="631"/>
                      <a:pt x="599" y="568"/>
                    </a:cubicBezTo>
                    <a:cubicBezTo>
                      <a:pt x="725" y="442"/>
                      <a:pt x="725" y="221"/>
                      <a:pt x="599" y="95"/>
                    </a:cubicBezTo>
                    <a:cubicBezTo>
                      <a:pt x="536" y="32"/>
                      <a:pt x="458" y="1"/>
                      <a:pt x="375" y="1"/>
                    </a:cubicBezTo>
                    <a:close/>
                  </a:path>
                </a:pathLst>
              </a:custGeom>
              <a:solidFill>
                <a:srgbClr val="A6CBC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4" name="Google Shape;324;p37"/>
            <p:cNvGrpSpPr/>
            <p:nvPr/>
          </p:nvGrpSpPr>
          <p:grpSpPr>
            <a:xfrm>
              <a:off x="1747315" y="2681935"/>
              <a:ext cx="333105" cy="274332"/>
              <a:chOff x="-26986100" y="2735800"/>
              <a:chExt cx="294575" cy="242600"/>
            </a:xfrm>
          </p:grpSpPr>
          <p:sp>
            <p:nvSpPr>
              <p:cNvPr id="325" name="Google Shape;325;p37"/>
              <p:cNvSpPr/>
              <p:nvPr/>
            </p:nvSpPr>
            <p:spPr>
              <a:xfrm>
                <a:off x="-26986100" y="2735800"/>
                <a:ext cx="294575" cy="242600"/>
              </a:xfrm>
              <a:custGeom>
                <a:rect b="b" l="l" r="r" t="t"/>
                <a:pathLst>
                  <a:path extrusionOk="0" h="9704" w="11783">
                    <a:moveTo>
                      <a:pt x="3781" y="757"/>
                    </a:moveTo>
                    <a:cubicBezTo>
                      <a:pt x="3970" y="757"/>
                      <a:pt x="4127" y="914"/>
                      <a:pt x="4127" y="1103"/>
                    </a:cubicBezTo>
                    <a:lnTo>
                      <a:pt x="4127" y="1481"/>
                    </a:lnTo>
                    <a:lnTo>
                      <a:pt x="3434" y="1481"/>
                    </a:lnTo>
                    <a:lnTo>
                      <a:pt x="3434" y="1103"/>
                    </a:lnTo>
                    <a:cubicBezTo>
                      <a:pt x="3434" y="914"/>
                      <a:pt x="3592" y="757"/>
                      <a:pt x="3781" y="757"/>
                    </a:cubicBezTo>
                    <a:close/>
                    <a:moveTo>
                      <a:pt x="9137" y="2804"/>
                    </a:moveTo>
                    <a:cubicBezTo>
                      <a:pt x="9515" y="2836"/>
                      <a:pt x="9924" y="3088"/>
                      <a:pt x="10082" y="3466"/>
                    </a:cubicBezTo>
                    <a:lnTo>
                      <a:pt x="10932" y="5608"/>
                    </a:lnTo>
                    <a:lnTo>
                      <a:pt x="9357" y="5608"/>
                    </a:lnTo>
                    <a:cubicBezTo>
                      <a:pt x="9168" y="5608"/>
                      <a:pt x="9010" y="5451"/>
                      <a:pt x="9010" y="5262"/>
                    </a:cubicBezTo>
                    <a:lnTo>
                      <a:pt x="9010" y="2804"/>
                    </a:lnTo>
                    <a:close/>
                    <a:moveTo>
                      <a:pt x="6522" y="2143"/>
                    </a:moveTo>
                    <a:cubicBezTo>
                      <a:pt x="6742" y="2143"/>
                      <a:pt x="6900" y="2300"/>
                      <a:pt x="6900" y="2489"/>
                    </a:cubicBezTo>
                    <a:lnTo>
                      <a:pt x="6900" y="6301"/>
                    </a:lnTo>
                    <a:lnTo>
                      <a:pt x="630" y="6301"/>
                    </a:lnTo>
                    <a:lnTo>
                      <a:pt x="630" y="2489"/>
                    </a:lnTo>
                    <a:cubicBezTo>
                      <a:pt x="630" y="2300"/>
                      <a:pt x="788" y="2143"/>
                      <a:pt x="977" y="2143"/>
                    </a:cubicBezTo>
                    <a:close/>
                    <a:moveTo>
                      <a:pt x="6900" y="7026"/>
                    </a:moveTo>
                    <a:lnTo>
                      <a:pt x="6900" y="8412"/>
                    </a:lnTo>
                    <a:lnTo>
                      <a:pt x="3340" y="8412"/>
                    </a:lnTo>
                    <a:cubicBezTo>
                      <a:pt x="3182" y="8003"/>
                      <a:pt x="2836" y="7688"/>
                      <a:pt x="2363" y="7688"/>
                    </a:cubicBezTo>
                    <a:cubicBezTo>
                      <a:pt x="1890" y="7688"/>
                      <a:pt x="1544" y="7971"/>
                      <a:pt x="1386" y="8412"/>
                    </a:cubicBezTo>
                    <a:lnTo>
                      <a:pt x="977" y="8412"/>
                    </a:lnTo>
                    <a:cubicBezTo>
                      <a:pt x="788" y="8412"/>
                      <a:pt x="630" y="8255"/>
                      <a:pt x="630" y="8034"/>
                    </a:cubicBezTo>
                    <a:lnTo>
                      <a:pt x="630" y="7026"/>
                    </a:lnTo>
                    <a:close/>
                    <a:moveTo>
                      <a:pt x="8349" y="2836"/>
                    </a:moveTo>
                    <a:lnTo>
                      <a:pt x="8349" y="5293"/>
                    </a:lnTo>
                    <a:cubicBezTo>
                      <a:pt x="8349" y="5892"/>
                      <a:pt x="8821" y="6301"/>
                      <a:pt x="9357" y="6301"/>
                    </a:cubicBezTo>
                    <a:lnTo>
                      <a:pt x="11090" y="6301"/>
                    </a:lnTo>
                    <a:lnTo>
                      <a:pt x="11090" y="7026"/>
                    </a:lnTo>
                    <a:lnTo>
                      <a:pt x="10743" y="7026"/>
                    </a:lnTo>
                    <a:cubicBezTo>
                      <a:pt x="10554" y="7026"/>
                      <a:pt x="10397" y="7184"/>
                      <a:pt x="10397" y="7373"/>
                    </a:cubicBezTo>
                    <a:cubicBezTo>
                      <a:pt x="10397" y="7562"/>
                      <a:pt x="10554" y="7719"/>
                      <a:pt x="10743" y="7719"/>
                    </a:cubicBezTo>
                    <a:lnTo>
                      <a:pt x="11090" y="7719"/>
                    </a:lnTo>
                    <a:lnTo>
                      <a:pt x="11090" y="8097"/>
                    </a:lnTo>
                    <a:cubicBezTo>
                      <a:pt x="11090" y="8255"/>
                      <a:pt x="10932" y="8412"/>
                      <a:pt x="10743" y="8412"/>
                    </a:cubicBezTo>
                    <a:lnTo>
                      <a:pt x="10365" y="8412"/>
                    </a:lnTo>
                    <a:cubicBezTo>
                      <a:pt x="10208" y="8003"/>
                      <a:pt x="9830" y="7688"/>
                      <a:pt x="9357" y="7688"/>
                    </a:cubicBezTo>
                    <a:cubicBezTo>
                      <a:pt x="8947" y="7688"/>
                      <a:pt x="8538" y="7971"/>
                      <a:pt x="8380" y="8412"/>
                    </a:cubicBezTo>
                    <a:lnTo>
                      <a:pt x="7593" y="8412"/>
                    </a:lnTo>
                    <a:lnTo>
                      <a:pt x="7593" y="2836"/>
                    </a:lnTo>
                    <a:close/>
                    <a:moveTo>
                      <a:pt x="2363" y="8349"/>
                    </a:moveTo>
                    <a:cubicBezTo>
                      <a:pt x="2552" y="8349"/>
                      <a:pt x="2709" y="8507"/>
                      <a:pt x="2709" y="8727"/>
                    </a:cubicBezTo>
                    <a:cubicBezTo>
                      <a:pt x="2709" y="8916"/>
                      <a:pt x="2552" y="9074"/>
                      <a:pt x="2363" y="9074"/>
                    </a:cubicBezTo>
                    <a:cubicBezTo>
                      <a:pt x="2174" y="9074"/>
                      <a:pt x="2016" y="8916"/>
                      <a:pt x="2016" y="8727"/>
                    </a:cubicBezTo>
                    <a:cubicBezTo>
                      <a:pt x="2016" y="8507"/>
                      <a:pt x="2174" y="8349"/>
                      <a:pt x="2363" y="8349"/>
                    </a:cubicBezTo>
                    <a:close/>
                    <a:moveTo>
                      <a:pt x="9326" y="8349"/>
                    </a:moveTo>
                    <a:cubicBezTo>
                      <a:pt x="9515" y="8349"/>
                      <a:pt x="9672" y="8507"/>
                      <a:pt x="9672" y="8727"/>
                    </a:cubicBezTo>
                    <a:cubicBezTo>
                      <a:pt x="9672" y="8916"/>
                      <a:pt x="9515" y="9074"/>
                      <a:pt x="9326" y="9074"/>
                    </a:cubicBezTo>
                    <a:cubicBezTo>
                      <a:pt x="9137" y="9074"/>
                      <a:pt x="8979" y="8916"/>
                      <a:pt x="8979" y="8727"/>
                    </a:cubicBezTo>
                    <a:cubicBezTo>
                      <a:pt x="8979" y="8507"/>
                      <a:pt x="9137" y="8349"/>
                      <a:pt x="9326" y="8349"/>
                    </a:cubicBezTo>
                    <a:close/>
                    <a:moveTo>
                      <a:pt x="3781" y="1"/>
                    </a:moveTo>
                    <a:cubicBezTo>
                      <a:pt x="3182" y="1"/>
                      <a:pt x="2741" y="473"/>
                      <a:pt x="2741" y="1040"/>
                    </a:cubicBezTo>
                    <a:lnTo>
                      <a:pt x="2741" y="1387"/>
                    </a:lnTo>
                    <a:lnTo>
                      <a:pt x="1008" y="1387"/>
                    </a:lnTo>
                    <a:cubicBezTo>
                      <a:pt x="441" y="1387"/>
                      <a:pt x="0" y="1859"/>
                      <a:pt x="0" y="2395"/>
                    </a:cubicBezTo>
                    <a:lnTo>
                      <a:pt x="0" y="7971"/>
                    </a:lnTo>
                    <a:cubicBezTo>
                      <a:pt x="0" y="8538"/>
                      <a:pt x="473" y="8979"/>
                      <a:pt x="1008" y="8979"/>
                    </a:cubicBezTo>
                    <a:lnTo>
                      <a:pt x="1418" y="8979"/>
                    </a:lnTo>
                    <a:cubicBezTo>
                      <a:pt x="1575" y="9389"/>
                      <a:pt x="1922" y="9704"/>
                      <a:pt x="2394" y="9704"/>
                    </a:cubicBezTo>
                    <a:cubicBezTo>
                      <a:pt x="2867" y="9704"/>
                      <a:pt x="3214" y="9420"/>
                      <a:pt x="3371" y="8979"/>
                    </a:cubicBezTo>
                    <a:lnTo>
                      <a:pt x="8380" y="8979"/>
                    </a:lnTo>
                    <a:cubicBezTo>
                      <a:pt x="8538" y="9389"/>
                      <a:pt x="8916" y="9704"/>
                      <a:pt x="9389" y="9704"/>
                    </a:cubicBezTo>
                    <a:cubicBezTo>
                      <a:pt x="9798" y="9704"/>
                      <a:pt x="10208" y="9420"/>
                      <a:pt x="10365" y="8979"/>
                    </a:cubicBezTo>
                    <a:lnTo>
                      <a:pt x="10743" y="8979"/>
                    </a:lnTo>
                    <a:cubicBezTo>
                      <a:pt x="11342" y="8979"/>
                      <a:pt x="11783" y="8507"/>
                      <a:pt x="11783" y="7971"/>
                    </a:cubicBezTo>
                    <a:lnTo>
                      <a:pt x="11783" y="6144"/>
                    </a:lnTo>
                    <a:cubicBezTo>
                      <a:pt x="11783" y="6112"/>
                      <a:pt x="11783" y="5986"/>
                      <a:pt x="11720" y="5892"/>
                    </a:cubicBezTo>
                    <a:cubicBezTo>
                      <a:pt x="11688" y="5766"/>
                      <a:pt x="11688" y="5671"/>
                      <a:pt x="11657" y="5577"/>
                    </a:cubicBezTo>
                    <a:lnTo>
                      <a:pt x="10712" y="3214"/>
                    </a:lnTo>
                    <a:cubicBezTo>
                      <a:pt x="10428" y="2521"/>
                      <a:pt x="9798" y="2080"/>
                      <a:pt x="9105" y="2080"/>
                    </a:cubicBezTo>
                    <a:lnTo>
                      <a:pt x="7530" y="2080"/>
                    </a:lnTo>
                    <a:cubicBezTo>
                      <a:pt x="7372" y="1702"/>
                      <a:pt x="6994" y="1387"/>
                      <a:pt x="6522" y="1387"/>
                    </a:cubicBezTo>
                    <a:lnTo>
                      <a:pt x="4789" y="1387"/>
                    </a:lnTo>
                    <a:lnTo>
                      <a:pt x="4789" y="1040"/>
                    </a:lnTo>
                    <a:cubicBezTo>
                      <a:pt x="4789" y="442"/>
                      <a:pt x="4316" y="1"/>
                      <a:pt x="3781" y="1"/>
                    </a:cubicBezTo>
                    <a:close/>
                  </a:path>
                </a:pathLst>
              </a:custGeom>
              <a:solidFill>
                <a:srgbClr val="5F8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37"/>
              <p:cNvSpPr/>
              <p:nvPr/>
            </p:nvSpPr>
            <p:spPr>
              <a:xfrm>
                <a:off x="-26927050" y="2805900"/>
                <a:ext cx="70925" cy="70900"/>
              </a:xfrm>
              <a:custGeom>
                <a:rect b="b" l="l" r="r" t="t"/>
                <a:pathLst>
                  <a:path extrusionOk="0" h="2836" w="2837">
                    <a:moveTo>
                      <a:pt x="1419" y="0"/>
                    </a:moveTo>
                    <a:cubicBezTo>
                      <a:pt x="1230" y="0"/>
                      <a:pt x="1072" y="158"/>
                      <a:pt x="1072" y="347"/>
                    </a:cubicBezTo>
                    <a:lnTo>
                      <a:pt x="1072" y="1072"/>
                    </a:lnTo>
                    <a:lnTo>
                      <a:pt x="347" y="1072"/>
                    </a:lnTo>
                    <a:cubicBezTo>
                      <a:pt x="158" y="1072"/>
                      <a:pt x="1" y="1229"/>
                      <a:pt x="1" y="1418"/>
                    </a:cubicBezTo>
                    <a:cubicBezTo>
                      <a:pt x="1" y="1607"/>
                      <a:pt x="158" y="1765"/>
                      <a:pt x="347" y="1765"/>
                    </a:cubicBezTo>
                    <a:lnTo>
                      <a:pt x="1072" y="1765"/>
                    </a:lnTo>
                    <a:lnTo>
                      <a:pt x="1072" y="2489"/>
                    </a:lnTo>
                    <a:cubicBezTo>
                      <a:pt x="1072" y="2678"/>
                      <a:pt x="1230" y="2836"/>
                      <a:pt x="1419" y="2836"/>
                    </a:cubicBezTo>
                    <a:cubicBezTo>
                      <a:pt x="1608" y="2836"/>
                      <a:pt x="1765" y="2678"/>
                      <a:pt x="1765" y="2489"/>
                    </a:cubicBezTo>
                    <a:lnTo>
                      <a:pt x="1765" y="1765"/>
                    </a:lnTo>
                    <a:lnTo>
                      <a:pt x="2490" y="1765"/>
                    </a:lnTo>
                    <a:cubicBezTo>
                      <a:pt x="2679" y="1765"/>
                      <a:pt x="2836" y="1607"/>
                      <a:pt x="2836" y="1418"/>
                    </a:cubicBezTo>
                    <a:cubicBezTo>
                      <a:pt x="2836" y="1229"/>
                      <a:pt x="2679" y="1072"/>
                      <a:pt x="2490" y="1072"/>
                    </a:cubicBezTo>
                    <a:lnTo>
                      <a:pt x="1765" y="1072"/>
                    </a:lnTo>
                    <a:lnTo>
                      <a:pt x="1765" y="347"/>
                    </a:lnTo>
                    <a:cubicBezTo>
                      <a:pt x="1765" y="158"/>
                      <a:pt x="1608" y="0"/>
                      <a:pt x="1419" y="0"/>
                    </a:cubicBezTo>
                    <a:close/>
                  </a:path>
                </a:pathLst>
              </a:custGeom>
              <a:solidFill>
                <a:srgbClr val="5F8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7" name="Google Shape;327;p37"/>
            <p:cNvGrpSpPr/>
            <p:nvPr/>
          </p:nvGrpSpPr>
          <p:grpSpPr>
            <a:xfrm>
              <a:off x="7049284" y="2651644"/>
              <a:ext cx="334915" cy="334915"/>
              <a:chOff x="-23229150" y="2710600"/>
              <a:chExt cx="296175" cy="296175"/>
            </a:xfrm>
          </p:grpSpPr>
          <p:sp>
            <p:nvSpPr>
              <p:cNvPr id="328" name="Google Shape;328;p37"/>
              <p:cNvSpPr/>
              <p:nvPr/>
            </p:nvSpPr>
            <p:spPr>
              <a:xfrm>
                <a:off x="-23177150" y="2727925"/>
                <a:ext cx="191400" cy="258375"/>
              </a:xfrm>
              <a:custGeom>
                <a:rect b="b" l="l" r="r" t="t"/>
                <a:pathLst>
                  <a:path extrusionOk="0" h="10335" w="7656">
                    <a:moveTo>
                      <a:pt x="3812" y="725"/>
                    </a:moveTo>
                    <a:cubicBezTo>
                      <a:pt x="4033" y="725"/>
                      <a:pt x="4190" y="883"/>
                      <a:pt x="4190" y="1072"/>
                    </a:cubicBezTo>
                    <a:lnTo>
                      <a:pt x="4190" y="1418"/>
                    </a:lnTo>
                    <a:lnTo>
                      <a:pt x="3466" y="1418"/>
                    </a:lnTo>
                    <a:lnTo>
                      <a:pt x="3466" y="1072"/>
                    </a:lnTo>
                    <a:cubicBezTo>
                      <a:pt x="3466" y="883"/>
                      <a:pt x="3623" y="725"/>
                      <a:pt x="3812" y="725"/>
                    </a:cubicBezTo>
                    <a:close/>
                    <a:moveTo>
                      <a:pt x="6238" y="1387"/>
                    </a:moveTo>
                    <a:cubicBezTo>
                      <a:pt x="6648" y="1418"/>
                      <a:pt x="6931" y="1702"/>
                      <a:pt x="6931" y="2111"/>
                    </a:cubicBezTo>
                    <a:cubicBezTo>
                      <a:pt x="6931" y="2206"/>
                      <a:pt x="6900" y="2363"/>
                      <a:pt x="6805" y="2458"/>
                    </a:cubicBezTo>
                    <a:cubicBezTo>
                      <a:pt x="6585" y="2206"/>
                      <a:pt x="6238" y="2111"/>
                      <a:pt x="5860" y="2111"/>
                    </a:cubicBezTo>
                    <a:lnTo>
                      <a:pt x="4852" y="2111"/>
                    </a:lnTo>
                    <a:lnTo>
                      <a:pt x="4852" y="1387"/>
                    </a:lnTo>
                    <a:close/>
                    <a:moveTo>
                      <a:pt x="2804" y="1418"/>
                    </a:moveTo>
                    <a:lnTo>
                      <a:pt x="2804" y="2143"/>
                    </a:lnTo>
                    <a:lnTo>
                      <a:pt x="1796" y="2143"/>
                    </a:lnTo>
                    <a:cubicBezTo>
                      <a:pt x="1418" y="2143"/>
                      <a:pt x="1071" y="2300"/>
                      <a:pt x="851" y="2489"/>
                    </a:cubicBezTo>
                    <a:cubicBezTo>
                      <a:pt x="756" y="2363"/>
                      <a:pt x="725" y="2269"/>
                      <a:pt x="725" y="2143"/>
                    </a:cubicBezTo>
                    <a:cubicBezTo>
                      <a:pt x="725" y="1702"/>
                      <a:pt x="1040" y="1418"/>
                      <a:pt x="1418" y="1418"/>
                    </a:cubicBezTo>
                    <a:close/>
                    <a:moveTo>
                      <a:pt x="4190" y="2111"/>
                    </a:moveTo>
                    <a:lnTo>
                      <a:pt x="4190" y="2804"/>
                    </a:lnTo>
                    <a:lnTo>
                      <a:pt x="3466" y="2804"/>
                    </a:lnTo>
                    <a:lnTo>
                      <a:pt x="3466" y="2111"/>
                    </a:lnTo>
                    <a:close/>
                    <a:moveTo>
                      <a:pt x="2772" y="2773"/>
                    </a:moveTo>
                    <a:lnTo>
                      <a:pt x="2772" y="3466"/>
                    </a:lnTo>
                    <a:lnTo>
                      <a:pt x="2079" y="3466"/>
                    </a:lnTo>
                    <a:cubicBezTo>
                      <a:pt x="1733" y="3466"/>
                      <a:pt x="1386" y="3624"/>
                      <a:pt x="1134" y="3844"/>
                    </a:cubicBezTo>
                    <a:cubicBezTo>
                      <a:pt x="1071" y="3718"/>
                      <a:pt x="1040" y="3592"/>
                      <a:pt x="1040" y="3466"/>
                    </a:cubicBezTo>
                    <a:cubicBezTo>
                      <a:pt x="1040" y="3088"/>
                      <a:pt x="1355" y="2773"/>
                      <a:pt x="1733" y="2773"/>
                    </a:cubicBezTo>
                    <a:close/>
                    <a:moveTo>
                      <a:pt x="5860" y="2804"/>
                    </a:moveTo>
                    <a:cubicBezTo>
                      <a:pt x="6270" y="2804"/>
                      <a:pt x="6585" y="3119"/>
                      <a:pt x="6585" y="3529"/>
                    </a:cubicBezTo>
                    <a:cubicBezTo>
                      <a:pt x="6585" y="3624"/>
                      <a:pt x="6553" y="3781"/>
                      <a:pt x="6459" y="3876"/>
                    </a:cubicBezTo>
                    <a:cubicBezTo>
                      <a:pt x="6270" y="3624"/>
                      <a:pt x="5923" y="3466"/>
                      <a:pt x="5576" y="3466"/>
                    </a:cubicBezTo>
                    <a:lnTo>
                      <a:pt x="4852" y="3466"/>
                    </a:lnTo>
                    <a:lnTo>
                      <a:pt x="4852" y="2804"/>
                    </a:lnTo>
                    <a:close/>
                    <a:moveTo>
                      <a:pt x="4190" y="3466"/>
                    </a:moveTo>
                    <a:lnTo>
                      <a:pt x="4190" y="4191"/>
                    </a:lnTo>
                    <a:lnTo>
                      <a:pt x="3466" y="4191"/>
                    </a:lnTo>
                    <a:lnTo>
                      <a:pt x="3466" y="3466"/>
                    </a:lnTo>
                    <a:close/>
                    <a:moveTo>
                      <a:pt x="4190" y="4884"/>
                    </a:moveTo>
                    <a:lnTo>
                      <a:pt x="4190" y="5608"/>
                    </a:lnTo>
                    <a:lnTo>
                      <a:pt x="3466" y="5608"/>
                    </a:lnTo>
                    <a:lnTo>
                      <a:pt x="3466" y="4884"/>
                    </a:lnTo>
                    <a:close/>
                    <a:moveTo>
                      <a:pt x="4190" y="6270"/>
                    </a:moveTo>
                    <a:lnTo>
                      <a:pt x="4190" y="7152"/>
                    </a:lnTo>
                    <a:lnTo>
                      <a:pt x="4190" y="7310"/>
                    </a:lnTo>
                    <a:cubicBezTo>
                      <a:pt x="4190" y="7499"/>
                      <a:pt x="4033" y="7656"/>
                      <a:pt x="3812" y="7656"/>
                    </a:cubicBezTo>
                    <a:cubicBezTo>
                      <a:pt x="3623" y="7656"/>
                      <a:pt x="3466" y="7499"/>
                      <a:pt x="3466" y="7310"/>
                    </a:cubicBezTo>
                    <a:lnTo>
                      <a:pt x="3466" y="7152"/>
                    </a:lnTo>
                    <a:lnTo>
                      <a:pt x="3466" y="6270"/>
                    </a:lnTo>
                    <a:close/>
                    <a:moveTo>
                      <a:pt x="5923" y="7656"/>
                    </a:moveTo>
                    <a:cubicBezTo>
                      <a:pt x="6112" y="7656"/>
                      <a:pt x="6270" y="7814"/>
                      <a:pt x="6270" y="8003"/>
                    </a:cubicBezTo>
                    <a:cubicBezTo>
                      <a:pt x="6270" y="8192"/>
                      <a:pt x="6144" y="8286"/>
                      <a:pt x="5986" y="8318"/>
                    </a:cubicBezTo>
                    <a:cubicBezTo>
                      <a:pt x="5734" y="8412"/>
                      <a:pt x="5450" y="8475"/>
                      <a:pt x="5198" y="8633"/>
                    </a:cubicBezTo>
                    <a:cubicBezTo>
                      <a:pt x="4789" y="8885"/>
                      <a:pt x="4411" y="9200"/>
                      <a:pt x="4096" y="9578"/>
                    </a:cubicBezTo>
                    <a:cubicBezTo>
                      <a:pt x="4064" y="9609"/>
                      <a:pt x="3938" y="9735"/>
                      <a:pt x="3812" y="9735"/>
                    </a:cubicBezTo>
                    <a:cubicBezTo>
                      <a:pt x="3655" y="9735"/>
                      <a:pt x="3592" y="9672"/>
                      <a:pt x="3560" y="9578"/>
                    </a:cubicBezTo>
                    <a:cubicBezTo>
                      <a:pt x="3088" y="8948"/>
                      <a:pt x="2426" y="8507"/>
                      <a:pt x="1670" y="8349"/>
                    </a:cubicBezTo>
                    <a:cubicBezTo>
                      <a:pt x="1544" y="8318"/>
                      <a:pt x="1386" y="8192"/>
                      <a:pt x="1386" y="8003"/>
                    </a:cubicBezTo>
                    <a:cubicBezTo>
                      <a:pt x="1386" y="7814"/>
                      <a:pt x="1544" y="7656"/>
                      <a:pt x="1733" y="7656"/>
                    </a:cubicBezTo>
                    <a:lnTo>
                      <a:pt x="2835" y="7656"/>
                    </a:lnTo>
                    <a:cubicBezTo>
                      <a:pt x="2993" y="8034"/>
                      <a:pt x="3371" y="8349"/>
                      <a:pt x="3844" y="8349"/>
                    </a:cubicBezTo>
                    <a:cubicBezTo>
                      <a:pt x="4316" y="8349"/>
                      <a:pt x="4663" y="8097"/>
                      <a:pt x="4820" y="7656"/>
                    </a:cubicBezTo>
                    <a:close/>
                    <a:moveTo>
                      <a:pt x="3812" y="0"/>
                    </a:moveTo>
                    <a:cubicBezTo>
                      <a:pt x="3371" y="0"/>
                      <a:pt x="2993" y="284"/>
                      <a:pt x="2835" y="725"/>
                    </a:cubicBezTo>
                    <a:lnTo>
                      <a:pt x="1386" y="725"/>
                    </a:lnTo>
                    <a:cubicBezTo>
                      <a:pt x="630" y="725"/>
                      <a:pt x="0" y="1355"/>
                      <a:pt x="0" y="2111"/>
                    </a:cubicBezTo>
                    <a:cubicBezTo>
                      <a:pt x="0" y="2489"/>
                      <a:pt x="158" y="2804"/>
                      <a:pt x="410" y="3088"/>
                    </a:cubicBezTo>
                    <a:cubicBezTo>
                      <a:pt x="378" y="3214"/>
                      <a:pt x="315" y="3340"/>
                      <a:pt x="315" y="3466"/>
                    </a:cubicBezTo>
                    <a:cubicBezTo>
                      <a:pt x="315" y="3876"/>
                      <a:pt x="473" y="4191"/>
                      <a:pt x="725" y="4474"/>
                    </a:cubicBezTo>
                    <a:cubicBezTo>
                      <a:pt x="693" y="4569"/>
                      <a:pt x="630" y="4726"/>
                      <a:pt x="630" y="4852"/>
                    </a:cubicBezTo>
                    <a:cubicBezTo>
                      <a:pt x="630" y="5608"/>
                      <a:pt x="1260" y="6238"/>
                      <a:pt x="2016" y="6238"/>
                    </a:cubicBezTo>
                    <a:cubicBezTo>
                      <a:pt x="2205" y="6238"/>
                      <a:pt x="2363" y="6081"/>
                      <a:pt x="2363" y="5892"/>
                    </a:cubicBezTo>
                    <a:cubicBezTo>
                      <a:pt x="2363" y="5671"/>
                      <a:pt x="2205" y="5514"/>
                      <a:pt x="2016" y="5514"/>
                    </a:cubicBezTo>
                    <a:cubicBezTo>
                      <a:pt x="1638" y="5514"/>
                      <a:pt x="1323" y="5199"/>
                      <a:pt x="1323" y="4821"/>
                    </a:cubicBezTo>
                    <a:cubicBezTo>
                      <a:pt x="1323" y="4411"/>
                      <a:pt x="1638" y="4096"/>
                      <a:pt x="2016" y="4096"/>
                    </a:cubicBezTo>
                    <a:lnTo>
                      <a:pt x="2741" y="4096"/>
                    </a:lnTo>
                    <a:lnTo>
                      <a:pt x="2741" y="6869"/>
                    </a:lnTo>
                    <a:lnTo>
                      <a:pt x="1701" y="6869"/>
                    </a:lnTo>
                    <a:cubicBezTo>
                      <a:pt x="1103" y="6869"/>
                      <a:pt x="693" y="7341"/>
                      <a:pt x="693" y="7877"/>
                    </a:cubicBezTo>
                    <a:cubicBezTo>
                      <a:pt x="693" y="8349"/>
                      <a:pt x="1008" y="8759"/>
                      <a:pt x="1481" y="8916"/>
                    </a:cubicBezTo>
                    <a:cubicBezTo>
                      <a:pt x="2048" y="9074"/>
                      <a:pt x="2615" y="9420"/>
                      <a:pt x="2961" y="9893"/>
                    </a:cubicBezTo>
                    <a:cubicBezTo>
                      <a:pt x="3151" y="10177"/>
                      <a:pt x="3466" y="10334"/>
                      <a:pt x="3781" y="10334"/>
                    </a:cubicBezTo>
                    <a:cubicBezTo>
                      <a:pt x="4096" y="10334"/>
                      <a:pt x="4411" y="10177"/>
                      <a:pt x="4631" y="9924"/>
                    </a:cubicBezTo>
                    <a:cubicBezTo>
                      <a:pt x="4852" y="9609"/>
                      <a:pt x="5135" y="9389"/>
                      <a:pt x="5482" y="9168"/>
                    </a:cubicBezTo>
                    <a:cubicBezTo>
                      <a:pt x="5671" y="9074"/>
                      <a:pt x="5891" y="8979"/>
                      <a:pt x="6112" y="8948"/>
                    </a:cubicBezTo>
                    <a:cubicBezTo>
                      <a:pt x="6585" y="8822"/>
                      <a:pt x="6900" y="8444"/>
                      <a:pt x="6900" y="7971"/>
                    </a:cubicBezTo>
                    <a:cubicBezTo>
                      <a:pt x="6900" y="7373"/>
                      <a:pt x="6427" y="6932"/>
                      <a:pt x="5891" y="6932"/>
                    </a:cubicBezTo>
                    <a:lnTo>
                      <a:pt x="4852" y="6932"/>
                    </a:lnTo>
                    <a:lnTo>
                      <a:pt x="4852" y="4191"/>
                    </a:lnTo>
                    <a:lnTo>
                      <a:pt x="5576" y="4191"/>
                    </a:lnTo>
                    <a:cubicBezTo>
                      <a:pt x="5954" y="4191"/>
                      <a:pt x="6270" y="4506"/>
                      <a:pt x="6270" y="4884"/>
                    </a:cubicBezTo>
                    <a:cubicBezTo>
                      <a:pt x="6270" y="5293"/>
                      <a:pt x="5954" y="5608"/>
                      <a:pt x="5576" y="5608"/>
                    </a:cubicBezTo>
                    <a:cubicBezTo>
                      <a:pt x="5356" y="5608"/>
                      <a:pt x="5198" y="5766"/>
                      <a:pt x="5198" y="5955"/>
                    </a:cubicBezTo>
                    <a:cubicBezTo>
                      <a:pt x="5198" y="6144"/>
                      <a:pt x="5356" y="6301"/>
                      <a:pt x="5576" y="6301"/>
                    </a:cubicBezTo>
                    <a:cubicBezTo>
                      <a:pt x="6301" y="6301"/>
                      <a:pt x="6931" y="5671"/>
                      <a:pt x="6931" y="4915"/>
                    </a:cubicBezTo>
                    <a:cubicBezTo>
                      <a:pt x="6931" y="4758"/>
                      <a:pt x="6900" y="4663"/>
                      <a:pt x="6868" y="4537"/>
                    </a:cubicBezTo>
                    <a:cubicBezTo>
                      <a:pt x="7152" y="4254"/>
                      <a:pt x="7246" y="3939"/>
                      <a:pt x="7246" y="3561"/>
                    </a:cubicBezTo>
                    <a:cubicBezTo>
                      <a:pt x="7246" y="3403"/>
                      <a:pt x="7215" y="3277"/>
                      <a:pt x="7183" y="3151"/>
                    </a:cubicBezTo>
                    <a:cubicBezTo>
                      <a:pt x="7498" y="2836"/>
                      <a:pt x="7656" y="2489"/>
                      <a:pt x="7656" y="2111"/>
                    </a:cubicBezTo>
                    <a:cubicBezTo>
                      <a:pt x="7656" y="1355"/>
                      <a:pt x="7026" y="725"/>
                      <a:pt x="6270" y="725"/>
                    </a:cubicBezTo>
                    <a:lnTo>
                      <a:pt x="4820" y="725"/>
                    </a:lnTo>
                    <a:cubicBezTo>
                      <a:pt x="4663" y="316"/>
                      <a:pt x="4285" y="0"/>
                      <a:pt x="3812" y="0"/>
                    </a:cubicBezTo>
                    <a:close/>
                  </a:path>
                </a:pathLst>
              </a:custGeom>
              <a:solidFill>
                <a:srgbClr val="B1C6C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37"/>
              <p:cNvSpPr/>
              <p:nvPr/>
            </p:nvSpPr>
            <p:spPr>
              <a:xfrm>
                <a:off x="-23229150" y="2710600"/>
                <a:ext cx="296175" cy="296175"/>
              </a:xfrm>
              <a:custGeom>
                <a:rect b="b" l="l" r="r" t="t"/>
                <a:pathLst>
                  <a:path extrusionOk="0" h="11847" w="11847">
                    <a:moveTo>
                      <a:pt x="10775" y="693"/>
                    </a:moveTo>
                    <a:cubicBezTo>
                      <a:pt x="10996" y="693"/>
                      <a:pt x="11153" y="851"/>
                      <a:pt x="11153" y="1072"/>
                    </a:cubicBezTo>
                    <a:lnTo>
                      <a:pt x="11153" y="10775"/>
                    </a:lnTo>
                    <a:cubicBezTo>
                      <a:pt x="11153" y="10996"/>
                      <a:pt x="10996" y="11153"/>
                      <a:pt x="10775" y="11153"/>
                    </a:cubicBezTo>
                    <a:lnTo>
                      <a:pt x="1072" y="11153"/>
                    </a:lnTo>
                    <a:cubicBezTo>
                      <a:pt x="851" y="11153"/>
                      <a:pt x="694" y="10996"/>
                      <a:pt x="694" y="10775"/>
                    </a:cubicBezTo>
                    <a:lnTo>
                      <a:pt x="694" y="1072"/>
                    </a:lnTo>
                    <a:cubicBezTo>
                      <a:pt x="694" y="851"/>
                      <a:pt x="851" y="693"/>
                      <a:pt x="1072" y="693"/>
                    </a:cubicBezTo>
                    <a:close/>
                    <a:moveTo>
                      <a:pt x="1072" y="0"/>
                    </a:moveTo>
                    <a:cubicBezTo>
                      <a:pt x="473" y="0"/>
                      <a:pt x="1" y="473"/>
                      <a:pt x="1" y="1072"/>
                    </a:cubicBezTo>
                    <a:lnTo>
                      <a:pt x="1" y="10775"/>
                    </a:lnTo>
                    <a:cubicBezTo>
                      <a:pt x="1" y="11374"/>
                      <a:pt x="473" y="11846"/>
                      <a:pt x="1072" y="11846"/>
                    </a:cubicBezTo>
                    <a:lnTo>
                      <a:pt x="10807" y="11846"/>
                    </a:lnTo>
                    <a:cubicBezTo>
                      <a:pt x="11374" y="11846"/>
                      <a:pt x="11847" y="11374"/>
                      <a:pt x="11847" y="10775"/>
                    </a:cubicBezTo>
                    <a:lnTo>
                      <a:pt x="11847" y="1072"/>
                    </a:lnTo>
                    <a:cubicBezTo>
                      <a:pt x="11847" y="473"/>
                      <a:pt x="11342" y="0"/>
                      <a:pt x="10807" y="0"/>
                    </a:cubicBezTo>
                    <a:close/>
                  </a:path>
                </a:pathLst>
              </a:custGeom>
              <a:solidFill>
                <a:srgbClr val="B1C6C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30" name="Google Shape;330;p37"/>
          <p:cNvSpPr txBox="1"/>
          <p:nvPr>
            <p:ph type="ctrTitle"/>
          </p:nvPr>
        </p:nvSpPr>
        <p:spPr>
          <a:xfrm flipH="1">
            <a:off x="6271404" y="2883518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B1C6CA"/>
                </a:solidFill>
              </a:rPr>
              <a:t>VENUS</a:t>
            </a:r>
            <a:endParaRPr>
              <a:solidFill>
                <a:srgbClr val="B1C6CA"/>
              </a:solidFill>
            </a:endParaRPr>
          </a:p>
        </p:txBody>
      </p:sp>
      <p:sp>
        <p:nvSpPr>
          <p:cNvPr id="331" name="Google Shape;331;p37"/>
          <p:cNvSpPr txBox="1"/>
          <p:nvPr>
            <p:ph idx="2" type="ctrTitle"/>
          </p:nvPr>
        </p:nvSpPr>
        <p:spPr>
          <a:xfrm flipH="1">
            <a:off x="3620429" y="2883518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A6CBC2"/>
                </a:solidFill>
              </a:rPr>
              <a:t>JUPITER</a:t>
            </a:r>
            <a:endParaRPr>
              <a:solidFill>
                <a:srgbClr val="A6CBC2"/>
              </a:solidFill>
            </a:endParaRPr>
          </a:p>
        </p:txBody>
      </p:sp>
      <p:sp>
        <p:nvSpPr>
          <p:cNvPr id="332" name="Google Shape;332;p37"/>
          <p:cNvSpPr txBox="1"/>
          <p:nvPr>
            <p:ph idx="4" type="ctrTitle"/>
          </p:nvPr>
        </p:nvSpPr>
        <p:spPr>
          <a:xfrm flipH="1">
            <a:off x="969454" y="2883518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F8287"/>
                </a:solidFill>
              </a:rPr>
              <a:t>MARS</a:t>
            </a:r>
            <a:endParaRPr>
              <a:solidFill>
                <a:srgbClr val="5F8287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p38"/>
          <p:cNvSpPr txBox="1"/>
          <p:nvPr>
            <p:ph type="ctrTitle"/>
          </p:nvPr>
        </p:nvSpPr>
        <p:spPr>
          <a:xfrm>
            <a:off x="748079" y="131222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A6CBC2"/>
                </a:solidFill>
              </a:rPr>
              <a:t>picture </a:t>
            </a:r>
            <a:r>
              <a:rPr lang="es"/>
              <a:t>always reinforces the concept</a:t>
            </a:r>
            <a:endParaRPr/>
          </a:p>
        </p:txBody>
      </p:sp>
      <p:sp>
        <p:nvSpPr>
          <p:cNvPr id="338" name="Google Shape;338;p38"/>
          <p:cNvSpPr txBox="1"/>
          <p:nvPr>
            <p:ph idx="1" type="subTitle"/>
          </p:nvPr>
        </p:nvSpPr>
        <p:spPr>
          <a:xfrm>
            <a:off x="748076" y="340177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data, so remember: use an image instead of long texts. Your audience will appreciate that</a:t>
            </a:r>
            <a:endParaRPr/>
          </a:p>
        </p:txBody>
      </p:sp>
      <p:pic>
        <p:nvPicPr>
          <p:cNvPr id="339" name="Google Shape;339;p38"/>
          <p:cNvPicPr preferRelativeResize="0"/>
          <p:nvPr/>
        </p:nvPicPr>
        <p:blipFill rotWithShape="1">
          <a:blip r:embed="rId3">
            <a:alphaModFix/>
          </a:blip>
          <a:srcRect b="47105" l="29506" r="15609" t="-25970"/>
          <a:stretch/>
        </p:blipFill>
        <p:spPr>
          <a:xfrm rot="5400000">
            <a:off x="3393972" y="108991"/>
            <a:ext cx="5171094" cy="4953312"/>
          </a:xfrm>
          <a:prstGeom prst="flowChartDocument">
            <a:avLst/>
          </a:prstGeom>
          <a:noFill/>
          <a:ln>
            <a:noFill/>
          </a:ln>
        </p:spPr>
      </p:pic>
      <p:sp>
        <p:nvSpPr>
          <p:cNvPr id="340" name="Google Shape;340;p38"/>
          <p:cNvSpPr/>
          <p:nvPr/>
        </p:nvSpPr>
        <p:spPr>
          <a:xfrm>
            <a:off x="3532733" y="0"/>
            <a:ext cx="5611278" cy="5143521"/>
          </a:xfrm>
          <a:custGeom>
            <a:rect b="b" l="l" r="r" t="t"/>
            <a:pathLst>
              <a:path extrusionOk="0" h="34297" w="37416">
                <a:moveTo>
                  <a:pt x="25598" y="0"/>
                </a:moveTo>
                <a:cubicBezTo>
                  <a:pt x="28841" y="2463"/>
                  <a:pt x="32239" y="6111"/>
                  <a:pt x="32614" y="11037"/>
                </a:cubicBezTo>
                <a:cubicBezTo>
                  <a:pt x="33268" y="18052"/>
                  <a:pt x="26503" y="24662"/>
                  <a:pt x="15590" y="27780"/>
                </a:cubicBezTo>
                <a:cubicBezTo>
                  <a:pt x="9635" y="29620"/>
                  <a:pt x="4428" y="31677"/>
                  <a:pt x="1" y="34296"/>
                </a:cubicBezTo>
                <a:lnTo>
                  <a:pt x="24570" y="34296"/>
                </a:lnTo>
                <a:cubicBezTo>
                  <a:pt x="26001" y="33551"/>
                  <a:pt x="27426" y="33219"/>
                  <a:pt x="28823" y="33219"/>
                </a:cubicBezTo>
                <a:cubicBezTo>
                  <a:pt x="30347" y="33219"/>
                  <a:pt x="31837" y="33613"/>
                  <a:pt x="33268" y="34296"/>
                </a:cubicBezTo>
                <a:lnTo>
                  <a:pt x="37415" y="34296"/>
                </a:lnTo>
                <a:lnTo>
                  <a:pt x="37415" y="31178"/>
                </a:lnTo>
                <a:lnTo>
                  <a:pt x="37415" y="0"/>
                </a:lnTo>
                <a:close/>
              </a:path>
            </a:pathLst>
          </a:custGeom>
          <a:solidFill>
            <a:srgbClr val="A6CBC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38"/>
          <p:cNvSpPr/>
          <p:nvPr/>
        </p:nvSpPr>
        <p:spPr>
          <a:xfrm>
            <a:off x="7352903" y="0"/>
            <a:ext cx="1323485" cy="2571836"/>
          </a:xfrm>
          <a:custGeom>
            <a:rect b="b" l="l" r="r" t="t"/>
            <a:pathLst>
              <a:path extrusionOk="0" h="17149" w="8825">
                <a:moveTo>
                  <a:pt x="1" y="0"/>
                </a:moveTo>
                <a:cubicBezTo>
                  <a:pt x="3243" y="2463"/>
                  <a:pt x="7795" y="10383"/>
                  <a:pt x="5831" y="17148"/>
                </a:cubicBezTo>
                <a:cubicBezTo>
                  <a:pt x="8824" y="11941"/>
                  <a:pt x="6891" y="3367"/>
                  <a:pt x="4553" y="0"/>
                </a:cubicBezTo>
                <a:close/>
              </a:path>
            </a:pathLst>
          </a:custGeom>
          <a:solidFill>
            <a:srgbClr val="6F4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39"/>
          <p:cNvSpPr txBox="1"/>
          <p:nvPr>
            <p:ph type="ctrTitle"/>
          </p:nvPr>
        </p:nvSpPr>
        <p:spPr>
          <a:xfrm flipH="1">
            <a:off x="857725" y="1798375"/>
            <a:ext cx="3359400" cy="119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/>
              <a:t>A PICTURE IS WORTH A THOUSAND WORDS</a:t>
            </a:r>
            <a:endParaRPr sz="30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p40"/>
          <p:cNvSpPr txBox="1"/>
          <p:nvPr>
            <p:ph type="ctrTitle"/>
          </p:nvPr>
        </p:nvSpPr>
        <p:spPr>
          <a:xfrm>
            <a:off x="283250" y="1928513"/>
            <a:ext cx="85992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</a:t>
            </a:r>
            <a:r>
              <a:rPr lang="es">
                <a:solidFill>
                  <a:srgbClr val="A6CBC2"/>
                </a:solidFill>
              </a:rPr>
              <a:t>WORDS</a:t>
            </a:r>
            <a:endParaRPr>
              <a:solidFill>
                <a:srgbClr val="A6CBC2"/>
              </a:solidFill>
            </a:endParaRPr>
          </a:p>
        </p:txBody>
      </p:sp>
      <p:sp>
        <p:nvSpPr>
          <p:cNvPr id="352" name="Google Shape;352;p40"/>
          <p:cNvSpPr txBox="1"/>
          <p:nvPr>
            <p:ph idx="1" type="subTitle"/>
          </p:nvPr>
        </p:nvSpPr>
        <p:spPr>
          <a:xfrm>
            <a:off x="-277450" y="292008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Because key words are great for catching your audience’s attention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Google Shape;357;p41"/>
          <p:cNvSpPr txBox="1"/>
          <p:nvPr>
            <p:ph type="ctrTitle"/>
          </p:nvPr>
        </p:nvSpPr>
        <p:spPr>
          <a:xfrm flipH="1">
            <a:off x="3173876" y="655140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A6CBC2"/>
                </a:solidFill>
              </a:rPr>
              <a:t>STATISTICS</a:t>
            </a:r>
            <a:endParaRPr>
              <a:solidFill>
                <a:srgbClr val="A6CBC2"/>
              </a:solidFill>
            </a:endParaRPr>
          </a:p>
        </p:txBody>
      </p:sp>
      <p:sp>
        <p:nvSpPr>
          <p:cNvPr id="358" name="Google Shape;358;p41"/>
          <p:cNvSpPr txBox="1"/>
          <p:nvPr>
            <p:ph idx="1" type="subTitle"/>
          </p:nvPr>
        </p:nvSpPr>
        <p:spPr>
          <a:xfrm flipH="1">
            <a:off x="3173879" y="2744690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2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p42"/>
          <p:cNvSpPr txBox="1"/>
          <p:nvPr>
            <p:ph type="ctrTitle"/>
          </p:nvPr>
        </p:nvSpPr>
        <p:spPr>
          <a:xfrm flipH="1">
            <a:off x="185125" y="284075"/>
            <a:ext cx="3253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If you want to modify </a:t>
            </a:r>
            <a:r>
              <a:rPr lang="es" u="sng">
                <a:solidFill>
                  <a:srgbClr val="A6CBC2"/>
                </a:solidFill>
              </a:rPr>
              <a:t>this graph</a:t>
            </a:r>
            <a:r>
              <a:rPr lang="es"/>
              <a:t>, click on it, follow the link, change the data and replace it</a:t>
            </a:r>
            <a:endParaRPr/>
          </a:p>
        </p:txBody>
      </p:sp>
      <p:pic>
        <p:nvPicPr>
          <p:cNvPr id="364" name="Google Shape;364;p4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989125" y="1769450"/>
            <a:ext cx="4620549" cy="28540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p43"/>
          <p:cNvSpPr txBox="1"/>
          <p:nvPr>
            <p:ph type="ctrTitle"/>
          </p:nvPr>
        </p:nvSpPr>
        <p:spPr>
          <a:xfrm>
            <a:off x="1278275" y="284100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Infographics make your idea </a:t>
            </a:r>
            <a:r>
              <a:rPr lang="es">
                <a:solidFill>
                  <a:srgbClr val="A6CBC2"/>
                </a:solidFill>
              </a:rPr>
              <a:t>understandable</a:t>
            </a:r>
            <a:r>
              <a:rPr lang="es"/>
              <a:t>…</a:t>
            </a:r>
            <a:endParaRPr/>
          </a:p>
        </p:txBody>
      </p:sp>
      <p:sp>
        <p:nvSpPr>
          <p:cNvPr id="370" name="Google Shape;370;p43"/>
          <p:cNvSpPr txBox="1"/>
          <p:nvPr/>
        </p:nvSpPr>
        <p:spPr>
          <a:xfrm>
            <a:off x="4379975" y="2054900"/>
            <a:ext cx="1524300" cy="73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371" name="Google Shape;371;p43"/>
          <p:cNvSpPr txBox="1"/>
          <p:nvPr/>
        </p:nvSpPr>
        <p:spPr>
          <a:xfrm>
            <a:off x="631875" y="3928500"/>
            <a:ext cx="1706400" cy="73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Venus has a beautiful name, but it’s terribly hot, even hotter than Mercury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372" name="Google Shape;372;p43"/>
          <p:cNvSpPr txBox="1"/>
          <p:nvPr/>
        </p:nvSpPr>
        <p:spPr>
          <a:xfrm>
            <a:off x="4137200" y="3250275"/>
            <a:ext cx="14328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br>
              <a:rPr lang="es" sz="1000">
                <a:solidFill>
                  <a:srgbClr val="FFFFFF"/>
                </a:solidFill>
                <a:latin typeface="Nunito Light"/>
                <a:ea typeface="Nunito Light"/>
                <a:cs typeface="Nunito Light"/>
                <a:sym typeface="Nunito Light"/>
              </a:rPr>
            </a:b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It’s a gas giant and the biggest planet in our Solar System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grpSp>
        <p:nvGrpSpPr>
          <p:cNvPr id="373" name="Google Shape;373;p43"/>
          <p:cNvGrpSpPr/>
          <p:nvPr/>
        </p:nvGrpSpPr>
        <p:grpSpPr>
          <a:xfrm>
            <a:off x="1812175" y="2748008"/>
            <a:ext cx="343791" cy="334236"/>
            <a:chOff x="-26585200" y="2710400"/>
            <a:chExt cx="304025" cy="295575"/>
          </a:xfrm>
        </p:grpSpPr>
        <p:sp>
          <p:nvSpPr>
            <p:cNvPr id="374" name="Google Shape;374;p43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43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43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43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43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43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43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43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43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43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43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43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6" name="Google Shape;386;p43"/>
          <p:cNvGrpSpPr/>
          <p:nvPr/>
        </p:nvGrpSpPr>
        <p:grpSpPr>
          <a:xfrm>
            <a:off x="3353376" y="2254944"/>
            <a:ext cx="314419" cy="334010"/>
            <a:chOff x="-24330250" y="2340425"/>
            <a:chExt cx="278050" cy="295375"/>
          </a:xfrm>
        </p:grpSpPr>
        <p:sp>
          <p:nvSpPr>
            <p:cNvPr id="387" name="Google Shape;387;p43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43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43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43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43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43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43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4" name="Google Shape;394;p43"/>
          <p:cNvSpPr/>
          <p:nvPr/>
        </p:nvSpPr>
        <p:spPr>
          <a:xfrm>
            <a:off x="3097421" y="3476854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43"/>
          <p:cNvSpPr/>
          <p:nvPr/>
        </p:nvSpPr>
        <p:spPr>
          <a:xfrm>
            <a:off x="2795675" y="3125750"/>
            <a:ext cx="971400" cy="1001100"/>
          </a:xfrm>
          <a:prstGeom prst="ellipse">
            <a:avLst/>
          </a:prstGeom>
          <a:noFill/>
          <a:ln cap="flat" cmpd="sng" w="9525">
            <a:solidFill>
              <a:srgbClr val="FFFFFF"/>
            </a:solidFill>
            <a:prstDash val="lgDash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43"/>
          <p:cNvSpPr/>
          <p:nvPr/>
        </p:nvSpPr>
        <p:spPr>
          <a:xfrm>
            <a:off x="2884003" y="1776192"/>
            <a:ext cx="1253100" cy="1291500"/>
          </a:xfrm>
          <a:prstGeom prst="ellipse">
            <a:avLst/>
          </a:prstGeom>
          <a:noFill/>
          <a:ln cap="flat" cmpd="sng" w="9525">
            <a:solidFill>
              <a:srgbClr val="FFFFFF"/>
            </a:solidFill>
            <a:prstDash val="lgDash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43"/>
          <p:cNvSpPr/>
          <p:nvPr/>
        </p:nvSpPr>
        <p:spPr>
          <a:xfrm>
            <a:off x="1110549" y="2014823"/>
            <a:ext cx="1747200" cy="1800600"/>
          </a:xfrm>
          <a:prstGeom prst="ellipse">
            <a:avLst/>
          </a:prstGeom>
          <a:noFill/>
          <a:ln cap="flat" cmpd="sng" w="9525">
            <a:solidFill>
              <a:srgbClr val="FFFFFF"/>
            </a:solidFill>
            <a:prstDash val="lgDash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p44"/>
          <p:cNvSpPr txBox="1"/>
          <p:nvPr>
            <p:ph type="ctrTitle"/>
          </p:nvPr>
        </p:nvSpPr>
        <p:spPr>
          <a:xfrm flipH="1">
            <a:off x="184738" y="284063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and the same goes for </a:t>
            </a:r>
            <a:r>
              <a:rPr lang="es">
                <a:solidFill>
                  <a:srgbClr val="A6CBC2"/>
                </a:solidFill>
              </a:rPr>
              <a:t>tables</a:t>
            </a:r>
            <a:endParaRPr>
              <a:solidFill>
                <a:srgbClr val="A6CBC2"/>
              </a:solidFill>
            </a:endParaRPr>
          </a:p>
        </p:txBody>
      </p:sp>
      <p:graphicFrame>
        <p:nvGraphicFramePr>
          <p:cNvPr id="403" name="Google Shape;403;p44"/>
          <p:cNvGraphicFramePr/>
          <p:nvPr/>
        </p:nvGraphicFramePr>
        <p:xfrm>
          <a:off x="3581075" y="214748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{0AEEC977-88D1-4080-A1A2-591C5055AEF9}</a:tableStyleId>
              </a:tblPr>
              <a:tblGrid>
                <a:gridCol w="953125"/>
                <a:gridCol w="1441250"/>
                <a:gridCol w="1436775"/>
                <a:gridCol w="1436725"/>
              </a:tblGrid>
              <a:tr h="4408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MASS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9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385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DIAMETER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385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SURFACE GRAVITY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3850"/>
                      </a:srgbClr>
                    </a:solidFill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MERCURY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0,06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MARS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0,11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0,53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SATURN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95,2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9,4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1,16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7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p45"/>
          <p:cNvSpPr txBox="1"/>
          <p:nvPr>
            <p:ph type="ctrTitle"/>
          </p:nvPr>
        </p:nvSpPr>
        <p:spPr>
          <a:xfrm>
            <a:off x="1278275" y="284100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</a:t>
            </a:r>
            <a:r>
              <a:rPr lang="es">
                <a:solidFill>
                  <a:srgbClr val="A6CBC2"/>
                </a:solidFill>
              </a:rPr>
              <a:t>map</a:t>
            </a:r>
            <a:endParaRPr>
              <a:solidFill>
                <a:srgbClr val="A6CBC2"/>
              </a:solidFill>
            </a:endParaRPr>
          </a:p>
        </p:txBody>
      </p:sp>
      <p:grpSp>
        <p:nvGrpSpPr>
          <p:cNvPr id="409" name="Google Shape;409;p45"/>
          <p:cNvGrpSpPr/>
          <p:nvPr/>
        </p:nvGrpSpPr>
        <p:grpSpPr>
          <a:xfrm>
            <a:off x="494959" y="1779391"/>
            <a:ext cx="4763804" cy="2637162"/>
            <a:chOff x="9259700" y="1616850"/>
            <a:chExt cx="4786300" cy="2774500"/>
          </a:xfrm>
        </p:grpSpPr>
        <p:grpSp>
          <p:nvGrpSpPr>
            <p:cNvPr id="410" name="Google Shape;410;p45"/>
            <p:cNvGrpSpPr/>
            <p:nvPr/>
          </p:nvGrpSpPr>
          <p:grpSpPr>
            <a:xfrm>
              <a:off x="12155875" y="2781225"/>
              <a:ext cx="84425" cy="80100"/>
              <a:chOff x="4293400" y="2574725"/>
              <a:chExt cx="84425" cy="80100"/>
            </a:xfrm>
          </p:grpSpPr>
          <p:sp>
            <p:nvSpPr>
              <p:cNvPr id="411" name="Google Shape;411;p4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412" name="Google Shape;412;p4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3" name="Google Shape;413;p45"/>
            <p:cNvGrpSpPr/>
            <p:nvPr/>
          </p:nvGrpSpPr>
          <p:grpSpPr>
            <a:xfrm>
              <a:off x="11862650" y="1669175"/>
              <a:ext cx="1917275" cy="1140875"/>
              <a:chOff x="4000175" y="1462675"/>
              <a:chExt cx="1917275" cy="1140875"/>
            </a:xfrm>
          </p:grpSpPr>
          <p:sp>
            <p:nvSpPr>
              <p:cNvPr id="414" name="Google Shape;414;p4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grpSp>
            <p:nvGrpSpPr>
              <p:cNvPr id="415" name="Google Shape;415;p4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16" name="Google Shape;416;p4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</p:sp>
            <p:sp>
              <p:nvSpPr>
                <p:cNvPr id="417" name="Google Shape;417;p4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" name="Google Shape;418;p4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" name="Google Shape;419;p4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" name="Google Shape;420;p4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A6CBC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421" name="Google Shape;421;p4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22" name="Google Shape;422;p45"/>
            <p:cNvGrpSpPr/>
            <p:nvPr/>
          </p:nvGrpSpPr>
          <p:grpSpPr>
            <a:xfrm>
              <a:off x="11823100" y="2794325"/>
              <a:ext cx="94050" cy="104125"/>
              <a:chOff x="3960625" y="2587825"/>
              <a:chExt cx="94050" cy="104125"/>
            </a:xfrm>
          </p:grpSpPr>
          <p:sp>
            <p:nvSpPr>
              <p:cNvPr id="423" name="Google Shape;423;p4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424" name="Google Shape;424;p4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5" name="Google Shape;425;p45"/>
            <p:cNvGrpSpPr/>
            <p:nvPr/>
          </p:nvGrpSpPr>
          <p:grpSpPr>
            <a:xfrm>
              <a:off x="11627825" y="2707400"/>
              <a:ext cx="173600" cy="187925"/>
              <a:chOff x="3765350" y="2500900"/>
              <a:chExt cx="173600" cy="187925"/>
            </a:xfrm>
          </p:grpSpPr>
          <p:sp>
            <p:nvSpPr>
              <p:cNvPr id="426" name="Google Shape;426;p4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427" name="Google Shape;427;p4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4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" name="Google Shape;429;p4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" name="Google Shape;430;p4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4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2" name="Google Shape;432;p45"/>
            <p:cNvGrpSpPr/>
            <p:nvPr/>
          </p:nvGrpSpPr>
          <p:grpSpPr>
            <a:xfrm>
              <a:off x="11612950" y="2688350"/>
              <a:ext cx="85125" cy="51800"/>
              <a:chOff x="3750475" y="2481850"/>
              <a:chExt cx="85125" cy="51800"/>
            </a:xfrm>
          </p:grpSpPr>
          <p:sp>
            <p:nvSpPr>
              <p:cNvPr id="433" name="Google Shape;433;p4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4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</p:grpSp>
        <p:grpSp>
          <p:nvGrpSpPr>
            <p:cNvPr id="435" name="Google Shape;435;p45"/>
            <p:cNvGrpSpPr/>
            <p:nvPr/>
          </p:nvGrpSpPr>
          <p:grpSpPr>
            <a:xfrm>
              <a:off x="11489650" y="2638950"/>
              <a:ext cx="172100" cy="169075"/>
              <a:chOff x="3627175" y="2432450"/>
              <a:chExt cx="172100" cy="169075"/>
            </a:xfrm>
          </p:grpSpPr>
          <p:sp>
            <p:nvSpPr>
              <p:cNvPr id="436" name="Google Shape;436;p4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4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438" name="Google Shape;438;p4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</p:grpSp>
        <p:grpSp>
          <p:nvGrpSpPr>
            <p:cNvPr id="439" name="Google Shape;439;p45"/>
            <p:cNvGrpSpPr/>
            <p:nvPr/>
          </p:nvGrpSpPr>
          <p:grpSpPr>
            <a:xfrm>
              <a:off x="11424011" y="2791950"/>
              <a:ext cx="61539" cy="99045"/>
              <a:chOff x="3561536" y="2585450"/>
              <a:chExt cx="61539" cy="99045"/>
            </a:xfrm>
          </p:grpSpPr>
          <p:sp>
            <p:nvSpPr>
              <p:cNvPr id="440" name="Google Shape;440;p4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4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</p:grpSp>
        <p:grpSp>
          <p:nvGrpSpPr>
            <p:cNvPr id="442" name="Google Shape;442;p45"/>
            <p:cNvGrpSpPr/>
            <p:nvPr/>
          </p:nvGrpSpPr>
          <p:grpSpPr>
            <a:xfrm>
              <a:off x="11768800" y="2191000"/>
              <a:ext cx="156075" cy="262825"/>
              <a:chOff x="3906325" y="1984500"/>
              <a:chExt cx="156075" cy="262825"/>
            </a:xfrm>
          </p:grpSpPr>
          <p:sp>
            <p:nvSpPr>
              <p:cNvPr id="443" name="Google Shape;443;p4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444" name="Google Shape;444;p4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5" name="Google Shape;445;p45"/>
            <p:cNvGrpSpPr/>
            <p:nvPr/>
          </p:nvGrpSpPr>
          <p:grpSpPr>
            <a:xfrm>
              <a:off x="9259700" y="1843875"/>
              <a:ext cx="1401575" cy="1228250"/>
              <a:chOff x="1397225" y="1637375"/>
              <a:chExt cx="1401575" cy="1228250"/>
            </a:xfrm>
          </p:grpSpPr>
          <p:sp>
            <p:nvSpPr>
              <p:cNvPr id="446" name="Google Shape;446;p4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grpSp>
            <p:nvGrpSpPr>
              <p:cNvPr id="447" name="Google Shape;447;p4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48" name="Google Shape;448;p4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9" name="Google Shape;449;p4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828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50" name="Google Shape;450;p45"/>
            <p:cNvGrpSpPr/>
            <p:nvPr/>
          </p:nvGrpSpPr>
          <p:grpSpPr>
            <a:xfrm>
              <a:off x="10468175" y="3359350"/>
              <a:ext cx="594125" cy="616250"/>
              <a:chOff x="2605700" y="3152850"/>
              <a:chExt cx="594125" cy="616250"/>
            </a:xfrm>
          </p:grpSpPr>
          <p:sp>
            <p:nvSpPr>
              <p:cNvPr id="451" name="Google Shape;451;p4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452" name="Google Shape;452;p4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FF6B6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453" name="Google Shape;453;p45"/>
            <p:cNvGrpSpPr/>
            <p:nvPr/>
          </p:nvGrpSpPr>
          <p:grpSpPr>
            <a:xfrm>
              <a:off x="10542850" y="3630300"/>
              <a:ext cx="182975" cy="761050"/>
              <a:chOff x="2680375" y="3423800"/>
              <a:chExt cx="182975" cy="761050"/>
            </a:xfrm>
          </p:grpSpPr>
          <p:sp>
            <p:nvSpPr>
              <p:cNvPr id="454" name="Google Shape;454;p4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455" name="Google Shape;455;p4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6" name="Google Shape;456;p45"/>
            <p:cNvGrpSpPr/>
            <p:nvPr/>
          </p:nvGrpSpPr>
          <p:grpSpPr>
            <a:xfrm>
              <a:off x="11780475" y="3768400"/>
              <a:ext cx="236225" cy="207100"/>
              <a:chOff x="3918000" y="3561900"/>
              <a:chExt cx="236225" cy="207100"/>
            </a:xfrm>
          </p:grpSpPr>
          <p:sp>
            <p:nvSpPr>
              <p:cNvPr id="457" name="Google Shape;457;p4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458" name="Google Shape;458;p4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9" name="Google Shape;459;p45"/>
            <p:cNvSpPr/>
            <p:nvPr/>
          </p:nvSpPr>
          <p:spPr>
            <a:xfrm>
              <a:off x="10598825" y="31762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5"/>
            <p:cNvSpPr/>
            <p:nvPr/>
          </p:nvSpPr>
          <p:spPr>
            <a:xfrm>
              <a:off x="10530825" y="31547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5"/>
            <p:cNvSpPr/>
            <p:nvPr/>
          </p:nvSpPr>
          <p:spPr>
            <a:xfrm>
              <a:off x="10842575" y="16581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462" name="Google Shape;462;p45"/>
            <p:cNvGrpSpPr/>
            <p:nvPr/>
          </p:nvGrpSpPr>
          <p:grpSpPr>
            <a:xfrm>
              <a:off x="9785425" y="1616850"/>
              <a:ext cx="1252825" cy="1162875"/>
              <a:chOff x="1922950" y="1410350"/>
              <a:chExt cx="1252825" cy="1162875"/>
            </a:xfrm>
          </p:grpSpPr>
          <p:sp>
            <p:nvSpPr>
              <p:cNvPr id="463" name="Google Shape;463;p4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4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4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4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4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4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4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4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4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4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4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4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4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4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4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4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A6CBC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479" name="Google Shape;479;p45"/>
            <p:cNvSpPr/>
            <p:nvPr/>
          </p:nvSpPr>
          <p:spPr>
            <a:xfrm>
              <a:off x="10439800" y="31767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5"/>
            <p:cNvSpPr/>
            <p:nvPr/>
          </p:nvSpPr>
          <p:spPr>
            <a:xfrm>
              <a:off x="10494725" y="31542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5"/>
            <p:cNvSpPr/>
            <p:nvPr/>
          </p:nvSpPr>
          <p:spPr>
            <a:xfrm>
              <a:off x="10348250" y="31024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5"/>
            <p:cNvSpPr/>
            <p:nvPr/>
          </p:nvSpPr>
          <p:spPr>
            <a:xfrm>
              <a:off x="10763600" y="42898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5"/>
            <p:cNvSpPr/>
            <p:nvPr/>
          </p:nvSpPr>
          <p:spPr>
            <a:xfrm>
              <a:off x="10369175" y="33090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5"/>
            <p:cNvSpPr/>
            <p:nvPr/>
          </p:nvSpPr>
          <p:spPr>
            <a:xfrm>
              <a:off x="10326825" y="32865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5"/>
            <p:cNvSpPr/>
            <p:nvPr/>
          </p:nvSpPr>
          <p:spPr>
            <a:xfrm>
              <a:off x="10301175" y="32269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5"/>
            <p:cNvSpPr/>
            <p:nvPr/>
          </p:nvSpPr>
          <p:spPr>
            <a:xfrm>
              <a:off x="10279200" y="32133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5"/>
            <p:cNvSpPr/>
            <p:nvPr/>
          </p:nvSpPr>
          <p:spPr>
            <a:xfrm>
              <a:off x="10266650" y="32384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5"/>
            <p:cNvSpPr/>
            <p:nvPr/>
          </p:nvSpPr>
          <p:spPr>
            <a:xfrm>
              <a:off x="10282875" y="31793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5"/>
            <p:cNvSpPr/>
            <p:nvPr/>
          </p:nvSpPr>
          <p:spPr>
            <a:xfrm>
              <a:off x="10237375" y="31877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5"/>
            <p:cNvSpPr/>
            <p:nvPr/>
          </p:nvSpPr>
          <p:spPr>
            <a:xfrm>
              <a:off x="9912525" y="29319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5"/>
            <p:cNvSpPr/>
            <p:nvPr/>
          </p:nvSpPr>
          <p:spPr>
            <a:xfrm>
              <a:off x="10779275" y="33681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5"/>
            <p:cNvSpPr/>
            <p:nvPr/>
          </p:nvSpPr>
          <p:spPr>
            <a:xfrm>
              <a:off x="10728550" y="33624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5"/>
            <p:cNvSpPr/>
            <p:nvPr/>
          </p:nvSpPr>
          <p:spPr>
            <a:xfrm>
              <a:off x="10679375" y="33263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5"/>
            <p:cNvSpPr/>
            <p:nvPr/>
          </p:nvSpPr>
          <p:spPr>
            <a:xfrm>
              <a:off x="10509375" y="32708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5"/>
            <p:cNvSpPr/>
            <p:nvPr/>
          </p:nvSpPr>
          <p:spPr>
            <a:xfrm>
              <a:off x="10424100" y="32672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5"/>
            <p:cNvSpPr/>
            <p:nvPr/>
          </p:nvSpPr>
          <p:spPr>
            <a:xfrm>
              <a:off x="10394300" y="34314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5"/>
            <p:cNvSpPr/>
            <p:nvPr/>
          </p:nvSpPr>
          <p:spPr>
            <a:xfrm>
              <a:off x="10389575" y="34529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5"/>
            <p:cNvSpPr/>
            <p:nvPr/>
          </p:nvSpPr>
          <p:spPr>
            <a:xfrm>
              <a:off x="10562725" y="35957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499" name="Google Shape;499;p45"/>
            <p:cNvSpPr/>
            <p:nvPr/>
          </p:nvSpPr>
          <p:spPr>
            <a:xfrm>
              <a:off x="10671525" y="37380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A6CB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500" name="Google Shape;500;p45"/>
            <p:cNvSpPr/>
            <p:nvPr/>
          </p:nvSpPr>
          <p:spPr>
            <a:xfrm>
              <a:off x="10746850" y="39069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1" name="Google Shape;501;p45"/>
            <p:cNvGrpSpPr/>
            <p:nvPr/>
          </p:nvGrpSpPr>
          <p:grpSpPr>
            <a:xfrm>
              <a:off x="10574225" y="3778800"/>
              <a:ext cx="230725" cy="598425"/>
              <a:chOff x="2711750" y="3572300"/>
              <a:chExt cx="230725" cy="598425"/>
            </a:xfrm>
          </p:grpSpPr>
          <p:sp>
            <p:nvSpPr>
              <p:cNvPr id="502" name="Google Shape;502;p4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4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4" name="Google Shape;504;p45"/>
            <p:cNvSpPr/>
            <p:nvPr/>
          </p:nvSpPr>
          <p:spPr>
            <a:xfrm>
              <a:off x="13266575" y="30537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5" name="Google Shape;505;p45"/>
            <p:cNvGrpSpPr/>
            <p:nvPr/>
          </p:nvGrpSpPr>
          <p:grpSpPr>
            <a:xfrm>
              <a:off x="11643950" y="1831325"/>
              <a:ext cx="153300" cy="166375"/>
              <a:chOff x="3781475" y="1624825"/>
              <a:chExt cx="153300" cy="166375"/>
            </a:xfrm>
          </p:grpSpPr>
          <p:sp>
            <p:nvSpPr>
              <p:cNvPr id="506" name="Google Shape;506;p4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4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4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4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0" name="Google Shape;510;p45"/>
            <p:cNvSpPr/>
            <p:nvPr/>
          </p:nvSpPr>
          <p:spPr>
            <a:xfrm>
              <a:off x="13373825" y="26431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5"/>
            <p:cNvSpPr/>
            <p:nvPr/>
          </p:nvSpPr>
          <p:spPr>
            <a:xfrm>
              <a:off x="13302675" y="28037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5"/>
            <p:cNvSpPr/>
            <p:nvPr/>
          </p:nvSpPr>
          <p:spPr>
            <a:xfrm>
              <a:off x="13273375" y="27075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5"/>
            <p:cNvSpPr/>
            <p:nvPr/>
          </p:nvSpPr>
          <p:spPr>
            <a:xfrm>
              <a:off x="12717850" y="25547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5"/>
            <p:cNvSpPr/>
            <p:nvPr/>
          </p:nvSpPr>
          <p:spPr>
            <a:xfrm>
              <a:off x="13592475" y="34942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5"/>
            <p:cNvSpPr/>
            <p:nvPr/>
          </p:nvSpPr>
          <p:spPr>
            <a:xfrm>
              <a:off x="13276000" y="31678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5"/>
            <p:cNvSpPr/>
            <p:nvPr/>
          </p:nvSpPr>
          <p:spPr>
            <a:xfrm>
              <a:off x="13335100" y="35821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7" name="Google Shape;517;p45"/>
            <p:cNvGrpSpPr/>
            <p:nvPr/>
          </p:nvGrpSpPr>
          <p:grpSpPr>
            <a:xfrm>
              <a:off x="12930750" y="3368175"/>
              <a:ext cx="664875" cy="222850"/>
              <a:chOff x="5068275" y="3161675"/>
              <a:chExt cx="664875" cy="222850"/>
            </a:xfrm>
          </p:grpSpPr>
          <p:sp>
            <p:nvSpPr>
              <p:cNvPr id="518" name="Google Shape;518;p4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4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4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4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2" name="Google Shape;522;p45"/>
            <p:cNvSpPr/>
            <p:nvPr/>
          </p:nvSpPr>
          <p:spPr>
            <a:xfrm>
              <a:off x="13001900" y="33524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5"/>
            <p:cNvSpPr/>
            <p:nvPr/>
          </p:nvSpPr>
          <p:spPr>
            <a:xfrm>
              <a:off x="13141550" y="33493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5"/>
            <p:cNvSpPr/>
            <p:nvPr/>
          </p:nvSpPr>
          <p:spPr>
            <a:xfrm>
              <a:off x="13013400" y="30940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5"/>
            <p:cNvSpPr/>
            <p:nvPr/>
          </p:nvSpPr>
          <p:spPr>
            <a:xfrm>
              <a:off x="13029100" y="32316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5"/>
            <p:cNvSpPr/>
            <p:nvPr/>
          </p:nvSpPr>
          <p:spPr>
            <a:xfrm>
              <a:off x="12986200" y="31097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5"/>
            <p:cNvSpPr/>
            <p:nvPr/>
          </p:nvSpPr>
          <p:spPr>
            <a:xfrm>
              <a:off x="12951675" y="31411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5"/>
            <p:cNvSpPr/>
            <p:nvPr/>
          </p:nvSpPr>
          <p:spPr>
            <a:xfrm>
              <a:off x="12872175" y="30171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5"/>
            <p:cNvSpPr/>
            <p:nvPr/>
          </p:nvSpPr>
          <p:spPr>
            <a:xfrm>
              <a:off x="12804175" y="30433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5"/>
            <p:cNvSpPr/>
            <p:nvPr/>
          </p:nvSpPr>
          <p:spPr>
            <a:xfrm>
              <a:off x="11649700" y="25003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5"/>
            <p:cNvSpPr/>
            <p:nvPr/>
          </p:nvSpPr>
          <p:spPr>
            <a:xfrm>
              <a:off x="11605775" y="21645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5"/>
            <p:cNvSpPr/>
            <p:nvPr/>
          </p:nvSpPr>
          <p:spPr>
            <a:xfrm>
              <a:off x="11685800" y="22283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5"/>
            <p:cNvSpPr/>
            <p:nvPr/>
          </p:nvSpPr>
          <p:spPr>
            <a:xfrm>
              <a:off x="11838550" y="24574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5"/>
            <p:cNvSpPr/>
            <p:nvPr/>
          </p:nvSpPr>
          <p:spPr>
            <a:xfrm>
              <a:off x="11811875" y="24951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5"/>
            <p:cNvSpPr/>
            <p:nvPr/>
          </p:nvSpPr>
          <p:spPr>
            <a:xfrm>
              <a:off x="11815000" y="25291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5"/>
            <p:cNvSpPr/>
            <p:nvPr/>
          </p:nvSpPr>
          <p:spPr>
            <a:xfrm>
              <a:off x="11849000" y="25328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5"/>
            <p:cNvSpPr/>
            <p:nvPr/>
          </p:nvSpPr>
          <p:spPr>
            <a:xfrm>
              <a:off x="11765825" y="26850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5"/>
            <p:cNvSpPr/>
            <p:nvPr/>
          </p:nvSpPr>
          <p:spPr>
            <a:xfrm>
              <a:off x="11772625" y="26693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5"/>
            <p:cNvSpPr/>
            <p:nvPr/>
          </p:nvSpPr>
          <p:spPr>
            <a:xfrm>
              <a:off x="11810300" y="27922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5"/>
            <p:cNvSpPr/>
            <p:nvPr/>
          </p:nvSpPr>
          <p:spPr>
            <a:xfrm>
              <a:off x="11797225" y="27729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5"/>
            <p:cNvSpPr/>
            <p:nvPr/>
          </p:nvSpPr>
          <p:spPr>
            <a:xfrm>
              <a:off x="11758000" y="27451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5"/>
            <p:cNvSpPr/>
            <p:nvPr/>
          </p:nvSpPr>
          <p:spPr>
            <a:xfrm>
              <a:off x="11728175" y="27174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5"/>
            <p:cNvSpPr/>
            <p:nvPr/>
          </p:nvSpPr>
          <p:spPr>
            <a:xfrm>
              <a:off x="11673775" y="26771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5"/>
            <p:cNvSpPr/>
            <p:nvPr/>
          </p:nvSpPr>
          <p:spPr>
            <a:xfrm>
              <a:off x="11730275" y="25620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5"/>
            <p:cNvSpPr/>
            <p:nvPr/>
          </p:nvSpPr>
          <p:spPr>
            <a:xfrm>
              <a:off x="11704100" y="26389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5"/>
            <p:cNvSpPr/>
            <p:nvPr/>
          </p:nvSpPr>
          <p:spPr>
            <a:xfrm>
              <a:off x="11621975" y="25626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82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5"/>
            <p:cNvSpPr/>
            <p:nvPr/>
          </p:nvSpPr>
          <p:spPr>
            <a:xfrm>
              <a:off x="11590075" y="25940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5"/>
            <p:cNvSpPr/>
            <p:nvPr/>
          </p:nvSpPr>
          <p:spPr>
            <a:xfrm>
              <a:off x="11585375" y="26327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5"/>
            <p:cNvSpPr/>
            <p:nvPr/>
          </p:nvSpPr>
          <p:spPr>
            <a:xfrm>
              <a:off x="11620950" y="26562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5"/>
            <p:cNvSpPr/>
            <p:nvPr/>
          </p:nvSpPr>
          <p:spPr>
            <a:xfrm>
              <a:off x="11414850" y="25532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1" name="Google Shape;551;p45"/>
            <p:cNvGrpSpPr/>
            <p:nvPr/>
          </p:nvGrpSpPr>
          <p:grpSpPr>
            <a:xfrm>
              <a:off x="11448850" y="2487800"/>
              <a:ext cx="125025" cy="175275"/>
              <a:chOff x="3586375" y="2281300"/>
              <a:chExt cx="125025" cy="175275"/>
            </a:xfrm>
          </p:grpSpPr>
          <p:sp>
            <p:nvSpPr>
              <p:cNvPr id="552" name="Google Shape;552;p4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4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4" name="Google Shape;554;p45"/>
            <p:cNvSpPr/>
            <p:nvPr/>
          </p:nvSpPr>
          <p:spPr>
            <a:xfrm>
              <a:off x="12163375" y="36255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5" name="Google Shape;555;p45"/>
            <p:cNvGrpSpPr/>
            <p:nvPr/>
          </p:nvGrpSpPr>
          <p:grpSpPr>
            <a:xfrm>
              <a:off x="13161450" y="3618725"/>
              <a:ext cx="576450" cy="616225"/>
              <a:chOff x="5298975" y="3412225"/>
              <a:chExt cx="576450" cy="616225"/>
            </a:xfrm>
          </p:grpSpPr>
          <p:sp>
            <p:nvSpPr>
              <p:cNvPr id="556" name="Google Shape;556;p4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A6CBC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557" name="Google Shape;557;p4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8" name="Google Shape;558;p45"/>
            <p:cNvGrpSpPr/>
            <p:nvPr/>
          </p:nvGrpSpPr>
          <p:grpSpPr>
            <a:xfrm>
              <a:off x="13814775" y="4058650"/>
              <a:ext cx="231225" cy="287200"/>
              <a:chOff x="5952300" y="3852150"/>
              <a:chExt cx="231225" cy="287200"/>
            </a:xfrm>
          </p:grpSpPr>
          <p:sp>
            <p:nvSpPr>
              <p:cNvPr id="559" name="Google Shape;559;p4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" name="Google Shape;560;p4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1" name="Google Shape;561;p45"/>
            <p:cNvSpPr/>
            <p:nvPr/>
          </p:nvSpPr>
          <p:spPr>
            <a:xfrm>
              <a:off x="11262100" y="22953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5"/>
            <p:cNvSpPr/>
            <p:nvPr/>
          </p:nvSpPr>
          <p:spPr>
            <a:xfrm>
              <a:off x="12479325" y="24815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82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5"/>
            <p:cNvSpPr/>
            <p:nvPr/>
          </p:nvSpPr>
          <p:spPr>
            <a:xfrm>
              <a:off x="13013400" y="31097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5"/>
            <p:cNvSpPr/>
            <p:nvPr/>
          </p:nvSpPr>
          <p:spPr>
            <a:xfrm>
              <a:off x="12996675" y="31249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5"/>
            <p:cNvSpPr/>
            <p:nvPr/>
          </p:nvSpPr>
          <p:spPr>
            <a:xfrm>
              <a:off x="12470950" y="28670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5"/>
            <p:cNvSpPr/>
            <p:nvPr/>
          </p:nvSpPr>
          <p:spPr>
            <a:xfrm>
              <a:off x="12164950" y="25165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6F4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5"/>
            <p:cNvSpPr/>
            <p:nvPr/>
          </p:nvSpPr>
          <p:spPr>
            <a:xfrm>
              <a:off x="12305675" y="27273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5"/>
            <p:cNvSpPr/>
            <p:nvPr/>
          </p:nvSpPr>
          <p:spPr>
            <a:xfrm>
              <a:off x="12264350" y="27776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9" name="Google Shape;569;p45"/>
            <p:cNvGrpSpPr/>
            <p:nvPr/>
          </p:nvGrpSpPr>
          <p:grpSpPr>
            <a:xfrm>
              <a:off x="12704775" y="3306450"/>
              <a:ext cx="31425" cy="59650"/>
              <a:chOff x="4842300" y="3099950"/>
              <a:chExt cx="31425" cy="59650"/>
            </a:xfrm>
          </p:grpSpPr>
          <p:sp>
            <p:nvSpPr>
              <p:cNvPr id="570" name="Google Shape;570;p4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4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" name="Google Shape;572;p4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4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4" name="Google Shape;574;p45"/>
            <p:cNvSpPr/>
            <p:nvPr/>
          </p:nvSpPr>
          <p:spPr>
            <a:xfrm>
              <a:off x="12525875" y="29376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5"/>
            <p:cNvSpPr/>
            <p:nvPr/>
          </p:nvSpPr>
          <p:spPr>
            <a:xfrm>
              <a:off x="12684900" y="29847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5"/>
            <p:cNvSpPr/>
            <p:nvPr/>
          </p:nvSpPr>
          <p:spPr>
            <a:xfrm>
              <a:off x="12410275" y="28775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5"/>
            <p:cNvSpPr/>
            <p:nvPr/>
          </p:nvSpPr>
          <p:spPr>
            <a:xfrm>
              <a:off x="12395625" y="28471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6F4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5"/>
            <p:cNvSpPr/>
            <p:nvPr/>
          </p:nvSpPr>
          <p:spPr>
            <a:xfrm>
              <a:off x="11840625" y="26076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5"/>
            <p:cNvSpPr/>
            <p:nvPr/>
          </p:nvSpPr>
          <p:spPr>
            <a:xfrm>
              <a:off x="11899225" y="26808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5"/>
            <p:cNvSpPr/>
            <p:nvPr/>
          </p:nvSpPr>
          <p:spPr>
            <a:xfrm>
              <a:off x="11819725" y="26902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5"/>
            <p:cNvSpPr/>
            <p:nvPr/>
          </p:nvSpPr>
          <p:spPr>
            <a:xfrm>
              <a:off x="11851625" y="27619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2" name="Google Shape;582;p45"/>
            <p:cNvGrpSpPr/>
            <p:nvPr/>
          </p:nvGrpSpPr>
          <p:grpSpPr>
            <a:xfrm>
              <a:off x="11729225" y="2726850"/>
              <a:ext cx="78475" cy="60700"/>
              <a:chOff x="3866750" y="2520350"/>
              <a:chExt cx="78475" cy="60700"/>
            </a:xfrm>
          </p:grpSpPr>
          <p:sp>
            <p:nvSpPr>
              <p:cNvPr id="583" name="Google Shape;583;p4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4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4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4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7" name="Google Shape;587;p45"/>
            <p:cNvSpPr/>
            <p:nvPr/>
          </p:nvSpPr>
          <p:spPr>
            <a:xfrm>
              <a:off x="11662250" y="27844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5"/>
            <p:cNvSpPr/>
            <p:nvPr/>
          </p:nvSpPr>
          <p:spPr>
            <a:xfrm>
              <a:off x="11430000" y="27713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82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5"/>
            <p:cNvSpPr/>
            <p:nvPr/>
          </p:nvSpPr>
          <p:spPr>
            <a:xfrm>
              <a:off x="12160775" y="28351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5"/>
            <p:cNvSpPr/>
            <p:nvPr/>
          </p:nvSpPr>
          <p:spPr>
            <a:xfrm>
              <a:off x="12154500" y="28377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5"/>
            <p:cNvSpPr/>
            <p:nvPr/>
          </p:nvSpPr>
          <p:spPr>
            <a:xfrm>
              <a:off x="12139850" y="28089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5"/>
            <p:cNvSpPr/>
            <p:nvPr/>
          </p:nvSpPr>
          <p:spPr>
            <a:xfrm>
              <a:off x="11907075" y="27985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5"/>
            <p:cNvSpPr/>
            <p:nvPr/>
          </p:nvSpPr>
          <p:spPr>
            <a:xfrm>
              <a:off x="11903925" y="27990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5"/>
            <p:cNvSpPr/>
            <p:nvPr/>
          </p:nvSpPr>
          <p:spPr>
            <a:xfrm>
              <a:off x="12093800" y="28801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5"/>
            <p:cNvSpPr/>
            <p:nvPr/>
          </p:nvSpPr>
          <p:spPr>
            <a:xfrm>
              <a:off x="12207850" y="29978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5"/>
            <p:cNvSpPr/>
            <p:nvPr/>
          </p:nvSpPr>
          <p:spPr>
            <a:xfrm>
              <a:off x="11998600" y="29109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5"/>
            <p:cNvSpPr/>
            <p:nvPr/>
          </p:nvSpPr>
          <p:spPr>
            <a:xfrm>
              <a:off x="12046725" y="28837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5"/>
            <p:cNvSpPr/>
            <p:nvPr/>
          </p:nvSpPr>
          <p:spPr>
            <a:xfrm>
              <a:off x="12028425" y="29481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5"/>
            <p:cNvSpPr/>
            <p:nvPr/>
          </p:nvSpPr>
          <p:spPr>
            <a:xfrm>
              <a:off x="12047775" y="29481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5"/>
            <p:cNvSpPr/>
            <p:nvPr/>
          </p:nvSpPr>
          <p:spPr>
            <a:xfrm>
              <a:off x="12041500" y="29622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5"/>
            <p:cNvSpPr/>
            <p:nvPr/>
          </p:nvSpPr>
          <p:spPr>
            <a:xfrm>
              <a:off x="12041500" y="29282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5"/>
            <p:cNvSpPr/>
            <p:nvPr/>
          </p:nvSpPr>
          <p:spPr>
            <a:xfrm>
              <a:off x="12042550" y="29465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5"/>
            <p:cNvSpPr/>
            <p:nvPr/>
          </p:nvSpPr>
          <p:spPr>
            <a:xfrm>
              <a:off x="12041500" y="29653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604" name="Google Shape;604;p45"/>
            <p:cNvSpPr/>
            <p:nvPr/>
          </p:nvSpPr>
          <p:spPr>
            <a:xfrm>
              <a:off x="12272175" y="30590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5"/>
            <p:cNvSpPr/>
            <p:nvPr/>
          </p:nvSpPr>
          <p:spPr>
            <a:xfrm>
              <a:off x="12283700" y="30606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5"/>
            <p:cNvSpPr/>
            <p:nvPr/>
          </p:nvSpPr>
          <p:spPr>
            <a:xfrm>
              <a:off x="12296775" y="30726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5"/>
            <p:cNvSpPr/>
            <p:nvPr/>
          </p:nvSpPr>
          <p:spPr>
            <a:xfrm>
              <a:off x="12345950" y="30537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5"/>
            <p:cNvSpPr/>
            <p:nvPr/>
          </p:nvSpPr>
          <p:spPr>
            <a:xfrm>
              <a:off x="12162850" y="31662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5"/>
            <p:cNvSpPr/>
            <p:nvPr/>
          </p:nvSpPr>
          <p:spPr>
            <a:xfrm>
              <a:off x="11898175" y="29758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5"/>
            <p:cNvSpPr/>
            <p:nvPr/>
          </p:nvSpPr>
          <p:spPr>
            <a:xfrm>
              <a:off x="11866275" y="31259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5"/>
            <p:cNvSpPr/>
            <p:nvPr/>
          </p:nvSpPr>
          <p:spPr>
            <a:xfrm>
              <a:off x="12028950" y="32321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5"/>
            <p:cNvSpPr/>
            <p:nvPr/>
          </p:nvSpPr>
          <p:spPr>
            <a:xfrm>
              <a:off x="12076025" y="31856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5"/>
            <p:cNvSpPr/>
            <p:nvPr/>
          </p:nvSpPr>
          <p:spPr>
            <a:xfrm>
              <a:off x="12154500" y="32656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5"/>
            <p:cNvSpPr/>
            <p:nvPr/>
          </p:nvSpPr>
          <p:spPr>
            <a:xfrm>
              <a:off x="12145075" y="32761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5"/>
            <p:cNvSpPr/>
            <p:nvPr/>
          </p:nvSpPr>
          <p:spPr>
            <a:xfrm>
              <a:off x="12037850" y="33702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FF6B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616" name="Google Shape;616;p45"/>
            <p:cNvSpPr/>
            <p:nvPr/>
          </p:nvSpPr>
          <p:spPr>
            <a:xfrm>
              <a:off x="12007500" y="34654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5"/>
            <p:cNvSpPr/>
            <p:nvPr/>
          </p:nvSpPr>
          <p:spPr>
            <a:xfrm>
              <a:off x="11977675" y="33885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5"/>
            <p:cNvSpPr/>
            <p:nvPr/>
          </p:nvSpPr>
          <p:spPr>
            <a:xfrm>
              <a:off x="11760600" y="32881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5"/>
            <p:cNvSpPr/>
            <p:nvPr/>
          </p:nvSpPr>
          <p:spPr>
            <a:xfrm>
              <a:off x="11683700" y="29544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5"/>
            <p:cNvSpPr/>
            <p:nvPr/>
          </p:nvSpPr>
          <p:spPr>
            <a:xfrm>
              <a:off x="11655450" y="28864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5"/>
            <p:cNvSpPr/>
            <p:nvPr/>
          </p:nvSpPr>
          <p:spPr>
            <a:xfrm>
              <a:off x="11431050" y="28900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5"/>
            <p:cNvSpPr/>
            <p:nvPr/>
          </p:nvSpPr>
          <p:spPr>
            <a:xfrm>
              <a:off x="11373525" y="29089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5"/>
            <p:cNvSpPr/>
            <p:nvPr/>
          </p:nvSpPr>
          <p:spPr>
            <a:xfrm>
              <a:off x="11313350" y="30407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5"/>
            <p:cNvSpPr/>
            <p:nvPr/>
          </p:nvSpPr>
          <p:spPr>
            <a:xfrm>
              <a:off x="11312850" y="30449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5"/>
            <p:cNvSpPr/>
            <p:nvPr/>
          </p:nvSpPr>
          <p:spPr>
            <a:xfrm>
              <a:off x="11380850" y="30804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6F4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5"/>
            <p:cNvSpPr/>
            <p:nvPr/>
          </p:nvSpPr>
          <p:spPr>
            <a:xfrm>
              <a:off x="11480225" y="32274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5"/>
            <p:cNvSpPr/>
            <p:nvPr/>
          </p:nvSpPr>
          <p:spPr>
            <a:xfrm>
              <a:off x="11305000" y="32044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5"/>
            <p:cNvSpPr/>
            <p:nvPr/>
          </p:nvSpPr>
          <p:spPr>
            <a:xfrm>
              <a:off x="11315450" y="32630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9" name="Google Shape;629;p45"/>
            <p:cNvGrpSpPr/>
            <p:nvPr/>
          </p:nvGrpSpPr>
          <p:grpSpPr>
            <a:xfrm>
              <a:off x="11312850" y="3244725"/>
              <a:ext cx="132875" cy="99400"/>
              <a:chOff x="3450375" y="3038225"/>
              <a:chExt cx="132875" cy="99400"/>
            </a:xfrm>
          </p:grpSpPr>
          <p:sp>
            <p:nvSpPr>
              <p:cNvPr id="630" name="Google Shape;630;p4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4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2" name="Google Shape;632;p45"/>
            <p:cNvSpPr/>
            <p:nvPr/>
          </p:nvSpPr>
          <p:spPr>
            <a:xfrm>
              <a:off x="11365675" y="33022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5"/>
            <p:cNvSpPr/>
            <p:nvPr/>
          </p:nvSpPr>
          <p:spPr>
            <a:xfrm>
              <a:off x="11391825" y="33242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5"/>
            <p:cNvSpPr/>
            <p:nvPr/>
          </p:nvSpPr>
          <p:spPr>
            <a:xfrm>
              <a:off x="11432625" y="32933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5"/>
            <p:cNvSpPr/>
            <p:nvPr/>
          </p:nvSpPr>
          <p:spPr>
            <a:xfrm>
              <a:off x="11509525" y="32855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5"/>
            <p:cNvSpPr/>
            <p:nvPr/>
          </p:nvSpPr>
          <p:spPr>
            <a:xfrm>
              <a:off x="11552425" y="32855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5"/>
            <p:cNvSpPr/>
            <p:nvPr/>
          </p:nvSpPr>
          <p:spPr>
            <a:xfrm>
              <a:off x="11568100" y="32656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5"/>
            <p:cNvSpPr/>
            <p:nvPr/>
          </p:nvSpPr>
          <p:spPr>
            <a:xfrm>
              <a:off x="11744400" y="31034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6F4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5"/>
            <p:cNvSpPr/>
            <p:nvPr/>
          </p:nvSpPr>
          <p:spPr>
            <a:xfrm>
              <a:off x="11726075" y="32583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5"/>
            <p:cNvSpPr/>
            <p:nvPr/>
          </p:nvSpPr>
          <p:spPr>
            <a:xfrm>
              <a:off x="11558175" y="31066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A6CB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641" name="Google Shape;641;p45"/>
            <p:cNvSpPr/>
            <p:nvPr/>
          </p:nvSpPr>
          <p:spPr>
            <a:xfrm>
              <a:off x="11595300" y="32478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5"/>
            <p:cNvSpPr/>
            <p:nvPr/>
          </p:nvSpPr>
          <p:spPr>
            <a:xfrm>
              <a:off x="11675875" y="32604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5"/>
            <p:cNvSpPr/>
            <p:nvPr/>
          </p:nvSpPr>
          <p:spPr>
            <a:xfrm>
              <a:off x="11676375" y="34183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5"/>
            <p:cNvSpPr/>
            <p:nvPr/>
          </p:nvSpPr>
          <p:spPr>
            <a:xfrm>
              <a:off x="11684225" y="34199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5"/>
            <p:cNvSpPr/>
            <p:nvPr/>
          </p:nvSpPr>
          <p:spPr>
            <a:xfrm>
              <a:off x="11710900" y="33953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5"/>
            <p:cNvSpPr/>
            <p:nvPr/>
          </p:nvSpPr>
          <p:spPr>
            <a:xfrm>
              <a:off x="11722950" y="35146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5"/>
            <p:cNvSpPr/>
            <p:nvPr/>
          </p:nvSpPr>
          <p:spPr>
            <a:xfrm>
              <a:off x="11974025" y="34644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5"/>
            <p:cNvSpPr/>
            <p:nvPr/>
          </p:nvSpPr>
          <p:spPr>
            <a:xfrm>
              <a:off x="11969325" y="34675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5"/>
            <p:cNvSpPr/>
            <p:nvPr/>
          </p:nvSpPr>
          <p:spPr>
            <a:xfrm>
              <a:off x="11969325" y="34816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5"/>
            <p:cNvSpPr/>
            <p:nvPr/>
          </p:nvSpPr>
          <p:spPr>
            <a:xfrm>
              <a:off x="11725025" y="33734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A6CB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651" name="Google Shape;651;p45"/>
            <p:cNvSpPr/>
            <p:nvPr/>
          </p:nvSpPr>
          <p:spPr>
            <a:xfrm>
              <a:off x="12021625" y="35873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5"/>
            <p:cNvSpPr/>
            <p:nvPr/>
          </p:nvSpPr>
          <p:spPr>
            <a:xfrm>
              <a:off x="11863650" y="35700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5"/>
            <p:cNvSpPr/>
            <p:nvPr/>
          </p:nvSpPr>
          <p:spPr>
            <a:xfrm>
              <a:off x="11715100" y="35366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5"/>
            <p:cNvSpPr/>
            <p:nvPr/>
          </p:nvSpPr>
          <p:spPr>
            <a:xfrm>
              <a:off x="11909150" y="36788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5"/>
            <p:cNvSpPr/>
            <p:nvPr/>
          </p:nvSpPr>
          <p:spPr>
            <a:xfrm>
              <a:off x="11831225" y="37108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5"/>
            <p:cNvSpPr/>
            <p:nvPr/>
          </p:nvSpPr>
          <p:spPr>
            <a:xfrm>
              <a:off x="11715625" y="36982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6F4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657" name="Google Shape;657;p45"/>
            <p:cNvSpPr/>
            <p:nvPr/>
          </p:nvSpPr>
          <p:spPr>
            <a:xfrm>
              <a:off x="11985525" y="36040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5"/>
            <p:cNvSpPr/>
            <p:nvPr/>
          </p:nvSpPr>
          <p:spPr>
            <a:xfrm>
              <a:off x="11982925" y="38290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5"/>
            <p:cNvSpPr/>
            <p:nvPr/>
          </p:nvSpPr>
          <p:spPr>
            <a:xfrm>
              <a:off x="11926950" y="38755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5"/>
            <p:cNvSpPr/>
            <p:nvPr/>
          </p:nvSpPr>
          <p:spPr>
            <a:xfrm>
              <a:off x="12559875" y="28665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5"/>
            <p:cNvSpPr/>
            <p:nvPr/>
          </p:nvSpPr>
          <p:spPr>
            <a:xfrm>
              <a:off x="12559875" y="28665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5"/>
            <p:cNvSpPr/>
            <p:nvPr/>
          </p:nvSpPr>
          <p:spPr>
            <a:xfrm>
              <a:off x="12115250" y="27933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5"/>
            <p:cNvSpPr/>
            <p:nvPr/>
          </p:nvSpPr>
          <p:spPr>
            <a:xfrm>
              <a:off x="12161300" y="28095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FFFFFF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5"/>
            <p:cNvSpPr/>
            <p:nvPr/>
          </p:nvSpPr>
          <p:spPr>
            <a:xfrm>
              <a:off x="12811500" y="30177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5"/>
            <p:cNvSpPr/>
            <p:nvPr/>
          </p:nvSpPr>
          <p:spPr>
            <a:xfrm>
              <a:off x="11829650" y="27964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5"/>
            <p:cNvSpPr/>
            <p:nvPr/>
          </p:nvSpPr>
          <p:spPr>
            <a:xfrm>
              <a:off x="11800875" y="27294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" name="Google Shape;667;p45"/>
          <p:cNvSpPr txBox="1"/>
          <p:nvPr/>
        </p:nvSpPr>
        <p:spPr>
          <a:xfrm>
            <a:off x="6217500" y="1668663"/>
            <a:ext cx="23601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br>
              <a:rPr lang="es" sz="11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It’s a gas giant and the biggest planet in our Solar System</a:t>
            </a:r>
            <a:endParaRPr sz="11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668" name="Google Shape;668;p45"/>
          <p:cNvSpPr txBox="1"/>
          <p:nvPr/>
        </p:nvSpPr>
        <p:spPr>
          <a:xfrm>
            <a:off x="6217500" y="2414525"/>
            <a:ext cx="28434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6B65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br>
              <a:rPr lang="es" sz="11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Venus has a beautiful name, but it’s terribly hot, even hotter than Mercury</a:t>
            </a:r>
            <a:br>
              <a:rPr lang="es" sz="11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</a:br>
            <a:endParaRPr sz="11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669" name="Google Shape;669;p45"/>
          <p:cNvSpPr txBox="1"/>
          <p:nvPr/>
        </p:nvSpPr>
        <p:spPr>
          <a:xfrm>
            <a:off x="6217500" y="3906288"/>
            <a:ext cx="19533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F8287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br>
              <a:rPr lang="es" sz="11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Despite being red, Mars is a cold place, not hot</a:t>
            </a:r>
            <a:endParaRPr sz="11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670" name="Google Shape;670;p45"/>
          <p:cNvSpPr txBox="1"/>
          <p:nvPr/>
        </p:nvSpPr>
        <p:spPr>
          <a:xfrm>
            <a:off x="6217500" y="3160413"/>
            <a:ext cx="19170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F4657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br>
              <a:rPr lang="es" sz="11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Mercury is the closest planet to the Sun</a:t>
            </a:r>
            <a:endParaRPr sz="11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74" name="Shape 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" name="Google Shape;675;p46"/>
          <p:cNvSpPr txBox="1"/>
          <p:nvPr>
            <p:ph type="ctrTitle"/>
          </p:nvPr>
        </p:nvSpPr>
        <p:spPr>
          <a:xfrm flipH="1">
            <a:off x="184738" y="284063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A6CBC2"/>
                </a:solidFill>
              </a:rPr>
              <a:t>timeline </a:t>
            </a:r>
            <a:r>
              <a:rPr lang="es"/>
              <a:t>always works fine</a:t>
            </a:r>
            <a:endParaRPr/>
          </a:p>
        </p:txBody>
      </p:sp>
      <p:sp>
        <p:nvSpPr>
          <p:cNvPr id="676" name="Google Shape;676;p46"/>
          <p:cNvSpPr/>
          <p:nvPr/>
        </p:nvSpPr>
        <p:spPr>
          <a:xfrm>
            <a:off x="4554000" y="2483925"/>
            <a:ext cx="668100" cy="668100"/>
          </a:xfrm>
          <a:prstGeom prst="ellipse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" name="Google Shape;677;p46"/>
          <p:cNvSpPr/>
          <p:nvPr/>
        </p:nvSpPr>
        <p:spPr>
          <a:xfrm>
            <a:off x="5890200" y="2483925"/>
            <a:ext cx="668100" cy="668100"/>
          </a:xfrm>
          <a:prstGeom prst="ellipse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" name="Google Shape;678;p46"/>
          <p:cNvSpPr/>
          <p:nvPr/>
        </p:nvSpPr>
        <p:spPr>
          <a:xfrm>
            <a:off x="5222100" y="3290100"/>
            <a:ext cx="668100" cy="668100"/>
          </a:xfrm>
          <a:prstGeom prst="ellipse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" name="Google Shape;679;p46"/>
          <p:cNvSpPr/>
          <p:nvPr/>
        </p:nvSpPr>
        <p:spPr>
          <a:xfrm>
            <a:off x="6558300" y="3290100"/>
            <a:ext cx="668100" cy="668100"/>
          </a:xfrm>
          <a:prstGeom prst="ellipse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46"/>
          <p:cNvSpPr/>
          <p:nvPr/>
        </p:nvSpPr>
        <p:spPr>
          <a:xfrm>
            <a:off x="7226400" y="2483925"/>
            <a:ext cx="668100" cy="668100"/>
          </a:xfrm>
          <a:prstGeom prst="ellipse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81" name="Google Shape;681;p46"/>
          <p:cNvCxnSpPr>
            <a:stCxn id="676" idx="4"/>
          </p:cNvCxnSpPr>
          <p:nvPr/>
        </p:nvCxnSpPr>
        <p:spPr>
          <a:xfrm>
            <a:off x="4888050" y="3152025"/>
            <a:ext cx="0" cy="7845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682" name="Google Shape;682;p46"/>
          <p:cNvCxnSpPr/>
          <p:nvPr/>
        </p:nvCxnSpPr>
        <p:spPr>
          <a:xfrm>
            <a:off x="6224250" y="3152025"/>
            <a:ext cx="0" cy="7845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683" name="Google Shape;683;p46"/>
          <p:cNvCxnSpPr/>
          <p:nvPr/>
        </p:nvCxnSpPr>
        <p:spPr>
          <a:xfrm>
            <a:off x="7560450" y="3152025"/>
            <a:ext cx="0" cy="7845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684" name="Google Shape;684;p46"/>
          <p:cNvCxnSpPr/>
          <p:nvPr/>
        </p:nvCxnSpPr>
        <p:spPr>
          <a:xfrm rot="10800000">
            <a:off x="6892350" y="2505600"/>
            <a:ext cx="0" cy="7845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685" name="Google Shape;685;p46"/>
          <p:cNvCxnSpPr/>
          <p:nvPr/>
        </p:nvCxnSpPr>
        <p:spPr>
          <a:xfrm rot="10800000">
            <a:off x="5556150" y="2505600"/>
            <a:ext cx="0" cy="7845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686" name="Google Shape;686;p46"/>
          <p:cNvSpPr txBox="1"/>
          <p:nvPr/>
        </p:nvSpPr>
        <p:spPr>
          <a:xfrm>
            <a:off x="4216350" y="4096273"/>
            <a:ext cx="1343400" cy="54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Mercury is the closest planet to the Sun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687" name="Google Shape;687;p46"/>
          <p:cNvSpPr txBox="1"/>
          <p:nvPr/>
        </p:nvSpPr>
        <p:spPr>
          <a:xfrm>
            <a:off x="4582950" y="2625525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688" name="Google Shape;688;p46"/>
          <p:cNvSpPr txBox="1"/>
          <p:nvPr/>
        </p:nvSpPr>
        <p:spPr>
          <a:xfrm>
            <a:off x="5251050" y="3431700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689" name="Google Shape;689;p46"/>
          <p:cNvSpPr txBox="1"/>
          <p:nvPr/>
        </p:nvSpPr>
        <p:spPr>
          <a:xfrm>
            <a:off x="5919150" y="2625525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3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690" name="Google Shape;690;p46"/>
          <p:cNvSpPr txBox="1"/>
          <p:nvPr/>
        </p:nvSpPr>
        <p:spPr>
          <a:xfrm>
            <a:off x="6587250" y="3431700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4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691" name="Google Shape;691;p46"/>
          <p:cNvSpPr txBox="1"/>
          <p:nvPr/>
        </p:nvSpPr>
        <p:spPr>
          <a:xfrm>
            <a:off x="7255350" y="2625525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5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692" name="Google Shape;692;p46"/>
          <p:cNvSpPr txBox="1"/>
          <p:nvPr/>
        </p:nvSpPr>
        <p:spPr>
          <a:xfrm>
            <a:off x="5650425" y="4096275"/>
            <a:ext cx="1147500" cy="54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Despite being red, Mars is a cold place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693" name="Google Shape;693;p46"/>
          <p:cNvSpPr txBox="1"/>
          <p:nvPr/>
        </p:nvSpPr>
        <p:spPr>
          <a:xfrm>
            <a:off x="6888750" y="4096273"/>
            <a:ext cx="1343400" cy="54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Saturn is composed mostly of hydrogen and helium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694" name="Google Shape;694;p46"/>
          <p:cNvSpPr txBox="1"/>
          <p:nvPr/>
        </p:nvSpPr>
        <p:spPr>
          <a:xfrm>
            <a:off x="4884450" y="1802248"/>
            <a:ext cx="1343400" cy="54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Venus has a beautiful name, but it’s terribly hot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695" name="Google Shape;695;p46"/>
          <p:cNvSpPr txBox="1"/>
          <p:nvPr/>
        </p:nvSpPr>
        <p:spPr>
          <a:xfrm>
            <a:off x="6220650" y="1802248"/>
            <a:ext cx="1343400" cy="54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Jupiter is the biggest planet in our Solar System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9" name="Shape 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" name="Google Shape;700;p47"/>
          <p:cNvSpPr txBox="1"/>
          <p:nvPr>
            <p:ph type="ctrTitle"/>
          </p:nvPr>
        </p:nvSpPr>
        <p:spPr>
          <a:xfrm>
            <a:off x="668304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FUTURE </a:t>
            </a:r>
            <a:r>
              <a:rPr lang="es">
                <a:solidFill>
                  <a:srgbClr val="A6CBC2"/>
                </a:solidFill>
              </a:rPr>
              <a:t>PLANS</a:t>
            </a:r>
            <a:endParaRPr>
              <a:solidFill>
                <a:srgbClr val="A6CBC2"/>
              </a:solidFill>
            </a:endParaRPr>
          </a:p>
        </p:txBody>
      </p:sp>
      <p:sp>
        <p:nvSpPr>
          <p:cNvPr id="701" name="Google Shape;701;p47"/>
          <p:cNvSpPr txBox="1"/>
          <p:nvPr>
            <p:ph idx="1" type="subTitle"/>
          </p:nvPr>
        </p:nvSpPr>
        <p:spPr>
          <a:xfrm>
            <a:off x="668301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5" name="Shape 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" name="Google Shape;706;p48"/>
          <p:cNvSpPr txBox="1"/>
          <p:nvPr>
            <p:ph type="title"/>
          </p:nvPr>
        </p:nvSpPr>
        <p:spPr>
          <a:xfrm>
            <a:off x="314550" y="2089513"/>
            <a:ext cx="8520600" cy="9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4,498,300,000</a:t>
            </a:r>
            <a:endParaRPr/>
          </a:p>
        </p:txBody>
      </p:sp>
      <p:sp>
        <p:nvSpPr>
          <p:cNvPr id="707" name="Google Shape;707;p48"/>
          <p:cNvSpPr txBox="1"/>
          <p:nvPr>
            <p:ph idx="1" type="subTitle"/>
          </p:nvPr>
        </p:nvSpPr>
        <p:spPr>
          <a:xfrm>
            <a:off x="2206250" y="3146225"/>
            <a:ext cx="47532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1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" name="Google Shape;712;p49"/>
          <p:cNvSpPr txBox="1"/>
          <p:nvPr>
            <p:ph type="title"/>
          </p:nvPr>
        </p:nvSpPr>
        <p:spPr>
          <a:xfrm>
            <a:off x="314550" y="889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333,000.00</a:t>
            </a:r>
            <a:endParaRPr/>
          </a:p>
        </p:txBody>
      </p:sp>
      <p:sp>
        <p:nvSpPr>
          <p:cNvPr id="713" name="Google Shape;713;p49"/>
          <p:cNvSpPr txBox="1"/>
          <p:nvPr>
            <p:ph idx="1" type="subTitle"/>
          </p:nvPr>
        </p:nvSpPr>
        <p:spPr>
          <a:xfrm>
            <a:off x="2041600" y="1597050"/>
            <a:ext cx="5082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earths is the Sun’s mass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49"/>
          <p:cNvSpPr txBox="1"/>
          <p:nvPr>
            <p:ph idx="2" type="title"/>
          </p:nvPr>
        </p:nvSpPr>
        <p:spPr>
          <a:xfrm>
            <a:off x="314550" y="20369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24h 37m 23s</a:t>
            </a:r>
            <a:endParaRPr/>
          </a:p>
        </p:txBody>
      </p:sp>
      <p:sp>
        <p:nvSpPr>
          <p:cNvPr id="715" name="Google Shape;715;p49"/>
          <p:cNvSpPr txBox="1"/>
          <p:nvPr>
            <p:ph idx="3" type="subTitle"/>
          </p:nvPr>
        </p:nvSpPr>
        <p:spPr>
          <a:xfrm>
            <a:off x="2041600" y="2744600"/>
            <a:ext cx="5082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is Jupiter’s rotation period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" name="Google Shape;716;p49"/>
          <p:cNvSpPr txBox="1"/>
          <p:nvPr>
            <p:ph idx="4" type="title"/>
          </p:nvPr>
        </p:nvSpPr>
        <p:spPr>
          <a:xfrm>
            <a:off x="314550" y="32225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386,000 km</a:t>
            </a:r>
            <a:endParaRPr/>
          </a:p>
        </p:txBody>
      </p:sp>
      <p:sp>
        <p:nvSpPr>
          <p:cNvPr id="717" name="Google Shape;717;p49"/>
          <p:cNvSpPr txBox="1"/>
          <p:nvPr>
            <p:ph idx="5" type="subTitle"/>
          </p:nvPr>
        </p:nvSpPr>
        <p:spPr>
          <a:xfrm>
            <a:off x="2041600" y="3930250"/>
            <a:ext cx="5082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is the distance between the Earth and the Moon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1" name="Shape 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" name="Google Shape;722;p50"/>
          <p:cNvSpPr txBox="1"/>
          <p:nvPr>
            <p:ph type="ctrTitle"/>
          </p:nvPr>
        </p:nvSpPr>
        <p:spPr>
          <a:xfrm>
            <a:off x="1278275" y="284100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</a:t>
            </a:r>
            <a:r>
              <a:rPr lang="es">
                <a:solidFill>
                  <a:srgbClr val="A6CBC2"/>
                </a:solidFill>
              </a:rPr>
              <a:t>reviewing concepts</a:t>
            </a:r>
            <a:r>
              <a:rPr lang="es"/>
              <a:t> is a good idea</a:t>
            </a:r>
            <a:endParaRPr/>
          </a:p>
        </p:txBody>
      </p:sp>
      <p:grpSp>
        <p:nvGrpSpPr>
          <p:cNvPr id="723" name="Google Shape;723;p50"/>
          <p:cNvGrpSpPr/>
          <p:nvPr/>
        </p:nvGrpSpPr>
        <p:grpSpPr>
          <a:xfrm>
            <a:off x="1071596" y="1895090"/>
            <a:ext cx="3554874" cy="1862479"/>
            <a:chOff x="1071596" y="1895090"/>
            <a:chExt cx="3554874" cy="1862479"/>
          </a:xfrm>
        </p:grpSpPr>
        <p:grpSp>
          <p:nvGrpSpPr>
            <p:cNvPr id="724" name="Google Shape;724;p50"/>
            <p:cNvGrpSpPr/>
            <p:nvPr/>
          </p:nvGrpSpPr>
          <p:grpSpPr>
            <a:xfrm>
              <a:off x="1073391" y="1895090"/>
              <a:ext cx="334886" cy="335791"/>
              <a:chOff x="-28467625" y="2331750"/>
              <a:chExt cx="296150" cy="296950"/>
            </a:xfrm>
          </p:grpSpPr>
          <p:sp>
            <p:nvSpPr>
              <p:cNvPr id="725" name="Google Shape;725;p50"/>
              <p:cNvSpPr/>
              <p:nvPr/>
            </p:nvSpPr>
            <p:spPr>
              <a:xfrm>
                <a:off x="-28467625" y="2331750"/>
                <a:ext cx="296150" cy="296950"/>
              </a:xfrm>
              <a:custGeom>
                <a:rect b="b" l="l" r="r" t="t"/>
                <a:pathLst>
                  <a:path extrusionOk="0" h="11878" w="11846">
                    <a:moveTo>
                      <a:pt x="1733" y="3466"/>
                    </a:moveTo>
                    <a:cubicBezTo>
                      <a:pt x="1922" y="3466"/>
                      <a:pt x="2080" y="3624"/>
                      <a:pt x="2080" y="3813"/>
                    </a:cubicBezTo>
                    <a:cubicBezTo>
                      <a:pt x="2080" y="4002"/>
                      <a:pt x="1922" y="4159"/>
                      <a:pt x="1733" y="4159"/>
                    </a:cubicBezTo>
                    <a:lnTo>
                      <a:pt x="693" y="4159"/>
                    </a:lnTo>
                    <a:lnTo>
                      <a:pt x="693" y="3466"/>
                    </a:lnTo>
                    <a:close/>
                    <a:moveTo>
                      <a:pt x="1418" y="4821"/>
                    </a:moveTo>
                    <a:lnTo>
                      <a:pt x="1418" y="6963"/>
                    </a:lnTo>
                    <a:lnTo>
                      <a:pt x="693" y="6963"/>
                    </a:lnTo>
                    <a:lnTo>
                      <a:pt x="693" y="4821"/>
                    </a:lnTo>
                    <a:close/>
                    <a:moveTo>
                      <a:pt x="1733" y="7656"/>
                    </a:moveTo>
                    <a:cubicBezTo>
                      <a:pt x="1922" y="7656"/>
                      <a:pt x="2080" y="7814"/>
                      <a:pt x="2080" y="8034"/>
                    </a:cubicBezTo>
                    <a:cubicBezTo>
                      <a:pt x="2080" y="8223"/>
                      <a:pt x="1922" y="8381"/>
                      <a:pt x="1733" y="8381"/>
                    </a:cubicBezTo>
                    <a:lnTo>
                      <a:pt x="693" y="8381"/>
                    </a:lnTo>
                    <a:lnTo>
                      <a:pt x="693" y="7656"/>
                    </a:lnTo>
                    <a:close/>
                    <a:moveTo>
                      <a:pt x="9389" y="2080"/>
                    </a:moveTo>
                    <a:cubicBezTo>
                      <a:pt x="9609" y="2080"/>
                      <a:pt x="9767" y="2237"/>
                      <a:pt x="9767" y="2426"/>
                    </a:cubicBezTo>
                    <a:lnTo>
                      <a:pt x="9767" y="9389"/>
                    </a:lnTo>
                    <a:cubicBezTo>
                      <a:pt x="9767" y="9610"/>
                      <a:pt x="9609" y="9767"/>
                      <a:pt x="9389" y="9767"/>
                    </a:cubicBezTo>
                    <a:lnTo>
                      <a:pt x="2426" y="9767"/>
                    </a:lnTo>
                    <a:cubicBezTo>
                      <a:pt x="2237" y="9767"/>
                      <a:pt x="2080" y="9610"/>
                      <a:pt x="2080" y="9389"/>
                    </a:cubicBezTo>
                    <a:lnTo>
                      <a:pt x="2080" y="9011"/>
                    </a:lnTo>
                    <a:cubicBezTo>
                      <a:pt x="2458" y="8853"/>
                      <a:pt x="2773" y="8507"/>
                      <a:pt x="2773" y="8034"/>
                    </a:cubicBezTo>
                    <a:cubicBezTo>
                      <a:pt x="2773" y="7562"/>
                      <a:pt x="2521" y="7184"/>
                      <a:pt x="2080" y="7026"/>
                    </a:cubicBezTo>
                    <a:lnTo>
                      <a:pt x="2080" y="4789"/>
                    </a:lnTo>
                    <a:cubicBezTo>
                      <a:pt x="2458" y="4632"/>
                      <a:pt x="2773" y="4285"/>
                      <a:pt x="2773" y="3813"/>
                    </a:cubicBezTo>
                    <a:cubicBezTo>
                      <a:pt x="2773" y="3340"/>
                      <a:pt x="2521" y="2994"/>
                      <a:pt x="2080" y="2836"/>
                    </a:cubicBezTo>
                    <a:lnTo>
                      <a:pt x="2080" y="2426"/>
                    </a:lnTo>
                    <a:cubicBezTo>
                      <a:pt x="2080" y="2237"/>
                      <a:pt x="2237" y="2080"/>
                      <a:pt x="2426" y="2080"/>
                    </a:cubicBezTo>
                    <a:close/>
                    <a:moveTo>
                      <a:pt x="9389" y="694"/>
                    </a:moveTo>
                    <a:cubicBezTo>
                      <a:pt x="10334" y="694"/>
                      <a:pt x="11121" y="1481"/>
                      <a:pt x="11121" y="2426"/>
                    </a:cubicBezTo>
                    <a:lnTo>
                      <a:pt x="11121" y="9389"/>
                    </a:lnTo>
                    <a:cubicBezTo>
                      <a:pt x="11121" y="10334"/>
                      <a:pt x="10334" y="11122"/>
                      <a:pt x="9389" y="11122"/>
                    </a:cubicBezTo>
                    <a:lnTo>
                      <a:pt x="2426" y="11122"/>
                    </a:lnTo>
                    <a:cubicBezTo>
                      <a:pt x="1481" y="11122"/>
                      <a:pt x="693" y="10334"/>
                      <a:pt x="693" y="9389"/>
                    </a:cubicBezTo>
                    <a:lnTo>
                      <a:pt x="693" y="9042"/>
                    </a:lnTo>
                    <a:lnTo>
                      <a:pt x="1418" y="9042"/>
                    </a:lnTo>
                    <a:lnTo>
                      <a:pt x="1418" y="9389"/>
                    </a:lnTo>
                    <a:cubicBezTo>
                      <a:pt x="1418" y="9988"/>
                      <a:pt x="1891" y="10429"/>
                      <a:pt x="2426" y="10429"/>
                    </a:cubicBezTo>
                    <a:lnTo>
                      <a:pt x="9389" y="10429"/>
                    </a:lnTo>
                    <a:cubicBezTo>
                      <a:pt x="9987" y="10429"/>
                      <a:pt x="10428" y="9956"/>
                      <a:pt x="10428" y="9389"/>
                    </a:cubicBezTo>
                    <a:lnTo>
                      <a:pt x="10428" y="2426"/>
                    </a:lnTo>
                    <a:cubicBezTo>
                      <a:pt x="10428" y="1828"/>
                      <a:pt x="9956" y="1418"/>
                      <a:pt x="9389" y="1418"/>
                    </a:cubicBezTo>
                    <a:lnTo>
                      <a:pt x="2426" y="1418"/>
                    </a:lnTo>
                    <a:cubicBezTo>
                      <a:pt x="1828" y="1418"/>
                      <a:pt x="1418" y="1891"/>
                      <a:pt x="1418" y="2426"/>
                    </a:cubicBezTo>
                    <a:lnTo>
                      <a:pt x="1418" y="2773"/>
                    </a:lnTo>
                    <a:lnTo>
                      <a:pt x="693" y="2773"/>
                    </a:lnTo>
                    <a:lnTo>
                      <a:pt x="693" y="2426"/>
                    </a:lnTo>
                    <a:cubicBezTo>
                      <a:pt x="693" y="1481"/>
                      <a:pt x="1481" y="694"/>
                      <a:pt x="2426" y="694"/>
                    </a:cubicBezTo>
                    <a:close/>
                    <a:moveTo>
                      <a:pt x="2426" y="1"/>
                    </a:moveTo>
                    <a:cubicBezTo>
                      <a:pt x="1103" y="1"/>
                      <a:pt x="0" y="1103"/>
                      <a:pt x="0" y="2426"/>
                    </a:cubicBezTo>
                    <a:lnTo>
                      <a:pt x="0" y="3151"/>
                    </a:lnTo>
                    <a:lnTo>
                      <a:pt x="0" y="4506"/>
                    </a:lnTo>
                    <a:lnTo>
                      <a:pt x="0" y="7341"/>
                    </a:lnTo>
                    <a:lnTo>
                      <a:pt x="0" y="8727"/>
                    </a:lnTo>
                    <a:lnTo>
                      <a:pt x="0" y="9452"/>
                    </a:lnTo>
                    <a:cubicBezTo>
                      <a:pt x="0" y="10775"/>
                      <a:pt x="1103" y="11878"/>
                      <a:pt x="2426" y="11878"/>
                    </a:cubicBezTo>
                    <a:lnTo>
                      <a:pt x="9389" y="11878"/>
                    </a:lnTo>
                    <a:cubicBezTo>
                      <a:pt x="10743" y="11878"/>
                      <a:pt x="11846" y="10775"/>
                      <a:pt x="11846" y="9452"/>
                    </a:cubicBezTo>
                    <a:lnTo>
                      <a:pt x="11846" y="2458"/>
                    </a:lnTo>
                    <a:cubicBezTo>
                      <a:pt x="11846" y="1103"/>
                      <a:pt x="10743" y="1"/>
                      <a:pt x="938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50"/>
              <p:cNvSpPr/>
              <p:nvPr/>
            </p:nvSpPr>
            <p:spPr>
              <a:xfrm>
                <a:off x="-28371550" y="2419175"/>
                <a:ext cx="121325" cy="121325"/>
              </a:xfrm>
              <a:custGeom>
                <a:rect b="b" l="l" r="r" t="t"/>
                <a:pathLst>
                  <a:path extrusionOk="0" h="4853" w="4853">
                    <a:moveTo>
                      <a:pt x="2773" y="662"/>
                    </a:moveTo>
                    <a:lnTo>
                      <a:pt x="2773" y="1670"/>
                    </a:lnTo>
                    <a:cubicBezTo>
                      <a:pt x="2773" y="1891"/>
                      <a:pt x="2931" y="2048"/>
                      <a:pt x="3120" y="2048"/>
                    </a:cubicBezTo>
                    <a:lnTo>
                      <a:pt x="4159" y="2048"/>
                    </a:lnTo>
                    <a:lnTo>
                      <a:pt x="4159" y="2741"/>
                    </a:lnTo>
                    <a:lnTo>
                      <a:pt x="3120" y="2741"/>
                    </a:lnTo>
                    <a:cubicBezTo>
                      <a:pt x="2931" y="2741"/>
                      <a:pt x="2773" y="2899"/>
                      <a:pt x="2773" y="3120"/>
                    </a:cubicBezTo>
                    <a:lnTo>
                      <a:pt x="2773" y="4128"/>
                    </a:lnTo>
                    <a:lnTo>
                      <a:pt x="2049" y="4128"/>
                    </a:lnTo>
                    <a:lnTo>
                      <a:pt x="2049" y="3120"/>
                    </a:lnTo>
                    <a:cubicBezTo>
                      <a:pt x="2049" y="2899"/>
                      <a:pt x="1891" y="2741"/>
                      <a:pt x="1702" y="2741"/>
                    </a:cubicBezTo>
                    <a:lnTo>
                      <a:pt x="662" y="2741"/>
                    </a:lnTo>
                    <a:lnTo>
                      <a:pt x="662" y="2048"/>
                    </a:lnTo>
                    <a:lnTo>
                      <a:pt x="1702" y="2048"/>
                    </a:lnTo>
                    <a:cubicBezTo>
                      <a:pt x="1891" y="2048"/>
                      <a:pt x="2049" y="1891"/>
                      <a:pt x="2049" y="1670"/>
                    </a:cubicBezTo>
                    <a:lnTo>
                      <a:pt x="2049" y="662"/>
                    </a:lnTo>
                    <a:close/>
                    <a:moveTo>
                      <a:pt x="1734" y="1"/>
                    </a:moveTo>
                    <a:cubicBezTo>
                      <a:pt x="1545" y="1"/>
                      <a:pt x="1387" y="158"/>
                      <a:pt x="1387" y="347"/>
                    </a:cubicBezTo>
                    <a:lnTo>
                      <a:pt x="1387" y="1387"/>
                    </a:lnTo>
                    <a:lnTo>
                      <a:pt x="347" y="1387"/>
                    </a:lnTo>
                    <a:cubicBezTo>
                      <a:pt x="158" y="1387"/>
                      <a:pt x="1" y="1544"/>
                      <a:pt x="1" y="1733"/>
                    </a:cubicBezTo>
                    <a:lnTo>
                      <a:pt x="1" y="3120"/>
                    </a:lnTo>
                    <a:cubicBezTo>
                      <a:pt x="1" y="3309"/>
                      <a:pt x="158" y="3466"/>
                      <a:pt x="347" y="3466"/>
                    </a:cubicBezTo>
                    <a:lnTo>
                      <a:pt x="1387" y="3466"/>
                    </a:lnTo>
                    <a:lnTo>
                      <a:pt x="1387" y="4474"/>
                    </a:lnTo>
                    <a:cubicBezTo>
                      <a:pt x="1387" y="4695"/>
                      <a:pt x="1545" y="4852"/>
                      <a:pt x="1734" y="4852"/>
                    </a:cubicBezTo>
                    <a:lnTo>
                      <a:pt x="3120" y="4852"/>
                    </a:lnTo>
                    <a:cubicBezTo>
                      <a:pt x="3309" y="4852"/>
                      <a:pt x="3466" y="4695"/>
                      <a:pt x="3466" y="4474"/>
                    </a:cubicBezTo>
                    <a:lnTo>
                      <a:pt x="3466" y="3466"/>
                    </a:lnTo>
                    <a:lnTo>
                      <a:pt x="4506" y="3466"/>
                    </a:lnTo>
                    <a:cubicBezTo>
                      <a:pt x="4695" y="3466"/>
                      <a:pt x="4853" y="3309"/>
                      <a:pt x="4853" y="3120"/>
                    </a:cubicBezTo>
                    <a:lnTo>
                      <a:pt x="4853" y="1733"/>
                    </a:lnTo>
                    <a:cubicBezTo>
                      <a:pt x="4853" y="1544"/>
                      <a:pt x="4695" y="1387"/>
                      <a:pt x="4506" y="1387"/>
                    </a:cubicBezTo>
                    <a:lnTo>
                      <a:pt x="3466" y="1387"/>
                    </a:lnTo>
                    <a:lnTo>
                      <a:pt x="3466" y="347"/>
                    </a:lnTo>
                    <a:cubicBezTo>
                      <a:pt x="3466" y="158"/>
                      <a:pt x="3309" y="1"/>
                      <a:pt x="31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7" name="Google Shape;727;p50"/>
            <p:cNvGrpSpPr/>
            <p:nvPr/>
          </p:nvGrpSpPr>
          <p:grpSpPr>
            <a:xfrm>
              <a:off x="2763600" y="1895871"/>
              <a:ext cx="343791" cy="334236"/>
              <a:chOff x="-26585200" y="2710400"/>
              <a:chExt cx="304025" cy="295575"/>
            </a:xfrm>
          </p:grpSpPr>
          <p:sp>
            <p:nvSpPr>
              <p:cNvPr id="728" name="Google Shape;728;p50"/>
              <p:cNvSpPr/>
              <p:nvPr/>
            </p:nvSpPr>
            <p:spPr>
              <a:xfrm>
                <a:off x="-26585200" y="2710400"/>
                <a:ext cx="304025" cy="295575"/>
              </a:xfrm>
              <a:custGeom>
                <a:rect b="b" l="l" r="r" t="t"/>
                <a:pathLst>
                  <a:path extrusionOk="0" h="11823" w="12161">
                    <a:moveTo>
                      <a:pt x="8711" y="717"/>
                    </a:moveTo>
                    <a:cubicBezTo>
                      <a:pt x="9333" y="717"/>
                      <a:pt x="9956" y="954"/>
                      <a:pt x="10428" y="1426"/>
                    </a:cubicBezTo>
                    <a:cubicBezTo>
                      <a:pt x="11373" y="2371"/>
                      <a:pt x="11373" y="3915"/>
                      <a:pt x="10428" y="4829"/>
                    </a:cubicBezTo>
                    <a:lnTo>
                      <a:pt x="9830" y="5427"/>
                    </a:lnTo>
                    <a:lnTo>
                      <a:pt x="7404" y="3001"/>
                    </a:lnTo>
                    <a:lnTo>
                      <a:pt x="7971" y="2403"/>
                    </a:lnTo>
                    <a:cubicBezTo>
                      <a:pt x="8191" y="2214"/>
                      <a:pt x="8443" y="2088"/>
                      <a:pt x="8727" y="2088"/>
                    </a:cubicBezTo>
                    <a:cubicBezTo>
                      <a:pt x="9011" y="2088"/>
                      <a:pt x="9294" y="2214"/>
                      <a:pt x="9483" y="2403"/>
                    </a:cubicBezTo>
                    <a:cubicBezTo>
                      <a:pt x="9546" y="2466"/>
                      <a:pt x="9633" y="2497"/>
                      <a:pt x="9719" y="2497"/>
                    </a:cubicBezTo>
                    <a:cubicBezTo>
                      <a:pt x="9806" y="2497"/>
                      <a:pt x="9893" y="2466"/>
                      <a:pt x="9956" y="2403"/>
                    </a:cubicBezTo>
                    <a:cubicBezTo>
                      <a:pt x="10082" y="2277"/>
                      <a:pt x="10082" y="2056"/>
                      <a:pt x="9956" y="1930"/>
                    </a:cubicBezTo>
                    <a:cubicBezTo>
                      <a:pt x="9641" y="1615"/>
                      <a:pt x="9200" y="1426"/>
                      <a:pt x="8727" y="1426"/>
                    </a:cubicBezTo>
                    <a:cubicBezTo>
                      <a:pt x="8254" y="1426"/>
                      <a:pt x="7813" y="1615"/>
                      <a:pt x="7530" y="1930"/>
                    </a:cubicBezTo>
                    <a:lnTo>
                      <a:pt x="6931" y="2529"/>
                    </a:lnTo>
                    <a:lnTo>
                      <a:pt x="6459" y="2056"/>
                    </a:lnTo>
                    <a:lnTo>
                      <a:pt x="6994" y="1426"/>
                    </a:lnTo>
                    <a:cubicBezTo>
                      <a:pt x="7467" y="954"/>
                      <a:pt x="8089" y="717"/>
                      <a:pt x="8711" y="717"/>
                    </a:cubicBezTo>
                    <a:close/>
                    <a:moveTo>
                      <a:pt x="2048" y="6372"/>
                    </a:moveTo>
                    <a:lnTo>
                      <a:pt x="4474" y="8830"/>
                    </a:lnTo>
                    <a:lnTo>
                      <a:pt x="3875" y="9397"/>
                    </a:lnTo>
                    <a:cubicBezTo>
                      <a:pt x="3686" y="9602"/>
                      <a:pt x="3426" y="9704"/>
                      <a:pt x="3162" y="9704"/>
                    </a:cubicBezTo>
                    <a:cubicBezTo>
                      <a:pt x="2899" y="9704"/>
                      <a:pt x="2631" y="9602"/>
                      <a:pt x="2426" y="9397"/>
                    </a:cubicBezTo>
                    <a:cubicBezTo>
                      <a:pt x="2363" y="9350"/>
                      <a:pt x="2276" y="9326"/>
                      <a:pt x="2190" y="9326"/>
                    </a:cubicBezTo>
                    <a:cubicBezTo>
                      <a:pt x="2103" y="9326"/>
                      <a:pt x="2016" y="9350"/>
                      <a:pt x="1953" y="9397"/>
                    </a:cubicBezTo>
                    <a:cubicBezTo>
                      <a:pt x="1827" y="9523"/>
                      <a:pt x="1827" y="9775"/>
                      <a:pt x="1953" y="9869"/>
                    </a:cubicBezTo>
                    <a:cubicBezTo>
                      <a:pt x="2331" y="10247"/>
                      <a:pt x="2741" y="10405"/>
                      <a:pt x="3182" y="10405"/>
                    </a:cubicBezTo>
                    <a:cubicBezTo>
                      <a:pt x="3623" y="10405"/>
                      <a:pt x="4096" y="10247"/>
                      <a:pt x="4411" y="9869"/>
                    </a:cubicBezTo>
                    <a:lnTo>
                      <a:pt x="4978" y="9302"/>
                    </a:lnTo>
                    <a:lnTo>
                      <a:pt x="5450" y="9775"/>
                    </a:lnTo>
                    <a:lnTo>
                      <a:pt x="4820" y="10436"/>
                    </a:lnTo>
                    <a:cubicBezTo>
                      <a:pt x="4348" y="10909"/>
                      <a:pt x="3733" y="11145"/>
                      <a:pt x="3119" y="11145"/>
                    </a:cubicBezTo>
                    <a:cubicBezTo>
                      <a:pt x="2505" y="11145"/>
                      <a:pt x="1890" y="10909"/>
                      <a:pt x="1418" y="10436"/>
                    </a:cubicBezTo>
                    <a:cubicBezTo>
                      <a:pt x="473" y="9491"/>
                      <a:pt x="473" y="7948"/>
                      <a:pt x="1449" y="6971"/>
                    </a:cubicBezTo>
                    <a:lnTo>
                      <a:pt x="2048" y="6372"/>
                    </a:lnTo>
                    <a:close/>
                    <a:moveTo>
                      <a:pt x="3151" y="701"/>
                    </a:moveTo>
                    <a:cubicBezTo>
                      <a:pt x="3781" y="701"/>
                      <a:pt x="4411" y="954"/>
                      <a:pt x="4883" y="1426"/>
                    </a:cubicBezTo>
                    <a:lnTo>
                      <a:pt x="10460" y="7002"/>
                    </a:lnTo>
                    <a:cubicBezTo>
                      <a:pt x="11373" y="7948"/>
                      <a:pt x="11373" y="9491"/>
                      <a:pt x="10428" y="10436"/>
                    </a:cubicBezTo>
                    <a:cubicBezTo>
                      <a:pt x="9956" y="10909"/>
                      <a:pt x="9333" y="11145"/>
                      <a:pt x="8711" y="11145"/>
                    </a:cubicBezTo>
                    <a:cubicBezTo>
                      <a:pt x="8089" y="11145"/>
                      <a:pt x="7467" y="10909"/>
                      <a:pt x="6994" y="10436"/>
                    </a:cubicBezTo>
                    <a:lnTo>
                      <a:pt x="6175" y="9617"/>
                    </a:lnTo>
                    <a:lnTo>
                      <a:pt x="5198" y="8641"/>
                    </a:lnTo>
                    <a:lnTo>
                      <a:pt x="2237" y="5679"/>
                    </a:lnTo>
                    <a:lnTo>
                      <a:pt x="1418" y="4860"/>
                    </a:lnTo>
                    <a:cubicBezTo>
                      <a:pt x="473" y="3915"/>
                      <a:pt x="473" y="2371"/>
                      <a:pt x="1418" y="1426"/>
                    </a:cubicBezTo>
                    <a:cubicBezTo>
                      <a:pt x="1890" y="954"/>
                      <a:pt x="2520" y="701"/>
                      <a:pt x="3151" y="701"/>
                    </a:cubicBezTo>
                    <a:close/>
                    <a:moveTo>
                      <a:pt x="8727" y="0"/>
                    </a:moveTo>
                    <a:cubicBezTo>
                      <a:pt x="7931" y="0"/>
                      <a:pt x="7136" y="308"/>
                      <a:pt x="6522" y="922"/>
                    </a:cubicBezTo>
                    <a:lnTo>
                      <a:pt x="5955" y="1489"/>
                    </a:lnTo>
                    <a:lnTo>
                      <a:pt x="5356" y="922"/>
                    </a:lnTo>
                    <a:cubicBezTo>
                      <a:pt x="4757" y="323"/>
                      <a:pt x="3970" y="8"/>
                      <a:pt x="3151" y="8"/>
                    </a:cubicBezTo>
                    <a:cubicBezTo>
                      <a:pt x="2331" y="8"/>
                      <a:pt x="1544" y="323"/>
                      <a:pt x="945" y="922"/>
                    </a:cubicBezTo>
                    <a:cubicBezTo>
                      <a:pt x="347" y="1489"/>
                      <a:pt x="32" y="2277"/>
                      <a:pt x="32" y="3127"/>
                    </a:cubicBezTo>
                    <a:cubicBezTo>
                      <a:pt x="32" y="3946"/>
                      <a:pt x="347" y="4734"/>
                      <a:pt x="945" y="5333"/>
                    </a:cubicBezTo>
                    <a:lnTo>
                      <a:pt x="1544" y="5900"/>
                    </a:lnTo>
                    <a:lnTo>
                      <a:pt x="945" y="6498"/>
                    </a:lnTo>
                    <a:cubicBezTo>
                      <a:pt x="347" y="7097"/>
                      <a:pt x="32" y="7885"/>
                      <a:pt x="0" y="8704"/>
                    </a:cubicBezTo>
                    <a:cubicBezTo>
                      <a:pt x="0" y="9523"/>
                      <a:pt x="315" y="10310"/>
                      <a:pt x="914" y="10909"/>
                    </a:cubicBezTo>
                    <a:cubicBezTo>
                      <a:pt x="1481" y="11508"/>
                      <a:pt x="2331" y="11823"/>
                      <a:pt x="3119" y="11823"/>
                    </a:cubicBezTo>
                    <a:cubicBezTo>
                      <a:pt x="3907" y="11823"/>
                      <a:pt x="4726" y="11508"/>
                      <a:pt x="5324" y="10909"/>
                    </a:cubicBezTo>
                    <a:lnTo>
                      <a:pt x="5892" y="10310"/>
                    </a:lnTo>
                    <a:lnTo>
                      <a:pt x="6490" y="10909"/>
                    </a:lnTo>
                    <a:cubicBezTo>
                      <a:pt x="7089" y="11508"/>
                      <a:pt x="7876" y="11823"/>
                      <a:pt x="8695" y="11823"/>
                    </a:cubicBezTo>
                    <a:cubicBezTo>
                      <a:pt x="9515" y="11823"/>
                      <a:pt x="10302" y="11508"/>
                      <a:pt x="10901" y="10909"/>
                    </a:cubicBezTo>
                    <a:cubicBezTo>
                      <a:pt x="11499" y="10310"/>
                      <a:pt x="11814" y="9523"/>
                      <a:pt x="11814" y="8704"/>
                    </a:cubicBezTo>
                    <a:cubicBezTo>
                      <a:pt x="11846" y="7885"/>
                      <a:pt x="11531" y="7097"/>
                      <a:pt x="10932" y="6498"/>
                    </a:cubicBezTo>
                    <a:lnTo>
                      <a:pt x="10334" y="5900"/>
                    </a:lnTo>
                    <a:lnTo>
                      <a:pt x="10932" y="5333"/>
                    </a:lnTo>
                    <a:cubicBezTo>
                      <a:pt x="12161" y="4104"/>
                      <a:pt x="12161" y="2119"/>
                      <a:pt x="10932" y="922"/>
                    </a:cubicBezTo>
                    <a:cubicBezTo>
                      <a:pt x="10318" y="308"/>
                      <a:pt x="9522" y="0"/>
                      <a:pt x="87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50"/>
              <p:cNvSpPr/>
              <p:nvPr/>
            </p:nvSpPr>
            <p:spPr>
              <a:xfrm>
                <a:off x="-26495425" y="2801375"/>
                <a:ext cx="118175" cy="113250"/>
              </a:xfrm>
              <a:custGeom>
                <a:rect b="b" l="l" r="r" t="t"/>
                <a:pathLst>
                  <a:path extrusionOk="0" h="4530" w="4727">
                    <a:moveTo>
                      <a:pt x="2111" y="749"/>
                    </a:moveTo>
                    <a:cubicBezTo>
                      <a:pt x="2175" y="749"/>
                      <a:pt x="2301" y="780"/>
                      <a:pt x="2364" y="843"/>
                    </a:cubicBezTo>
                    <a:lnTo>
                      <a:pt x="3813" y="2324"/>
                    </a:lnTo>
                    <a:cubicBezTo>
                      <a:pt x="3907" y="2418"/>
                      <a:pt x="3907" y="2639"/>
                      <a:pt x="3813" y="2796"/>
                    </a:cubicBezTo>
                    <a:lnTo>
                      <a:pt x="2805" y="3773"/>
                    </a:lnTo>
                    <a:cubicBezTo>
                      <a:pt x="2757" y="3836"/>
                      <a:pt x="2671" y="3868"/>
                      <a:pt x="2584" y="3868"/>
                    </a:cubicBezTo>
                    <a:cubicBezTo>
                      <a:pt x="2497" y="3868"/>
                      <a:pt x="2411" y="3836"/>
                      <a:pt x="2364" y="3773"/>
                    </a:cubicBezTo>
                    <a:lnTo>
                      <a:pt x="883" y="2324"/>
                    </a:lnTo>
                    <a:cubicBezTo>
                      <a:pt x="788" y="2198"/>
                      <a:pt x="788" y="1946"/>
                      <a:pt x="883" y="1851"/>
                    </a:cubicBezTo>
                    <a:lnTo>
                      <a:pt x="1891" y="843"/>
                    </a:lnTo>
                    <a:cubicBezTo>
                      <a:pt x="1954" y="780"/>
                      <a:pt x="2048" y="749"/>
                      <a:pt x="2111" y="749"/>
                    </a:cubicBezTo>
                    <a:close/>
                    <a:moveTo>
                      <a:pt x="2092" y="0"/>
                    </a:moveTo>
                    <a:cubicBezTo>
                      <a:pt x="1828" y="0"/>
                      <a:pt x="1560" y="103"/>
                      <a:pt x="1355" y="307"/>
                    </a:cubicBezTo>
                    <a:lnTo>
                      <a:pt x="379" y="1284"/>
                    </a:lnTo>
                    <a:cubicBezTo>
                      <a:pt x="1" y="1694"/>
                      <a:pt x="1" y="2355"/>
                      <a:pt x="379" y="2733"/>
                    </a:cubicBezTo>
                    <a:lnTo>
                      <a:pt x="1828" y="4183"/>
                    </a:lnTo>
                    <a:cubicBezTo>
                      <a:pt x="2017" y="4403"/>
                      <a:pt x="2301" y="4529"/>
                      <a:pt x="2584" y="4529"/>
                    </a:cubicBezTo>
                    <a:cubicBezTo>
                      <a:pt x="2868" y="4529"/>
                      <a:pt x="3151" y="4403"/>
                      <a:pt x="3340" y="4183"/>
                    </a:cubicBezTo>
                    <a:lnTo>
                      <a:pt x="4317" y="3206"/>
                    </a:lnTo>
                    <a:cubicBezTo>
                      <a:pt x="4726" y="2828"/>
                      <a:pt x="4726" y="2166"/>
                      <a:pt x="4317" y="1757"/>
                    </a:cubicBezTo>
                    <a:lnTo>
                      <a:pt x="2805" y="307"/>
                    </a:lnTo>
                    <a:cubicBezTo>
                      <a:pt x="2616" y="103"/>
                      <a:pt x="2356" y="0"/>
                      <a:pt x="20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50"/>
              <p:cNvSpPr/>
              <p:nvPr/>
            </p:nvSpPr>
            <p:spPr>
              <a:xfrm>
                <a:off x="-26375700" y="2956325"/>
                <a:ext cx="17350" cy="18150"/>
              </a:xfrm>
              <a:custGeom>
                <a:rect b="b" l="l" r="r" t="t"/>
                <a:pathLst>
                  <a:path extrusionOk="0" h="726" w="694">
                    <a:moveTo>
                      <a:pt x="347" y="1"/>
                    </a:moveTo>
                    <a:cubicBezTo>
                      <a:pt x="158" y="1"/>
                      <a:pt x="0" y="158"/>
                      <a:pt x="0" y="379"/>
                    </a:cubicBezTo>
                    <a:cubicBezTo>
                      <a:pt x="0" y="568"/>
                      <a:pt x="158" y="725"/>
                      <a:pt x="347" y="725"/>
                    </a:cubicBezTo>
                    <a:cubicBezTo>
                      <a:pt x="536" y="725"/>
                      <a:pt x="694" y="568"/>
                      <a:pt x="694" y="379"/>
                    </a:cubicBezTo>
                    <a:cubicBezTo>
                      <a:pt x="694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50"/>
              <p:cNvSpPr/>
              <p:nvPr/>
            </p:nvSpPr>
            <p:spPr>
              <a:xfrm>
                <a:off x="-26339475" y="2920100"/>
                <a:ext cx="18150" cy="18150"/>
              </a:xfrm>
              <a:custGeom>
                <a:rect b="b" l="l" r="r" t="t"/>
                <a:pathLst>
                  <a:path extrusionOk="0" h="726" w="726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725"/>
                      <a:pt x="347" y="725"/>
                    </a:cubicBezTo>
                    <a:cubicBezTo>
                      <a:pt x="568" y="725"/>
                      <a:pt x="725" y="536"/>
                      <a:pt x="725" y="347"/>
                    </a:cubicBezTo>
                    <a:cubicBezTo>
                      <a:pt x="725" y="158"/>
                      <a:pt x="568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50"/>
              <p:cNvSpPr/>
              <p:nvPr/>
            </p:nvSpPr>
            <p:spPr>
              <a:xfrm>
                <a:off x="-26363900" y="2895675"/>
                <a:ext cx="17350" cy="17375"/>
              </a:xfrm>
              <a:custGeom>
                <a:rect b="b" l="l" r="r" t="t"/>
                <a:pathLst>
                  <a:path extrusionOk="0" h="695" w="694">
                    <a:moveTo>
                      <a:pt x="348" y="1"/>
                    </a:moveTo>
                    <a:cubicBezTo>
                      <a:pt x="159" y="1"/>
                      <a:pt x="1" y="159"/>
                      <a:pt x="1" y="348"/>
                    </a:cubicBezTo>
                    <a:cubicBezTo>
                      <a:pt x="1" y="537"/>
                      <a:pt x="159" y="694"/>
                      <a:pt x="348" y="694"/>
                    </a:cubicBezTo>
                    <a:cubicBezTo>
                      <a:pt x="537" y="694"/>
                      <a:pt x="694" y="537"/>
                      <a:pt x="694" y="348"/>
                    </a:cubicBezTo>
                    <a:cubicBezTo>
                      <a:pt x="694" y="159"/>
                      <a:pt x="537" y="1"/>
                      <a:pt x="3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50"/>
              <p:cNvSpPr/>
              <p:nvPr/>
            </p:nvSpPr>
            <p:spPr>
              <a:xfrm>
                <a:off x="-26369400" y="2925625"/>
                <a:ext cx="17350" cy="18125"/>
              </a:xfrm>
              <a:custGeom>
                <a:rect b="b" l="l" r="r" t="t"/>
                <a:pathLst>
                  <a:path extrusionOk="0" h="725" w="694"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cubicBezTo>
                      <a:pt x="0" y="567"/>
                      <a:pt x="158" y="725"/>
                      <a:pt x="347" y="725"/>
                    </a:cubicBezTo>
                    <a:cubicBezTo>
                      <a:pt x="536" y="725"/>
                      <a:pt x="694" y="567"/>
                      <a:pt x="694" y="378"/>
                    </a:cubicBezTo>
                    <a:cubicBezTo>
                      <a:pt x="694" y="189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50"/>
              <p:cNvSpPr/>
              <p:nvPr/>
            </p:nvSpPr>
            <p:spPr>
              <a:xfrm>
                <a:off x="-26400125" y="2932125"/>
                <a:ext cx="17350" cy="17150"/>
              </a:xfrm>
              <a:custGeom>
                <a:rect b="b" l="l" r="r" t="t"/>
                <a:pathLst>
                  <a:path extrusionOk="0" h="686" w="694">
                    <a:moveTo>
                      <a:pt x="343" y="0"/>
                    </a:moveTo>
                    <a:cubicBezTo>
                      <a:pt x="253" y="0"/>
                      <a:pt x="158" y="39"/>
                      <a:pt x="95" y="118"/>
                    </a:cubicBezTo>
                    <a:cubicBezTo>
                      <a:pt x="1" y="244"/>
                      <a:pt x="1" y="465"/>
                      <a:pt x="95" y="591"/>
                    </a:cubicBezTo>
                    <a:cubicBezTo>
                      <a:pt x="158" y="654"/>
                      <a:pt x="253" y="685"/>
                      <a:pt x="343" y="685"/>
                    </a:cubicBezTo>
                    <a:cubicBezTo>
                      <a:pt x="434" y="685"/>
                      <a:pt x="521" y="654"/>
                      <a:pt x="568" y="591"/>
                    </a:cubicBezTo>
                    <a:cubicBezTo>
                      <a:pt x="694" y="465"/>
                      <a:pt x="694" y="244"/>
                      <a:pt x="568" y="118"/>
                    </a:cubicBezTo>
                    <a:cubicBezTo>
                      <a:pt x="521" y="39"/>
                      <a:pt x="434" y="0"/>
                      <a:pt x="3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50"/>
              <p:cNvSpPr/>
              <p:nvPr/>
            </p:nvSpPr>
            <p:spPr>
              <a:xfrm>
                <a:off x="-26528500" y="2804325"/>
                <a:ext cx="18125" cy="17350"/>
              </a:xfrm>
              <a:custGeom>
                <a:rect b="b" l="l" r="r" t="t"/>
                <a:pathLst>
                  <a:path extrusionOk="0" h="694" w="725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47" y="694"/>
                    </a:cubicBezTo>
                    <a:cubicBezTo>
                      <a:pt x="568" y="694"/>
                      <a:pt x="725" y="536"/>
                      <a:pt x="725" y="347"/>
                    </a:cubicBezTo>
                    <a:cubicBezTo>
                      <a:pt x="725" y="158"/>
                      <a:pt x="568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50"/>
              <p:cNvSpPr/>
              <p:nvPr/>
            </p:nvSpPr>
            <p:spPr>
              <a:xfrm>
                <a:off x="-26490700" y="2768100"/>
                <a:ext cx="17350" cy="17150"/>
              </a:xfrm>
              <a:custGeom>
                <a:rect b="b" l="l" r="r" t="t"/>
                <a:pathLst>
                  <a:path extrusionOk="0" h="686" w="694">
                    <a:moveTo>
                      <a:pt x="343" y="0"/>
                    </a:moveTo>
                    <a:cubicBezTo>
                      <a:pt x="253" y="0"/>
                      <a:pt x="158" y="32"/>
                      <a:pt x="95" y="95"/>
                    </a:cubicBezTo>
                    <a:cubicBezTo>
                      <a:pt x="1" y="221"/>
                      <a:pt x="1" y="441"/>
                      <a:pt x="95" y="567"/>
                    </a:cubicBezTo>
                    <a:cubicBezTo>
                      <a:pt x="158" y="646"/>
                      <a:pt x="237" y="685"/>
                      <a:pt x="320" y="685"/>
                    </a:cubicBezTo>
                    <a:cubicBezTo>
                      <a:pt x="402" y="685"/>
                      <a:pt x="489" y="646"/>
                      <a:pt x="568" y="567"/>
                    </a:cubicBezTo>
                    <a:cubicBezTo>
                      <a:pt x="694" y="441"/>
                      <a:pt x="694" y="221"/>
                      <a:pt x="568" y="95"/>
                    </a:cubicBezTo>
                    <a:cubicBezTo>
                      <a:pt x="521" y="32"/>
                      <a:pt x="434" y="0"/>
                      <a:pt x="3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50"/>
              <p:cNvSpPr/>
              <p:nvPr/>
            </p:nvSpPr>
            <p:spPr>
              <a:xfrm>
                <a:off x="-26515100" y="2742900"/>
                <a:ext cx="17350" cy="18125"/>
              </a:xfrm>
              <a:custGeom>
                <a:rect b="b" l="l" r="r" t="t"/>
                <a:pathLst>
                  <a:path extrusionOk="0" h="725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725"/>
                      <a:pt x="347" y="725"/>
                    </a:cubicBezTo>
                    <a:cubicBezTo>
                      <a:pt x="536" y="725"/>
                      <a:pt x="693" y="536"/>
                      <a:pt x="693" y="347"/>
                    </a:cubicBez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50"/>
              <p:cNvSpPr/>
              <p:nvPr/>
            </p:nvSpPr>
            <p:spPr>
              <a:xfrm>
                <a:off x="-26522200" y="2774400"/>
                <a:ext cx="17350" cy="15975"/>
              </a:xfrm>
              <a:custGeom>
                <a:rect b="b" l="l" r="r" t="t"/>
                <a:pathLst>
                  <a:path extrusionOk="0" h="639" w="694">
                    <a:moveTo>
                      <a:pt x="355" y="0"/>
                    </a:moveTo>
                    <a:cubicBezTo>
                      <a:pt x="268" y="0"/>
                      <a:pt x="174" y="32"/>
                      <a:pt x="95" y="95"/>
                    </a:cubicBezTo>
                    <a:cubicBezTo>
                      <a:pt x="0" y="189"/>
                      <a:pt x="0" y="441"/>
                      <a:pt x="95" y="567"/>
                    </a:cubicBezTo>
                    <a:cubicBezTo>
                      <a:pt x="158" y="615"/>
                      <a:pt x="253" y="638"/>
                      <a:pt x="343" y="638"/>
                    </a:cubicBezTo>
                    <a:cubicBezTo>
                      <a:pt x="434" y="638"/>
                      <a:pt x="520" y="615"/>
                      <a:pt x="568" y="567"/>
                    </a:cubicBezTo>
                    <a:cubicBezTo>
                      <a:pt x="694" y="441"/>
                      <a:pt x="694" y="189"/>
                      <a:pt x="568" y="95"/>
                    </a:cubicBezTo>
                    <a:cubicBezTo>
                      <a:pt x="520" y="32"/>
                      <a:pt x="442" y="0"/>
                      <a:pt x="3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50"/>
              <p:cNvSpPr/>
              <p:nvPr/>
            </p:nvSpPr>
            <p:spPr>
              <a:xfrm>
                <a:off x="-26552925" y="2779125"/>
                <a:ext cx="17350" cy="18125"/>
              </a:xfrm>
              <a:custGeom>
                <a:rect b="b" l="l" r="r" t="t"/>
                <a:pathLst>
                  <a:path extrusionOk="0" h="725" w="694">
                    <a:moveTo>
                      <a:pt x="347" y="0"/>
                    </a:moveTo>
                    <a:cubicBezTo>
                      <a:pt x="158" y="0"/>
                      <a:pt x="1" y="158"/>
                      <a:pt x="1" y="378"/>
                    </a:cubicBezTo>
                    <a:cubicBezTo>
                      <a:pt x="1" y="567"/>
                      <a:pt x="158" y="725"/>
                      <a:pt x="347" y="725"/>
                    </a:cubicBezTo>
                    <a:cubicBezTo>
                      <a:pt x="536" y="725"/>
                      <a:pt x="694" y="567"/>
                      <a:pt x="694" y="378"/>
                    </a:cubicBezTo>
                    <a:cubicBezTo>
                      <a:pt x="694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0" name="Google Shape;740;p50"/>
            <p:cNvGrpSpPr/>
            <p:nvPr/>
          </p:nvGrpSpPr>
          <p:grpSpPr>
            <a:xfrm>
              <a:off x="4312051" y="1895981"/>
              <a:ext cx="314419" cy="334010"/>
              <a:chOff x="-24330250" y="2340425"/>
              <a:chExt cx="278050" cy="295375"/>
            </a:xfrm>
          </p:grpSpPr>
          <p:sp>
            <p:nvSpPr>
              <p:cNvPr id="741" name="Google Shape;741;p50"/>
              <p:cNvSpPr/>
              <p:nvPr/>
            </p:nvSpPr>
            <p:spPr>
              <a:xfrm>
                <a:off x="-24330250" y="2340425"/>
                <a:ext cx="278050" cy="295375"/>
              </a:xfrm>
              <a:custGeom>
                <a:rect b="b" l="l" r="r" t="t"/>
                <a:pathLst>
                  <a:path extrusionOk="0" h="11815" w="11122">
                    <a:moveTo>
                      <a:pt x="5577" y="693"/>
                    </a:moveTo>
                    <a:cubicBezTo>
                      <a:pt x="6711" y="693"/>
                      <a:pt x="7656" y="1638"/>
                      <a:pt x="7656" y="2804"/>
                    </a:cubicBezTo>
                    <a:lnTo>
                      <a:pt x="7656" y="3151"/>
                    </a:lnTo>
                    <a:cubicBezTo>
                      <a:pt x="7656" y="3340"/>
                      <a:pt x="7499" y="3497"/>
                      <a:pt x="7310" y="3497"/>
                    </a:cubicBezTo>
                    <a:lnTo>
                      <a:pt x="5924" y="3497"/>
                    </a:lnTo>
                    <a:lnTo>
                      <a:pt x="5924" y="3151"/>
                    </a:lnTo>
                    <a:cubicBezTo>
                      <a:pt x="5924" y="2962"/>
                      <a:pt x="5766" y="2804"/>
                      <a:pt x="5577" y="2804"/>
                    </a:cubicBezTo>
                    <a:cubicBezTo>
                      <a:pt x="5357" y="2804"/>
                      <a:pt x="5199" y="2962"/>
                      <a:pt x="5199" y="3151"/>
                    </a:cubicBezTo>
                    <a:lnTo>
                      <a:pt x="5199" y="3497"/>
                    </a:lnTo>
                    <a:lnTo>
                      <a:pt x="3844" y="3497"/>
                    </a:lnTo>
                    <a:cubicBezTo>
                      <a:pt x="3624" y="3497"/>
                      <a:pt x="3466" y="3340"/>
                      <a:pt x="3466" y="3151"/>
                    </a:cubicBezTo>
                    <a:lnTo>
                      <a:pt x="3466" y="2804"/>
                    </a:lnTo>
                    <a:cubicBezTo>
                      <a:pt x="3466" y="1638"/>
                      <a:pt x="4411" y="693"/>
                      <a:pt x="5577" y="693"/>
                    </a:cubicBezTo>
                    <a:close/>
                    <a:moveTo>
                      <a:pt x="8318" y="2867"/>
                    </a:moveTo>
                    <a:cubicBezTo>
                      <a:pt x="8728" y="2993"/>
                      <a:pt x="9043" y="3371"/>
                      <a:pt x="9043" y="3844"/>
                    </a:cubicBezTo>
                    <a:lnTo>
                      <a:pt x="9043" y="8727"/>
                    </a:lnTo>
                    <a:cubicBezTo>
                      <a:pt x="9043" y="9326"/>
                      <a:pt x="8570" y="9767"/>
                      <a:pt x="8003" y="9767"/>
                    </a:cubicBezTo>
                    <a:lnTo>
                      <a:pt x="5924" y="9767"/>
                    </a:lnTo>
                    <a:lnTo>
                      <a:pt x="5924" y="7309"/>
                    </a:lnTo>
                    <a:cubicBezTo>
                      <a:pt x="5924" y="7120"/>
                      <a:pt x="5766" y="6963"/>
                      <a:pt x="5577" y="6963"/>
                    </a:cubicBezTo>
                    <a:cubicBezTo>
                      <a:pt x="5357" y="6963"/>
                      <a:pt x="5199" y="7120"/>
                      <a:pt x="5199" y="7309"/>
                    </a:cubicBezTo>
                    <a:lnTo>
                      <a:pt x="5199" y="9767"/>
                    </a:lnTo>
                    <a:lnTo>
                      <a:pt x="3120" y="9767"/>
                    </a:lnTo>
                    <a:cubicBezTo>
                      <a:pt x="2521" y="9767"/>
                      <a:pt x="2112" y="9294"/>
                      <a:pt x="2112" y="8727"/>
                    </a:cubicBezTo>
                    <a:lnTo>
                      <a:pt x="2112" y="3844"/>
                    </a:lnTo>
                    <a:cubicBezTo>
                      <a:pt x="2112" y="3434"/>
                      <a:pt x="2364" y="3025"/>
                      <a:pt x="2805" y="2867"/>
                    </a:cubicBezTo>
                    <a:lnTo>
                      <a:pt x="2805" y="3151"/>
                    </a:lnTo>
                    <a:cubicBezTo>
                      <a:pt x="2805" y="3749"/>
                      <a:pt x="3277" y="4159"/>
                      <a:pt x="3844" y="4159"/>
                    </a:cubicBezTo>
                    <a:lnTo>
                      <a:pt x="7310" y="4159"/>
                    </a:lnTo>
                    <a:cubicBezTo>
                      <a:pt x="7877" y="4159"/>
                      <a:pt x="8318" y="3686"/>
                      <a:pt x="8318" y="3151"/>
                    </a:cubicBezTo>
                    <a:lnTo>
                      <a:pt x="8318" y="2867"/>
                    </a:lnTo>
                    <a:close/>
                    <a:moveTo>
                      <a:pt x="7972" y="693"/>
                    </a:moveTo>
                    <a:cubicBezTo>
                      <a:pt x="9326" y="693"/>
                      <a:pt x="10429" y="1796"/>
                      <a:pt x="10429" y="3151"/>
                    </a:cubicBezTo>
                    <a:lnTo>
                      <a:pt x="10429" y="8727"/>
                    </a:lnTo>
                    <a:lnTo>
                      <a:pt x="10397" y="8727"/>
                    </a:lnTo>
                    <a:cubicBezTo>
                      <a:pt x="10397" y="10082"/>
                      <a:pt x="9295" y="11184"/>
                      <a:pt x="7972" y="11184"/>
                    </a:cubicBezTo>
                    <a:lnTo>
                      <a:pt x="3120" y="11184"/>
                    </a:lnTo>
                    <a:cubicBezTo>
                      <a:pt x="1797" y="11184"/>
                      <a:pt x="694" y="10082"/>
                      <a:pt x="694" y="8727"/>
                    </a:cubicBezTo>
                    <a:lnTo>
                      <a:pt x="694" y="3151"/>
                    </a:lnTo>
                    <a:cubicBezTo>
                      <a:pt x="694" y="1796"/>
                      <a:pt x="1797" y="693"/>
                      <a:pt x="3120" y="693"/>
                    </a:cubicBezTo>
                    <a:lnTo>
                      <a:pt x="3718" y="693"/>
                    </a:lnTo>
                    <a:cubicBezTo>
                      <a:pt x="3277" y="1071"/>
                      <a:pt x="2994" y="1575"/>
                      <a:pt x="2868" y="2111"/>
                    </a:cubicBezTo>
                    <a:cubicBezTo>
                      <a:pt x="2017" y="2237"/>
                      <a:pt x="1387" y="2993"/>
                      <a:pt x="1387" y="3844"/>
                    </a:cubicBezTo>
                    <a:lnTo>
                      <a:pt x="1387" y="8727"/>
                    </a:lnTo>
                    <a:cubicBezTo>
                      <a:pt x="1387" y="9672"/>
                      <a:pt x="2175" y="10460"/>
                      <a:pt x="3120" y="10460"/>
                    </a:cubicBezTo>
                    <a:lnTo>
                      <a:pt x="7972" y="10460"/>
                    </a:lnTo>
                    <a:cubicBezTo>
                      <a:pt x="8917" y="10460"/>
                      <a:pt x="9704" y="9672"/>
                      <a:pt x="9704" y="8727"/>
                    </a:cubicBezTo>
                    <a:lnTo>
                      <a:pt x="9704" y="3844"/>
                    </a:lnTo>
                    <a:cubicBezTo>
                      <a:pt x="9704" y="2993"/>
                      <a:pt x="9074" y="2237"/>
                      <a:pt x="8255" y="2111"/>
                    </a:cubicBezTo>
                    <a:cubicBezTo>
                      <a:pt x="8098" y="1575"/>
                      <a:pt x="7814" y="1071"/>
                      <a:pt x="7373" y="693"/>
                    </a:cubicBezTo>
                    <a:close/>
                    <a:moveTo>
                      <a:pt x="3120" y="0"/>
                    </a:moveTo>
                    <a:cubicBezTo>
                      <a:pt x="1387" y="0"/>
                      <a:pt x="1" y="1418"/>
                      <a:pt x="1" y="3119"/>
                    </a:cubicBezTo>
                    <a:lnTo>
                      <a:pt x="1" y="8695"/>
                    </a:lnTo>
                    <a:cubicBezTo>
                      <a:pt x="1" y="10428"/>
                      <a:pt x="1418" y="11814"/>
                      <a:pt x="3120" y="11814"/>
                    </a:cubicBezTo>
                    <a:lnTo>
                      <a:pt x="7972" y="11814"/>
                    </a:lnTo>
                    <a:cubicBezTo>
                      <a:pt x="9704" y="11814"/>
                      <a:pt x="11091" y="10397"/>
                      <a:pt x="11091" y="8695"/>
                    </a:cubicBezTo>
                    <a:lnTo>
                      <a:pt x="11091" y="3119"/>
                    </a:lnTo>
                    <a:cubicBezTo>
                      <a:pt x="11122" y="1418"/>
                      <a:pt x="9704" y="0"/>
                      <a:pt x="79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50"/>
              <p:cNvSpPr/>
              <p:nvPr/>
            </p:nvSpPr>
            <p:spPr>
              <a:xfrm>
                <a:off x="-24225500" y="2375850"/>
                <a:ext cx="68550" cy="34700"/>
              </a:xfrm>
              <a:custGeom>
                <a:rect b="b" l="l" r="r" t="t"/>
                <a:pathLst>
                  <a:path extrusionOk="0" h="1388" w="2742">
                    <a:moveTo>
                      <a:pt x="1387" y="1"/>
                    </a:moveTo>
                    <a:cubicBezTo>
                      <a:pt x="789" y="1"/>
                      <a:pt x="284" y="347"/>
                      <a:pt x="64" y="914"/>
                    </a:cubicBezTo>
                    <a:cubicBezTo>
                      <a:pt x="1" y="1103"/>
                      <a:pt x="64" y="1293"/>
                      <a:pt x="284" y="1324"/>
                    </a:cubicBezTo>
                    <a:cubicBezTo>
                      <a:pt x="330" y="1347"/>
                      <a:pt x="375" y="1357"/>
                      <a:pt x="418" y="1357"/>
                    </a:cubicBezTo>
                    <a:cubicBezTo>
                      <a:pt x="555" y="1357"/>
                      <a:pt x="670" y="1255"/>
                      <a:pt x="694" y="1135"/>
                    </a:cubicBezTo>
                    <a:cubicBezTo>
                      <a:pt x="789" y="851"/>
                      <a:pt x="1072" y="662"/>
                      <a:pt x="1387" y="662"/>
                    </a:cubicBezTo>
                    <a:cubicBezTo>
                      <a:pt x="1639" y="662"/>
                      <a:pt x="1923" y="851"/>
                      <a:pt x="2049" y="1135"/>
                    </a:cubicBezTo>
                    <a:cubicBezTo>
                      <a:pt x="2080" y="1293"/>
                      <a:pt x="2238" y="1387"/>
                      <a:pt x="2364" y="1387"/>
                    </a:cubicBezTo>
                    <a:cubicBezTo>
                      <a:pt x="2395" y="1387"/>
                      <a:pt x="2427" y="1387"/>
                      <a:pt x="2490" y="1324"/>
                    </a:cubicBezTo>
                    <a:cubicBezTo>
                      <a:pt x="2679" y="1261"/>
                      <a:pt x="2742" y="1072"/>
                      <a:pt x="2679" y="914"/>
                    </a:cubicBezTo>
                    <a:cubicBezTo>
                      <a:pt x="2490" y="347"/>
                      <a:pt x="1954" y="1"/>
                      <a:pt x="138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50"/>
              <p:cNvSpPr/>
              <p:nvPr/>
            </p:nvSpPr>
            <p:spPr>
              <a:xfrm>
                <a:off x="-24260925" y="2462500"/>
                <a:ext cx="138650" cy="17350"/>
              </a:xfrm>
              <a:custGeom>
                <a:rect b="b" l="l" r="r" t="t"/>
                <a:pathLst>
                  <a:path extrusionOk="0" h="694" w="5546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47" y="693"/>
                    </a:cubicBezTo>
                    <a:lnTo>
                      <a:pt x="5199" y="693"/>
                    </a:lnTo>
                    <a:cubicBezTo>
                      <a:pt x="5388" y="693"/>
                      <a:pt x="5545" y="536"/>
                      <a:pt x="5545" y="347"/>
                    </a:cubicBezTo>
                    <a:cubicBezTo>
                      <a:pt x="5545" y="158"/>
                      <a:pt x="5388" y="0"/>
                      <a:pt x="51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50"/>
              <p:cNvSpPr/>
              <p:nvPr/>
            </p:nvSpPr>
            <p:spPr>
              <a:xfrm>
                <a:off x="-24260150" y="2515275"/>
                <a:ext cx="43350" cy="18125"/>
              </a:xfrm>
              <a:custGeom>
                <a:rect b="b" l="l" r="r" t="t"/>
                <a:pathLst>
                  <a:path extrusionOk="0" h="725" w="1734">
                    <a:moveTo>
                      <a:pt x="347" y="0"/>
                    </a:moveTo>
                    <a:cubicBezTo>
                      <a:pt x="158" y="0"/>
                      <a:pt x="1" y="158"/>
                      <a:pt x="1" y="378"/>
                    </a:cubicBezTo>
                    <a:cubicBezTo>
                      <a:pt x="1" y="567"/>
                      <a:pt x="158" y="725"/>
                      <a:pt x="347" y="725"/>
                    </a:cubicBezTo>
                    <a:lnTo>
                      <a:pt x="1387" y="725"/>
                    </a:lnTo>
                    <a:cubicBezTo>
                      <a:pt x="1576" y="725"/>
                      <a:pt x="1733" y="567"/>
                      <a:pt x="1733" y="378"/>
                    </a:cubicBezTo>
                    <a:cubicBezTo>
                      <a:pt x="1702" y="158"/>
                      <a:pt x="1544" y="0"/>
                      <a:pt x="13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50"/>
              <p:cNvSpPr/>
              <p:nvPr/>
            </p:nvSpPr>
            <p:spPr>
              <a:xfrm>
                <a:off x="-24260925" y="2549925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67"/>
                      <a:pt x="158" y="725"/>
                      <a:pt x="347" y="725"/>
                    </a:cubicBezTo>
                    <a:lnTo>
                      <a:pt x="1071" y="725"/>
                    </a:lnTo>
                    <a:cubicBezTo>
                      <a:pt x="1260" y="725"/>
                      <a:pt x="1418" y="567"/>
                      <a:pt x="1418" y="347"/>
                    </a:cubicBezTo>
                    <a:cubicBezTo>
                      <a:pt x="1418" y="158"/>
                      <a:pt x="1260" y="0"/>
                      <a:pt x="10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50"/>
              <p:cNvSpPr/>
              <p:nvPr/>
            </p:nvSpPr>
            <p:spPr>
              <a:xfrm>
                <a:off x="-24165625" y="2515275"/>
                <a:ext cx="43350" cy="18125"/>
              </a:xfrm>
              <a:custGeom>
                <a:rect b="b" l="l" r="r" t="t"/>
                <a:pathLst>
                  <a:path extrusionOk="0" h="725" w="1734">
                    <a:moveTo>
                      <a:pt x="378" y="0"/>
                    </a:moveTo>
                    <a:cubicBezTo>
                      <a:pt x="158" y="0"/>
                      <a:pt x="0" y="158"/>
                      <a:pt x="0" y="378"/>
                    </a:cubicBezTo>
                    <a:cubicBezTo>
                      <a:pt x="0" y="567"/>
                      <a:pt x="158" y="725"/>
                      <a:pt x="378" y="725"/>
                    </a:cubicBezTo>
                    <a:lnTo>
                      <a:pt x="1387" y="725"/>
                    </a:lnTo>
                    <a:cubicBezTo>
                      <a:pt x="1576" y="725"/>
                      <a:pt x="1733" y="567"/>
                      <a:pt x="1733" y="378"/>
                    </a:cubicBezTo>
                    <a:cubicBezTo>
                      <a:pt x="1733" y="158"/>
                      <a:pt x="1576" y="0"/>
                      <a:pt x="13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50"/>
              <p:cNvSpPr/>
              <p:nvPr/>
            </p:nvSpPr>
            <p:spPr>
              <a:xfrm>
                <a:off x="-24157750" y="2549925"/>
                <a:ext cx="35475" cy="18125"/>
              </a:xfrm>
              <a:custGeom>
                <a:rect b="b" l="l" r="r" t="t"/>
                <a:pathLst>
                  <a:path extrusionOk="0" h="725" w="1419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67"/>
                      <a:pt x="158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47"/>
                    </a:cubicBezTo>
                    <a:cubicBezTo>
                      <a:pt x="1418" y="158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48" name="Google Shape;748;p50"/>
            <p:cNvSpPr/>
            <p:nvPr/>
          </p:nvSpPr>
          <p:spPr>
            <a:xfrm>
              <a:off x="1071596" y="3433341"/>
              <a:ext cx="338477" cy="313543"/>
            </a:xfrm>
            <a:custGeom>
              <a:rect b="b" l="l" r="r" t="t"/>
              <a:pathLst>
                <a:path extrusionOk="0" h="11091" w="11973">
                  <a:moveTo>
                    <a:pt x="2143" y="694"/>
                  </a:moveTo>
                  <a:cubicBezTo>
                    <a:pt x="2206" y="694"/>
                    <a:pt x="2332" y="726"/>
                    <a:pt x="2363" y="820"/>
                  </a:cubicBezTo>
                  <a:cubicBezTo>
                    <a:pt x="2489" y="915"/>
                    <a:pt x="2489" y="1167"/>
                    <a:pt x="2363" y="1293"/>
                  </a:cubicBezTo>
                  <a:lnTo>
                    <a:pt x="1387" y="2269"/>
                  </a:lnTo>
                  <a:cubicBezTo>
                    <a:pt x="1324" y="2332"/>
                    <a:pt x="1229" y="2395"/>
                    <a:pt x="1135" y="2395"/>
                  </a:cubicBezTo>
                  <a:cubicBezTo>
                    <a:pt x="1072" y="2395"/>
                    <a:pt x="977" y="2332"/>
                    <a:pt x="914" y="2269"/>
                  </a:cubicBezTo>
                  <a:cubicBezTo>
                    <a:pt x="788" y="2143"/>
                    <a:pt x="788" y="1923"/>
                    <a:pt x="914" y="1797"/>
                  </a:cubicBezTo>
                  <a:lnTo>
                    <a:pt x="1891" y="820"/>
                  </a:lnTo>
                  <a:cubicBezTo>
                    <a:pt x="1985" y="726"/>
                    <a:pt x="2048" y="694"/>
                    <a:pt x="2143" y="694"/>
                  </a:cubicBezTo>
                  <a:close/>
                  <a:moveTo>
                    <a:pt x="2647" y="2017"/>
                  </a:moveTo>
                  <a:lnTo>
                    <a:pt x="5325" y="4191"/>
                  </a:lnTo>
                  <a:lnTo>
                    <a:pt x="3151" y="4191"/>
                  </a:lnTo>
                  <a:lnTo>
                    <a:pt x="2111" y="2584"/>
                  </a:lnTo>
                  <a:lnTo>
                    <a:pt x="2647" y="2017"/>
                  </a:lnTo>
                  <a:close/>
                  <a:moveTo>
                    <a:pt x="10555" y="2805"/>
                  </a:moveTo>
                  <a:lnTo>
                    <a:pt x="10555" y="2805"/>
                  </a:lnTo>
                  <a:cubicBezTo>
                    <a:pt x="10523" y="3277"/>
                    <a:pt x="10334" y="3750"/>
                    <a:pt x="10050" y="4191"/>
                  </a:cubicBezTo>
                  <a:lnTo>
                    <a:pt x="8318" y="4191"/>
                  </a:lnTo>
                  <a:cubicBezTo>
                    <a:pt x="8822" y="3403"/>
                    <a:pt x="9641" y="2931"/>
                    <a:pt x="10555" y="2805"/>
                  </a:cubicBezTo>
                  <a:close/>
                  <a:moveTo>
                    <a:pt x="10964" y="4853"/>
                  </a:moveTo>
                  <a:cubicBezTo>
                    <a:pt x="11153" y="4853"/>
                    <a:pt x="11311" y="5010"/>
                    <a:pt x="11311" y="5231"/>
                  </a:cubicBezTo>
                  <a:cubicBezTo>
                    <a:pt x="11279" y="5294"/>
                    <a:pt x="11279" y="5388"/>
                    <a:pt x="11185" y="5420"/>
                  </a:cubicBezTo>
                  <a:cubicBezTo>
                    <a:pt x="11122" y="5483"/>
                    <a:pt x="11027" y="5577"/>
                    <a:pt x="10933" y="5577"/>
                  </a:cubicBezTo>
                  <a:lnTo>
                    <a:pt x="1198" y="5577"/>
                  </a:lnTo>
                  <a:cubicBezTo>
                    <a:pt x="1072" y="5577"/>
                    <a:pt x="1009" y="5546"/>
                    <a:pt x="914" y="5420"/>
                  </a:cubicBezTo>
                  <a:cubicBezTo>
                    <a:pt x="882" y="5325"/>
                    <a:pt x="851" y="5294"/>
                    <a:pt x="851" y="5231"/>
                  </a:cubicBezTo>
                  <a:cubicBezTo>
                    <a:pt x="851" y="5010"/>
                    <a:pt x="1009" y="4853"/>
                    <a:pt x="1198" y="4853"/>
                  </a:cubicBezTo>
                  <a:close/>
                  <a:moveTo>
                    <a:pt x="10555" y="6239"/>
                  </a:moveTo>
                  <a:cubicBezTo>
                    <a:pt x="10428" y="7058"/>
                    <a:pt x="10082" y="8098"/>
                    <a:pt x="8759" y="9043"/>
                  </a:cubicBezTo>
                  <a:lnTo>
                    <a:pt x="3340" y="9043"/>
                  </a:lnTo>
                  <a:cubicBezTo>
                    <a:pt x="2363" y="8381"/>
                    <a:pt x="1765" y="7657"/>
                    <a:pt x="1576" y="6270"/>
                  </a:cubicBezTo>
                  <a:lnTo>
                    <a:pt x="9137" y="6270"/>
                  </a:lnTo>
                  <a:cubicBezTo>
                    <a:pt x="9074" y="6711"/>
                    <a:pt x="8822" y="7216"/>
                    <a:pt x="8192" y="7751"/>
                  </a:cubicBezTo>
                  <a:cubicBezTo>
                    <a:pt x="8034" y="7846"/>
                    <a:pt x="8034" y="8098"/>
                    <a:pt x="8160" y="8224"/>
                  </a:cubicBezTo>
                  <a:cubicBezTo>
                    <a:pt x="8223" y="8287"/>
                    <a:pt x="8318" y="8318"/>
                    <a:pt x="8444" y="8318"/>
                  </a:cubicBezTo>
                  <a:cubicBezTo>
                    <a:pt x="8507" y="8318"/>
                    <a:pt x="8601" y="8287"/>
                    <a:pt x="8633" y="8255"/>
                  </a:cubicBezTo>
                  <a:cubicBezTo>
                    <a:pt x="9483" y="7531"/>
                    <a:pt x="9767" y="6838"/>
                    <a:pt x="9861" y="6239"/>
                  </a:cubicBezTo>
                  <a:close/>
                  <a:moveTo>
                    <a:pt x="8475" y="9704"/>
                  </a:moveTo>
                  <a:lnTo>
                    <a:pt x="8475" y="10051"/>
                  </a:lnTo>
                  <a:cubicBezTo>
                    <a:pt x="8507" y="10272"/>
                    <a:pt x="8349" y="10429"/>
                    <a:pt x="8160" y="10429"/>
                  </a:cubicBezTo>
                  <a:lnTo>
                    <a:pt x="3938" y="10429"/>
                  </a:lnTo>
                  <a:cubicBezTo>
                    <a:pt x="3749" y="10429"/>
                    <a:pt x="3592" y="10272"/>
                    <a:pt x="3592" y="10051"/>
                  </a:cubicBezTo>
                  <a:lnTo>
                    <a:pt x="3592" y="9704"/>
                  </a:lnTo>
                  <a:close/>
                  <a:moveTo>
                    <a:pt x="2143" y="1"/>
                  </a:moveTo>
                  <a:cubicBezTo>
                    <a:pt x="1859" y="1"/>
                    <a:pt x="1576" y="127"/>
                    <a:pt x="1387" y="348"/>
                  </a:cubicBezTo>
                  <a:lnTo>
                    <a:pt x="410" y="1324"/>
                  </a:lnTo>
                  <a:cubicBezTo>
                    <a:pt x="0" y="1702"/>
                    <a:pt x="0" y="2364"/>
                    <a:pt x="410" y="2773"/>
                  </a:cubicBezTo>
                  <a:cubicBezTo>
                    <a:pt x="599" y="2962"/>
                    <a:pt x="882" y="3088"/>
                    <a:pt x="1135" y="3088"/>
                  </a:cubicBezTo>
                  <a:cubicBezTo>
                    <a:pt x="1261" y="3088"/>
                    <a:pt x="1418" y="3057"/>
                    <a:pt x="1544" y="3025"/>
                  </a:cubicBezTo>
                  <a:lnTo>
                    <a:pt x="2332" y="4191"/>
                  </a:lnTo>
                  <a:lnTo>
                    <a:pt x="1198" y="4191"/>
                  </a:lnTo>
                  <a:cubicBezTo>
                    <a:pt x="599" y="4191"/>
                    <a:pt x="158" y="4664"/>
                    <a:pt x="158" y="5231"/>
                  </a:cubicBezTo>
                  <a:cubicBezTo>
                    <a:pt x="158" y="5451"/>
                    <a:pt x="252" y="5640"/>
                    <a:pt x="347" y="5861"/>
                  </a:cubicBezTo>
                  <a:cubicBezTo>
                    <a:pt x="473" y="6050"/>
                    <a:pt x="662" y="6176"/>
                    <a:pt x="914" y="6207"/>
                  </a:cubicBezTo>
                  <a:cubicBezTo>
                    <a:pt x="977" y="6995"/>
                    <a:pt x="1229" y="7625"/>
                    <a:pt x="1544" y="8161"/>
                  </a:cubicBezTo>
                  <a:cubicBezTo>
                    <a:pt x="1859" y="8696"/>
                    <a:pt x="2300" y="9106"/>
                    <a:pt x="2930" y="9547"/>
                  </a:cubicBezTo>
                  <a:lnTo>
                    <a:pt x="2930" y="10051"/>
                  </a:lnTo>
                  <a:cubicBezTo>
                    <a:pt x="2930" y="10650"/>
                    <a:pt x="3403" y="11091"/>
                    <a:pt x="3938" y="11091"/>
                  </a:cubicBezTo>
                  <a:lnTo>
                    <a:pt x="8160" y="11091"/>
                  </a:lnTo>
                  <a:cubicBezTo>
                    <a:pt x="8759" y="11091"/>
                    <a:pt x="9168" y="10618"/>
                    <a:pt x="9168" y="10051"/>
                  </a:cubicBezTo>
                  <a:lnTo>
                    <a:pt x="9168" y="9547"/>
                  </a:lnTo>
                  <a:cubicBezTo>
                    <a:pt x="10428" y="8696"/>
                    <a:pt x="11122" y="7594"/>
                    <a:pt x="11216" y="6207"/>
                  </a:cubicBezTo>
                  <a:cubicBezTo>
                    <a:pt x="11437" y="6113"/>
                    <a:pt x="11626" y="6018"/>
                    <a:pt x="11752" y="5861"/>
                  </a:cubicBezTo>
                  <a:cubicBezTo>
                    <a:pt x="11846" y="5640"/>
                    <a:pt x="11941" y="5451"/>
                    <a:pt x="11941" y="5231"/>
                  </a:cubicBezTo>
                  <a:cubicBezTo>
                    <a:pt x="11972" y="4632"/>
                    <a:pt x="11500" y="4191"/>
                    <a:pt x="10901" y="4191"/>
                  </a:cubicBezTo>
                  <a:lnTo>
                    <a:pt x="10838" y="4191"/>
                  </a:lnTo>
                  <a:cubicBezTo>
                    <a:pt x="11122" y="3656"/>
                    <a:pt x="11279" y="3057"/>
                    <a:pt x="11279" y="2458"/>
                  </a:cubicBezTo>
                  <a:cubicBezTo>
                    <a:pt x="11279" y="2269"/>
                    <a:pt x="11122" y="2112"/>
                    <a:pt x="10901" y="2112"/>
                  </a:cubicBezTo>
                  <a:cubicBezTo>
                    <a:pt x="9452" y="2112"/>
                    <a:pt x="8160" y="2931"/>
                    <a:pt x="7530" y="4191"/>
                  </a:cubicBezTo>
                  <a:lnTo>
                    <a:pt x="6427" y="4191"/>
                  </a:lnTo>
                  <a:lnTo>
                    <a:pt x="3088" y="1482"/>
                  </a:lnTo>
                  <a:cubicBezTo>
                    <a:pt x="3245" y="1072"/>
                    <a:pt x="3151" y="663"/>
                    <a:pt x="2867" y="348"/>
                  </a:cubicBezTo>
                  <a:cubicBezTo>
                    <a:pt x="2678" y="127"/>
                    <a:pt x="2395" y="1"/>
                    <a:pt x="21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0"/>
            <p:cNvSpPr/>
            <p:nvPr/>
          </p:nvSpPr>
          <p:spPr>
            <a:xfrm>
              <a:off x="2767159" y="3422654"/>
              <a:ext cx="336696" cy="334915"/>
            </a:xfrm>
            <a:custGeom>
              <a:rect b="b" l="l" r="r" t="t"/>
              <a:pathLst>
                <a:path extrusionOk="0" h="11847" w="11910">
                  <a:moveTo>
                    <a:pt x="1104" y="693"/>
                  </a:moveTo>
                  <a:cubicBezTo>
                    <a:pt x="2521" y="693"/>
                    <a:pt x="3592" y="1702"/>
                    <a:pt x="3813" y="3371"/>
                  </a:cubicBezTo>
                  <a:lnTo>
                    <a:pt x="3939" y="4190"/>
                  </a:lnTo>
                  <a:lnTo>
                    <a:pt x="3781" y="4190"/>
                  </a:lnTo>
                  <a:cubicBezTo>
                    <a:pt x="3592" y="4190"/>
                    <a:pt x="3435" y="4190"/>
                    <a:pt x="3246" y="4222"/>
                  </a:cubicBezTo>
                  <a:lnTo>
                    <a:pt x="3151" y="3497"/>
                  </a:lnTo>
                  <a:cubicBezTo>
                    <a:pt x="2962" y="2143"/>
                    <a:pt x="2206" y="1418"/>
                    <a:pt x="1104" y="1418"/>
                  </a:cubicBezTo>
                  <a:cubicBezTo>
                    <a:pt x="915" y="1418"/>
                    <a:pt x="757" y="1260"/>
                    <a:pt x="757" y="1040"/>
                  </a:cubicBezTo>
                  <a:cubicBezTo>
                    <a:pt x="757" y="851"/>
                    <a:pt x="915" y="693"/>
                    <a:pt x="1104" y="693"/>
                  </a:cubicBezTo>
                  <a:close/>
                  <a:moveTo>
                    <a:pt x="6617" y="3529"/>
                  </a:moveTo>
                  <a:cubicBezTo>
                    <a:pt x="7184" y="3529"/>
                    <a:pt x="7657" y="4001"/>
                    <a:pt x="7657" y="4568"/>
                  </a:cubicBezTo>
                  <a:lnTo>
                    <a:pt x="7657" y="5577"/>
                  </a:lnTo>
                  <a:lnTo>
                    <a:pt x="6774" y="5577"/>
                  </a:lnTo>
                  <a:lnTo>
                    <a:pt x="6554" y="5356"/>
                  </a:lnTo>
                  <a:lnTo>
                    <a:pt x="6522" y="5293"/>
                  </a:lnTo>
                  <a:cubicBezTo>
                    <a:pt x="6050" y="4820"/>
                    <a:pt x="5388" y="4474"/>
                    <a:pt x="4695" y="4316"/>
                  </a:cubicBezTo>
                  <a:lnTo>
                    <a:pt x="4569" y="3529"/>
                  </a:lnTo>
                  <a:close/>
                  <a:moveTo>
                    <a:pt x="3466" y="4915"/>
                  </a:moveTo>
                  <a:lnTo>
                    <a:pt x="3466" y="5608"/>
                  </a:lnTo>
                  <a:cubicBezTo>
                    <a:pt x="3088" y="5671"/>
                    <a:pt x="2679" y="5860"/>
                    <a:pt x="2364" y="6081"/>
                  </a:cubicBezTo>
                  <a:lnTo>
                    <a:pt x="1860" y="5577"/>
                  </a:lnTo>
                  <a:cubicBezTo>
                    <a:pt x="2332" y="5230"/>
                    <a:pt x="2868" y="4978"/>
                    <a:pt x="3466" y="4915"/>
                  </a:cubicBezTo>
                  <a:close/>
                  <a:moveTo>
                    <a:pt x="4191" y="4915"/>
                  </a:moveTo>
                  <a:cubicBezTo>
                    <a:pt x="4790" y="4978"/>
                    <a:pt x="5325" y="5230"/>
                    <a:pt x="5798" y="5577"/>
                  </a:cubicBezTo>
                  <a:lnTo>
                    <a:pt x="5294" y="6081"/>
                  </a:lnTo>
                  <a:cubicBezTo>
                    <a:pt x="4979" y="5860"/>
                    <a:pt x="4569" y="5703"/>
                    <a:pt x="4191" y="5608"/>
                  </a:cubicBezTo>
                  <a:lnTo>
                    <a:pt x="4191" y="4915"/>
                  </a:lnTo>
                  <a:close/>
                  <a:moveTo>
                    <a:pt x="6270" y="6049"/>
                  </a:moveTo>
                  <a:cubicBezTo>
                    <a:pt x="6617" y="6522"/>
                    <a:pt x="6869" y="7057"/>
                    <a:pt x="6932" y="7656"/>
                  </a:cubicBezTo>
                  <a:lnTo>
                    <a:pt x="6239" y="7656"/>
                  </a:lnTo>
                  <a:cubicBezTo>
                    <a:pt x="6176" y="7278"/>
                    <a:pt x="5987" y="6868"/>
                    <a:pt x="5766" y="6553"/>
                  </a:cubicBezTo>
                  <a:lnTo>
                    <a:pt x="6270" y="6049"/>
                  </a:lnTo>
                  <a:close/>
                  <a:moveTo>
                    <a:pt x="1387" y="6081"/>
                  </a:moveTo>
                  <a:lnTo>
                    <a:pt x="1891" y="6616"/>
                  </a:lnTo>
                  <a:cubicBezTo>
                    <a:pt x="1671" y="6931"/>
                    <a:pt x="1513" y="7309"/>
                    <a:pt x="1419" y="7719"/>
                  </a:cubicBezTo>
                  <a:lnTo>
                    <a:pt x="725" y="7719"/>
                  </a:lnTo>
                  <a:cubicBezTo>
                    <a:pt x="788" y="7057"/>
                    <a:pt x="1041" y="6522"/>
                    <a:pt x="1387" y="6081"/>
                  </a:cubicBezTo>
                  <a:close/>
                  <a:moveTo>
                    <a:pt x="8792" y="6327"/>
                  </a:moveTo>
                  <a:cubicBezTo>
                    <a:pt x="9316" y="6327"/>
                    <a:pt x="9736" y="6806"/>
                    <a:pt x="9736" y="7341"/>
                  </a:cubicBezTo>
                  <a:lnTo>
                    <a:pt x="9736" y="7719"/>
                  </a:lnTo>
                  <a:lnTo>
                    <a:pt x="7657" y="7719"/>
                  </a:lnTo>
                  <a:cubicBezTo>
                    <a:pt x="7594" y="7183"/>
                    <a:pt x="7436" y="6774"/>
                    <a:pt x="7247" y="6333"/>
                  </a:cubicBezTo>
                  <a:lnTo>
                    <a:pt x="8696" y="6333"/>
                  </a:lnTo>
                  <a:cubicBezTo>
                    <a:pt x="8729" y="6329"/>
                    <a:pt x="8761" y="6327"/>
                    <a:pt x="8792" y="6327"/>
                  </a:cubicBezTo>
                  <a:close/>
                  <a:moveTo>
                    <a:pt x="3813" y="6270"/>
                  </a:moveTo>
                  <a:cubicBezTo>
                    <a:pt x="4790" y="6270"/>
                    <a:pt x="5577" y="7057"/>
                    <a:pt x="5577" y="8034"/>
                  </a:cubicBezTo>
                  <a:cubicBezTo>
                    <a:pt x="5577" y="8979"/>
                    <a:pt x="4790" y="9767"/>
                    <a:pt x="3813" y="9767"/>
                  </a:cubicBezTo>
                  <a:cubicBezTo>
                    <a:pt x="2868" y="9767"/>
                    <a:pt x="2080" y="8979"/>
                    <a:pt x="2080" y="8034"/>
                  </a:cubicBezTo>
                  <a:cubicBezTo>
                    <a:pt x="2080" y="7057"/>
                    <a:pt x="2868" y="6270"/>
                    <a:pt x="3813" y="6270"/>
                  </a:cubicBezTo>
                  <a:close/>
                  <a:moveTo>
                    <a:pt x="1419" y="8381"/>
                  </a:moveTo>
                  <a:cubicBezTo>
                    <a:pt x="1450" y="8759"/>
                    <a:pt x="1671" y="9168"/>
                    <a:pt x="1891" y="9483"/>
                  </a:cubicBezTo>
                  <a:lnTo>
                    <a:pt x="1387" y="9987"/>
                  </a:lnTo>
                  <a:cubicBezTo>
                    <a:pt x="1041" y="9515"/>
                    <a:pt x="788" y="8979"/>
                    <a:pt x="725" y="8381"/>
                  </a:cubicBezTo>
                  <a:close/>
                  <a:moveTo>
                    <a:pt x="6932" y="8381"/>
                  </a:moveTo>
                  <a:cubicBezTo>
                    <a:pt x="6869" y="8979"/>
                    <a:pt x="6617" y="9515"/>
                    <a:pt x="6270" y="9987"/>
                  </a:cubicBezTo>
                  <a:lnTo>
                    <a:pt x="5766" y="9483"/>
                  </a:lnTo>
                  <a:cubicBezTo>
                    <a:pt x="5987" y="9168"/>
                    <a:pt x="6144" y="8759"/>
                    <a:pt x="6239" y="8381"/>
                  </a:cubicBezTo>
                  <a:close/>
                  <a:moveTo>
                    <a:pt x="5294" y="9956"/>
                  </a:moveTo>
                  <a:lnTo>
                    <a:pt x="5798" y="10460"/>
                  </a:lnTo>
                  <a:cubicBezTo>
                    <a:pt x="5357" y="10806"/>
                    <a:pt x="4821" y="11058"/>
                    <a:pt x="4191" y="11121"/>
                  </a:cubicBezTo>
                  <a:lnTo>
                    <a:pt x="4191" y="10428"/>
                  </a:lnTo>
                  <a:cubicBezTo>
                    <a:pt x="4569" y="10397"/>
                    <a:pt x="4979" y="10176"/>
                    <a:pt x="5294" y="9956"/>
                  </a:cubicBezTo>
                  <a:close/>
                  <a:moveTo>
                    <a:pt x="2364" y="9987"/>
                  </a:moveTo>
                  <a:cubicBezTo>
                    <a:pt x="2679" y="10208"/>
                    <a:pt x="3088" y="10397"/>
                    <a:pt x="3466" y="10460"/>
                  </a:cubicBezTo>
                  <a:lnTo>
                    <a:pt x="3466" y="11184"/>
                  </a:lnTo>
                  <a:cubicBezTo>
                    <a:pt x="2868" y="11090"/>
                    <a:pt x="2332" y="10838"/>
                    <a:pt x="1860" y="10491"/>
                  </a:cubicBezTo>
                  <a:lnTo>
                    <a:pt x="2364" y="9987"/>
                  </a:lnTo>
                  <a:close/>
                  <a:moveTo>
                    <a:pt x="9389" y="10460"/>
                  </a:moveTo>
                  <a:cubicBezTo>
                    <a:pt x="9578" y="10460"/>
                    <a:pt x="9736" y="10617"/>
                    <a:pt x="9736" y="10806"/>
                  </a:cubicBezTo>
                  <a:cubicBezTo>
                    <a:pt x="9736" y="10995"/>
                    <a:pt x="9578" y="11184"/>
                    <a:pt x="9389" y="11184"/>
                  </a:cubicBezTo>
                  <a:cubicBezTo>
                    <a:pt x="9169" y="11184"/>
                    <a:pt x="9011" y="10995"/>
                    <a:pt x="9011" y="10806"/>
                  </a:cubicBezTo>
                  <a:cubicBezTo>
                    <a:pt x="9011" y="10617"/>
                    <a:pt x="9169" y="10460"/>
                    <a:pt x="9389" y="10460"/>
                  </a:cubicBezTo>
                  <a:close/>
                  <a:moveTo>
                    <a:pt x="1104" y="0"/>
                  </a:moveTo>
                  <a:cubicBezTo>
                    <a:pt x="505" y="0"/>
                    <a:pt x="95" y="473"/>
                    <a:pt x="95" y="1008"/>
                  </a:cubicBezTo>
                  <a:cubicBezTo>
                    <a:pt x="95" y="1544"/>
                    <a:pt x="568" y="2048"/>
                    <a:pt x="1104" y="2048"/>
                  </a:cubicBezTo>
                  <a:cubicBezTo>
                    <a:pt x="2049" y="2048"/>
                    <a:pt x="2364" y="2867"/>
                    <a:pt x="2490" y="3529"/>
                  </a:cubicBezTo>
                  <a:lnTo>
                    <a:pt x="2616" y="4348"/>
                  </a:lnTo>
                  <a:cubicBezTo>
                    <a:pt x="2049" y="4537"/>
                    <a:pt x="1576" y="4852"/>
                    <a:pt x="1167" y="5262"/>
                  </a:cubicBezTo>
                  <a:lnTo>
                    <a:pt x="1104" y="5293"/>
                  </a:lnTo>
                  <a:cubicBezTo>
                    <a:pt x="442" y="5955"/>
                    <a:pt x="1" y="6900"/>
                    <a:pt x="1" y="7971"/>
                  </a:cubicBezTo>
                  <a:cubicBezTo>
                    <a:pt x="1" y="9011"/>
                    <a:pt x="442" y="9956"/>
                    <a:pt x="1104" y="10649"/>
                  </a:cubicBezTo>
                  <a:lnTo>
                    <a:pt x="1167" y="10680"/>
                  </a:lnTo>
                  <a:lnTo>
                    <a:pt x="1198" y="10743"/>
                  </a:lnTo>
                  <a:cubicBezTo>
                    <a:pt x="1860" y="11405"/>
                    <a:pt x="2805" y="11846"/>
                    <a:pt x="3876" y="11846"/>
                  </a:cubicBezTo>
                  <a:cubicBezTo>
                    <a:pt x="4884" y="11846"/>
                    <a:pt x="5829" y="11405"/>
                    <a:pt x="6554" y="10743"/>
                  </a:cubicBezTo>
                  <a:lnTo>
                    <a:pt x="6585" y="10680"/>
                  </a:lnTo>
                  <a:lnTo>
                    <a:pt x="6617" y="10649"/>
                  </a:lnTo>
                  <a:cubicBezTo>
                    <a:pt x="7216" y="10019"/>
                    <a:pt x="7625" y="9231"/>
                    <a:pt x="7688" y="8318"/>
                  </a:cubicBezTo>
                  <a:lnTo>
                    <a:pt x="9106" y="8318"/>
                  </a:lnTo>
                  <a:lnTo>
                    <a:pt x="9106" y="9798"/>
                  </a:lnTo>
                  <a:cubicBezTo>
                    <a:pt x="8728" y="9956"/>
                    <a:pt x="8381" y="10302"/>
                    <a:pt x="8381" y="10775"/>
                  </a:cubicBezTo>
                  <a:cubicBezTo>
                    <a:pt x="8381" y="11373"/>
                    <a:pt x="8854" y="11783"/>
                    <a:pt x="9421" y="11783"/>
                  </a:cubicBezTo>
                  <a:cubicBezTo>
                    <a:pt x="9862" y="11783"/>
                    <a:pt x="10240" y="11531"/>
                    <a:pt x="10398" y="11090"/>
                  </a:cubicBezTo>
                  <a:lnTo>
                    <a:pt x="11532" y="11090"/>
                  </a:lnTo>
                  <a:cubicBezTo>
                    <a:pt x="11752" y="11090"/>
                    <a:pt x="11910" y="10932"/>
                    <a:pt x="11910" y="10743"/>
                  </a:cubicBezTo>
                  <a:cubicBezTo>
                    <a:pt x="11910" y="10523"/>
                    <a:pt x="11689" y="10460"/>
                    <a:pt x="11500" y="10460"/>
                  </a:cubicBezTo>
                  <a:lnTo>
                    <a:pt x="10366" y="10460"/>
                  </a:lnTo>
                  <a:cubicBezTo>
                    <a:pt x="10240" y="10176"/>
                    <a:pt x="10019" y="9956"/>
                    <a:pt x="9736" y="9830"/>
                  </a:cubicBezTo>
                  <a:lnTo>
                    <a:pt x="9736" y="8381"/>
                  </a:lnTo>
                  <a:lnTo>
                    <a:pt x="10807" y="8381"/>
                  </a:lnTo>
                  <a:cubicBezTo>
                    <a:pt x="10996" y="8381"/>
                    <a:pt x="11154" y="8223"/>
                    <a:pt x="11154" y="8034"/>
                  </a:cubicBezTo>
                  <a:cubicBezTo>
                    <a:pt x="11154" y="7813"/>
                    <a:pt x="10996" y="7656"/>
                    <a:pt x="10807" y="7656"/>
                  </a:cubicBezTo>
                  <a:lnTo>
                    <a:pt x="10461" y="7656"/>
                  </a:lnTo>
                  <a:lnTo>
                    <a:pt x="10461" y="7309"/>
                  </a:lnTo>
                  <a:cubicBezTo>
                    <a:pt x="10461" y="6364"/>
                    <a:pt x="9673" y="5577"/>
                    <a:pt x="8728" y="5577"/>
                  </a:cubicBezTo>
                  <a:lnTo>
                    <a:pt x="8350" y="5577"/>
                  </a:lnTo>
                  <a:lnTo>
                    <a:pt x="8350" y="4568"/>
                  </a:lnTo>
                  <a:cubicBezTo>
                    <a:pt x="8350" y="3623"/>
                    <a:pt x="7562" y="2836"/>
                    <a:pt x="6617" y="2836"/>
                  </a:cubicBezTo>
                  <a:lnTo>
                    <a:pt x="4443" y="2836"/>
                  </a:lnTo>
                  <a:cubicBezTo>
                    <a:pt x="4254" y="2048"/>
                    <a:pt x="3907" y="1418"/>
                    <a:pt x="3403" y="882"/>
                  </a:cubicBezTo>
                  <a:cubicBezTo>
                    <a:pt x="2773" y="315"/>
                    <a:pt x="1986" y="0"/>
                    <a:pt x="11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0" name="Google Shape;750;p50"/>
            <p:cNvGrpSpPr/>
            <p:nvPr/>
          </p:nvGrpSpPr>
          <p:grpSpPr>
            <a:xfrm>
              <a:off x="4310273" y="3423985"/>
              <a:ext cx="308171" cy="332257"/>
              <a:chOff x="-28461325" y="2701925"/>
              <a:chExt cx="272525" cy="293825"/>
            </a:xfrm>
          </p:grpSpPr>
          <p:sp>
            <p:nvSpPr>
              <p:cNvPr id="751" name="Google Shape;751;p50"/>
              <p:cNvSpPr/>
              <p:nvPr/>
            </p:nvSpPr>
            <p:spPr>
              <a:xfrm>
                <a:off x="-28427475" y="2789200"/>
                <a:ext cx="54375" cy="80525"/>
              </a:xfrm>
              <a:custGeom>
                <a:rect b="b" l="l" r="r" t="t"/>
                <a:pathLst>
                  <a:path extrusionOk="0" h="3221" w="2175">
                    <a:moveTo>
                      <a:pt x="1805" y="1"/>
                    </a:moveTo>
                    <a:cubicBezTo>
                      <a:pt x="1782" y="1"/>
                      <a:pt x="1758" y="3"/>
                      <a:pt x="1734" y="7"/>
                    </a:cubicBezTo>
                    <a:cubicBezTo>
                      <a:pt x="946" y="164"/>
                      <a:pt x="285" y="826"/>
                      <a:pt x="127" y="1645"/>
                    </a:cubicBezTo>
                    <a:cubicBezTo>
                      <a:pt x="1" y="2275"/>
                      <a:pt x="190" y="2811"/>
                      <a:pt x="348" y="3063"/>
                    </a:cubicBezTo>
                    <a:cubicBezTo>
                      <a:pt x="442" y="3189"/>
                      <a:pt x="537" y="3220"/>
                      <a:pt x="663" y="3220"/>
                    </a:cubicBezTo>
                    <a:cubicBezTo>
                      <a:pt x="694" y="3220"/>
                      <a:pt x="789" y="3220"/>
                      <a:pt x="820" y="3189"/>
                    </a:cubicBezTo>
                    <a:cubicBezTo>
                      <a:pt x="978" y="3126"/>
                      <a:pt x="1072" y="2874"/>
                      <a:pt x="946" y="2716"/>
                    </a:cubicBezTo>
                    <a:cubicBezTo>
                      <a:pt x="820" y="2527"/>
                      <a:pt x="726" y="2181"/>
                      <a:pt x="789" y="1740"/>
                    </a:cubicBezTo>
                    <a:cubicBezTo>
                      <a:pt x="883" y="1173"/>
                      <a:pt x="1356" y="763"/>
                      <a:pt x="1860" y="637"/>
                    </a:cubicBezTo>
                    <a:cubicBezTo>
                      <a:pt x="2049" y="605"/>
                      <a:pt x="2175" y="448"/>
                      <a:pt x="2112" y="227"/>
                    </a:cubicBezTo>
                    <a:cubicBezTo>
                      <a:pt x="2084" y="90"/>
                      <a:pt x="1961" y="1"/>
                      <a:pt x="18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50"/>
              <p:cNvSpPr/>
              <p:nvPr/>
            </p:nvSpPr>
            <p:spPr>
              <a:xfrm>
                <a:off x="-28362875" y="2824025"/>
                <a:ext cx="124475" cy="103200"/>
              </a:xfrm>
              <a:custGeom>
                <a:rect b="b" l="l" r="r" t="t"/>
                <a:pathLst>
                  <a:path extrusionOk="0" h="4128" w="4979">
                    <a:moveTo>
                      <a:pt x="3434" y="693"/>
                    </a:moveTo>
                    <a:cubicBezTo>
                      <a:pt x="3844" y="693"/>
                      <a:pt x="4159" y="1008"/>
                      <a:pt x="4159" y="1418"/>
                    </a:cubicBezTo>
                    <a:cubicBezTo>
                      <a:pt x="4159" y="1922"/>
                      <a:pt x="3592" y="2394"/>
                      <a:pt x="2741" y="3056"/>
                    </a:cubicBezTo>
                    <a:cubicBezTo>
                      <a:pt x="2615" y="3151"/>
                      <a:pt x="2521" y="3214"/>
                      <a:pt x="2426" y="3340"/>
                    </a:cubicBezTo>
                    <a:cubicBezTo>
                      <a:pt x="2300" y="3245"/>
                      <a:pt x="2174" y="3182"/>
                      <a:pt x="2111" y="3056"/>
                    </a:cubicBezTo>
                    <a:cubicBezTo>
                      <a:pt x="1229" y="2394"/>
                      <a:pt x="694" y="1922"/>
                      <a:pt x="694" y="1418"/>
                    </a:cubicBezTo>
                    <a:cubicBezTo>
                      <a:pt x="694" y="977"/>
                      <a:pt x="1009" y="693"/>
                      <a:pt x="1387" y="693"/>
                    </a:cubicBezTo>
                    <a:cubicBezTo>
                      <a:pt x="1891" y="693"/>
                      <a:pt x="2111" y="1260"/>
                      <a:pt x="2111" y="1292"/>
                    </a:cubicBezTo>
                    <a:cubicBezTo>
                      <a:pt x="2143" y="1449"/>
                      <a:pt x="2269" y="1512"/>
                      <a:pt x="2426" y="1512"/>
                    </a:cubicBezTo>
                    <a:cubicBezTo>
                      <a:pt x="2584" y="1512"/>
                      <a:pt x="2678" y="1418"/>
                      <a:pt x="2741" y="1292"/>
                    </a:cubicBezTo>
                    <a:cubicBezTo>
                      <a:pt x="2741" y="1260"/>
                      <a:pt x="2930" y="693"/>
                      <a:pt x="3434" y="693"/>
                    </a:cubicBezTo>
                    <a:close/>
                    <a:moveTo>
                      <a:pt x="1387" y="0"/>
                    </a:moveTo>
                    <a:cubicBezTo>
                      <a:pt x="599" y="0"/>
                      <a:pt x="0" y="630"/>
                      <a:pt x="0" y="1418"/>
                    </a:cubicBezTo>
                    <a:cubicBezTo>
                      <a:pt x="0" y="2268"/>
                      <a:pt x="725" y="2835"/>
                      <a:pt x="1702" y="3623"/>
                    </a:cubicBezTo>
                    <a:cubicBezTo>
                      <a:pt x="1859" y="3718"/>
                      <a:pt x="2048" y="3875"/>
                      <a:pt x="2269" y="4033"/>
                    </a:cubicBezTo>
                    <a:cubicBezTo>
                      <a:pt x="2332" y="4064"/>
                      <a:pt x="2426" y="4127"/>
                      <a:pt x="2489" y="4127"/>
                    </a:cubicBezTo>
                    <a:cubicBezTo>
                      <a:pt x="2584" y="4127"/>
                      <a:pt x="2647" y="4064"/>
                      <a:pt x="2741" y="4033"/>
                    </a:cubicBezTo>
                    <a:cubicBezTo>
                      <a:pt x="2930" y="3875"/>
                      <a:pt x="3088" y="3718"/>
                      <a:pt x="3277" y="3623"/>
                    </a:cubicBezTo>
                    <a:cubicBezTo>
                      <a:pt x="4254" y="2835"/>
                      <a:pt x="4978" y="2268"/>
                      <a:pt x="4978" y="1418"/>
                    </a:cubicBezTo>
                    <a:cubicBezTo>
                      <a:pt x="4852" y="630"/>
                      <a:pt x="4222" y="0"/>
                      <a:pt x="3434" y="0"/>
                    </a:cubicBezTo>
                    <a:cubicBezTo>
                      <a:pt x="3056" y="0"/>
                      <a:pt x="2647" y="158"/>
                      <a:pt x="2426" y="504"/>
                    </a:cubicBezTo>
                    <a:cubicBezTo>
                      <a:pt x="2143" y="189"/>
                      <a:pt x="1796" y="0"/>
                      <a:pt x="13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50"/>
              <p:cNvSpPr/>
              <p:nvPr/>
            </p:nvSpPr>
            <p:spPr>
              <a:xfrm>
                <a:off x="-28461325" y="2701925"/>
                <a:ext cx="272525" cy="293825"/>
              </a:xfrm>
              <a:custGeom>
                <a:rect b="b" l="l" r="r" t="t"/>
                <a:pathLst>
                  <a:path extrusionOk="0" h="11753" w="10901">
                    <a:moveTo>
                      <a:pt x="7845" y="2647"/>
                    </a:moveTo>
                    <a:cubicBezTo>
                      <a:pt x="9168" y="2647"/>
                      <a:pt x="10208" y="3781"/>
                      <a:pt x="10208" y="5136"/>
                    </a:cubicBezTo>
                    <a:cubicBezTo>
                      <a:pt x="10208" y="5577"/>
                      <a:pt x="10145" y="5924"/>
                      <a:pt x="9987" y="6239"/>
                    </a:cubicBezTo>
                    <a:lnTo>
                      <a:pt x="8034" y="10303"/>
                    </a:lnTo>
                    <a:cubicBezTo>
                      <a:pt x="7814" y="10807"/>
                      <a:pt x="7341" y="11090"/>
                      <a:pt x="6837" y="11090"/>
                    </a:cubicBezTo>
                    <a:cubicBezTo>
                      <a:pt x="6396" y="11090"/>
                      <a:pt x="6049" y="10901"/>
                      <a:pt x="5766" y="10555"/>
                    </a:cubicBezTo>
                    <a:cubicBezTo>
                      <a:pt x="5703" y="10460"/>
                      <a:pt x="5608" y="10429"/>
                      <a:pt x="5482" y="10429"/>
                    </a:cubicBezTo>
                    <a:cubicBezTo>
                      <a:pt x="5388" y="10429"/>
                      <a:pt x="5293" y="10460"/>
                      <a:pt x="5230" y="10555"/>
                    </a:cubicBezTo>
                    <a:cubicBezTo>
                      <a:pt x="4947" y="10901"/>
                      <a:pt x="4537" y="11090"/>
                      <a:pt x="4159" y="11090"/>
                    </a:cubicBezTo>
                    <a:cubicBezTo>
                      <a:pt x="3655" y="11090"/>
                      <a:pt x="3182" y="10775"/>
                      <a:pt x="2930" y="10303"/>
                    </a:cubicBezTo>
                    <a:lnTo>
                      <a:pt x="1008" y="6239"/>
                    </a:lnTo>
                    <a:cubicBezTo>
                      <a:pt x="851" y="5892"/>
                      <a:pt x="756" y="5546"/>
                      <a:pt x="756" y="5136"/>
                    </a:cubicBezTo>
                    <a:cubicBezTo>
                      <a:pt x="756" y="3781"/>
                      <a:pt x="1828" y="2647"/>
                      <a:pt x="3119" y="2647"/>
                    </a:cubicBezTo>
                    <a:cubicBezTo>
                      <a:pt x="3970" y="2647"/>
                      <a:pt x="4758" y="3120"/>
                      <a:pt x="5167" y="3876"/>
                    </a:cubicBezTo>
                    <a:cubicBezTo>
                      <a:pt x="5262" y="4002"/>
                      <a:pt x="5325" y="4033"/>
                      <a:pt x="5482" y="4033"/>
                    </a:cubicBezTo>
                    <a:cubicBezTo>
                      <a:pt x="5640" y="4033"/>
                      <a:pt x="5734" y="3970"/>
                      <a:pt x="5797" y="3876"/>
                    </a:cubicBezTo>
                    <a:cubicBezTo>
                      <a:pt x="6238" y="3120"/>
                      <a:pt x="7026" y="2647"/>
                      <a:pt x="7845" y="2647"/>
                    </a:cubicBezTo>
                    <a:close/>
                    <a:moveTo>
                      <a:pt x="6774" y="1"/>
                    </a:moveTo>
                    <a:cubicBezTo>
                      <a:pt x="5829" y="1"/>
                      <a:pt x="5104" y="788"/>
                      <a:pt x="5104" y="1734"/>
                    </a:cubicBezTo>
                    <a:lnTo>
                      <a:pt x="5104" y="2773"/>
                    </a:lnTo>
                    <a:cubicBezTo>
                      <a:pt x="4537" y="2301"/>
                      <a:pt x="3844" y="1986"/>
                      <a:pt x="3088" y="1986"/>
                    </a:cubicBezTo>
                    <a:cubicBezTo>
                      <a:pt x="1386" y="1986"/>
                      <a:pt x="0" y="3403"/>
                      <a:pt x="0" y="5136"/>
                    </a:cubicBezTo>
                    <a:cubicBezTo>
                      <a:pt x="0" y="5609"/>
                      <a:pt x="126" y="6081"/>
                      <a:pt x="315" y="6522"/>
                    </a:cubicBezTo>
                    <a:lnTo>
                      <a:pt x="2269" y="10586"/>
                    </a:lnTo>
                    <a:cubicBezTo>
                      <a:pt x="2615" y="11343"/>
                      <a:pt x="3308" y="11752"/>
                      <a:pt x="4096" y="11752"/>
                    </a:cubicBezTo>
                    <a:cubicBezTo>
                      <a:pt x="4632" y="11752"/>
                      <a:pt x="5104" y="11563"/>
                      <a:pt x="5451" y="11248"/>
                    </a:cubicBezTo>
                    <a:cubicBezTo>
                      <a:pt x="5797" y="11563"/>
                      <a:pt x="6270" y="11752"/>
                      <a:pt x="6774" y="11752"/>
                    </a:cubicBezTo>
                    <a:cubicBezTo>
                      <a:pt x="7561" y="11752"/>
                      <a:pt x="8286" y="11280"/>
                      <a:pt x="8633" y="10586"/>
                    </a:cubicBezTo>
                    <a:lnTo>
                      <a:pt x="10554" y="6522"/>
                    </a:lnTo>
                    <a:cubicBezTo>
                      <a:pt x="10775" y="6081"/>
                      <a:pt x="10901" y="5609"/>
                      <a:pt x="10901" y="5136"/>
                    </a:cubicBezTo>
                    <a:cubicBezTo>
                      <a:pt x="10869" y="3466"/>
                      <a:pt x="9515" y="1986"/>
                      <a:pt x="7814" y="1986"/>
                    </a:cubicBezTo>
                    <a:cubicBezTo>
                      <a:pt x="7057" y="1986"/>
                      <a:pt x="6364" y="2269"/>
                      <a:pt x="5797" y="2773"/>
                    </a:cubicBezTo>
                    <a:lnTo>
                      <a:pt x="5797" y="1734"/>
                    </a:lnTo>
                    <a:cubicBezTo>
                      <a:pt x="5797" y="1135"/>
                      <a:pt x="6238" y="694"/>
                      <a:pt x="6774" y="694"/>
                    </a:cubicBezTo>
                    <a:cubicBezTo>
                      <a:pt x="6994" y="694"/>
                      <a:pt x="7152" y="536"/>
                      <a:pt x="7152" y="347"/>
                    </a:cubicBezTo>
                    <a:cubicBezTo>
                      <a:pt x="7152" y="158"/>
                      <a:pt x="6994" y="1"/>
                      <a:pt x="677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54" name="Google Shape;754;p50"/>
          <p:cNvSpPr txBox="1"/>
          <p:nvPr/>
        </p:nvSpPr>
        <p:spPr>
          <a:xfrm>
            <a:off x="494475" y="2314638"/>
            <a:ext cx="1553700" cy="81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b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Mercury is the closest planet to the Sun and is only a bit larger than our Moon 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755" name="Google Shape;755;p50"/>
          <p:cNvSpPr txBox="1"/>
          <p:nvPr/>
        </p:nvSpPr>
        <p:spPr>
          <a:xfrm>
            <a:off x="2158650" y="2314650"/>
            <a:ext cx="1553700" cy="99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b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Venus has a beautiful name, but it’s terribly hot, even hotter than Mercury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756" name="Google Shape;756;p50"/>
          <p:cNvSpPr txBox="1"/>
          <p:nvPr/>
        </p:nvSpPr>
        <p:spPr>
          <a:xfrm>
            <a:off x="3687500" y="2314650"/>
            <a:ext cx="1553700" cy="99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b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Despite being red, Mars is a cold place, not hot. The planet is full of iron oxide dust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757" name="Google Shape;757;p50"/>
          <p:cNvSpPr txBox="1"/>
          <p:nvPr/>
        </p:nvSpPr>
        <p:spPr>
          <a:xfrm>
            <a:off x="494475" y="3906913"/>
            <a:ext cx="1553700" cy="81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SATURN</a:t>
            </a:r>
            <a:b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Yes, this is the ringed one. It’s a gas giant, composed mostly of hydrogen and helium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rtl="0" algn="ctr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rtl="0" algn="ctr">
              <a:spcBef>
                <a:spcPts val="200"/>
              </a:spcBef>
              <a:spcAft>
                <a:spcPts val="20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758" name="Google Shape;758;p50"/>
          <p:cNvSpPr txBox="1"/>
          <p:nvPr/>
        </p:nvSpPr>
        <p:spPr>
          <a:xfrm>
            <a:off x="2158650" y="3906925"/>
            <a:ext cx="1553700" cy="99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b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Jupiter is a gas giant and also the biggest planet in our Solar System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759" name="Google Shape;759;p50"/>
          <p:cNvSpPr txBox="1"/>
          <p:nvPr/>
        </p:nvSpPr>
        <p:spPr>
          <a:xfrm>
            <a:off x="3822850" y="3906925"/>
            <a:ext cx="1283100" cy="99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NEPTUNE</a:t>
            </a:r>
            <a:b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Neptune is the fourth-largest planet in our Solar System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3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" name="Google Shape;764;p51"/>
          <p:cNvSpPr txBox="1"/>
          <p:nvPr>
            <p:ph type="ctrTitle"/>
          </p:nvPr>
        </p:nvSpPr>
        <p:spPr>
          <a:xfrm flipH="1">
            <a:off x="184738" y="284063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A6CBC2"/>
                </a:solidFill>
              </a:rPr>
              <a:t>SERVICES</a:t>
            </a:r>
            <a:endParaRPr>
              <a:solidFill>
                <a:srgbClr val="A6CBC2"/>
              </a:solidFill>
            </a:endParaRPr>
          </a:p>
        </p:txBody>
      </p:sp>
      <p:sp>
        <p:nvSpPr>
          <p:cNvPr id="765" name="Google Shape;765;p51"/>
          <p:cNvSpPr/>
          <p:nvPr/>
        </p:nvSpPr>
        <p:spPr>
          <a:xfrm>
            <a:off x="3798500" y="2476650"/>
            <a:ext cx="1285500" cy="12855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" name="Google Shape;766;p51"/>
          <p:cNvSpPr/>
          <p:nvPr/>
        </p:nvSpPr>
        <p:spPr>
          <a:xfrm>
            <a:off x="5498025" y="2476650"/>
            <a:ext cx="1285500" cy="12855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" name="Google Shape;767;p51"/>
          <p:cNvSpPr/>
          <p:nvPr/>
        </p:nvSpPr>
        <p:spPr>
          <a:xfrm>
            <a:off x="7197550" y="2476650"/>
            <a:ext cx="1285500" cy="12855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" name="Google Shape;768;p51"/>
          <p:cNvGrpSpPr/>
          <p:nvPr/>
        </p:nvGrpSpPr>
        <p:grpSpPr>
          <a:xfrm>
            <a:off x="5970208" y="2618008"/>
            <a:ext cx="341134" cy="334038"/>
            <a:chOff x="-22881800" y="1971800"/>
            <a:chExt cx="301675" cy="295400"/>
          </a:xfrm>
        </p:grpSpPr>
        <p:sp>
          <p:nvSpPr>
            <p:cNvPr id="769" name="Google Shape;769;p51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51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51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51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1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51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" name="Google Shape;775;p51"/>
          <p:cNvSpPr/>
          <p:nvPr/>
        </p:nvSpPr>
        <p:spPr>
          <a:xfrm>
            <a:off x="4272004" y="2617684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" name="Google Shape;776;p51"/>
          <p:cNvSpPr/>
          <p:nvPr/>
        </p:nvSpPr>
        <p:spPr>
          <a:xfrm>
            <a:off x="7671074" y="2618023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" name="Google Shape;777;p51"/>
          <p:cNvSpPr txBox="1"/>
          <p:nvPr/>
        </p:nvSpPr>
        <p:spPr>
          <a:xfrm>
            <a:off x="3868250" y="3004625"/>
            <a:ext cx="1146000" cy="63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Mercury is the closest planet to the Sun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778" name="Google Shape;778;p51"/>
          <p:cNvSpPr txBox="1"/>
          <p:nvPr/>
        </p:nvSpPr>
        <p:spPr>
          <a:xfrm>
            <a:off x="5498025" y="3004625"/>
            <a:ext cx="1285500" cy="63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Venus has a beautiful name, but it’s terribly hot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779" name="Google Shape;779;p51"/>
          <p:cNvSpPr txBox="1"/>
          <p:nvPr/>
        </p:nvSpPr>
        <p:spPr>
          <a:xfrm>
            <a:off x="7267300" y="3004625"/>
            <a:ext cx="1146000" cy="63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Despite being red, Mars is a cold place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83" name="Shape 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" name="Google Shape;784;p52"/>
          <p:cNvSpPr txBox="1"/>
          <p:nvPr>
            <p:ph type="ctrTitle"/>
          </p:nvPr>
        </p:nvSpPr>
        <p:spPr>
          <a:xfrm flipH="1">
            <a:off x="5835000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4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A6CBC2"/>
                </a:solidFill>
              </a:rPr>
              <a:t>APPLICATIONS</a:t>
            </a:r>
            <a:endParaRPr>
              <a:solidFill>
                <a:srgbClr val="A6CBC2"/>
              </a:solidFill>
            </a:endParaRPr>
          </a:p>
        </p:txBody>
      </p:sp>
      <p:sp>
        <p:nvSpPr>
          <p:cNvPr id="785" name="Google Shape;785;p52"/>
          <p:cNvSpPr txBox="1"/>
          <p:nvPr>
            <p:ph idx="1" type="subTitle"/>
          </p:nvPr>
        </p:nvSpPr>
        <p:spPr>
          <a:xfrm flipH="1">
            <a:off x="5835001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89" name="Shape 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" name="Google Shape;790;p53"/>
          <p:cNvSpPr txBox="1"/>
          <p:nvPr>
            <p:ph type="ctrTitle"/>
          </p:nvPr>
        </p:nvSpPr>
        <p:spPr>
          <a:xfrm flipH="1">
            <a:off x="753699" y="755300"/>
            <a:ext cx="1746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6F4657"/>
                </a:solidFill>
              </a:rPr>
              <a:t>DESKTOP </a:t>
            </a:r>
            <a:r>
              <a:rPr lang="es" sz="2400">
                <a:solidFill>
                  <a:srgbClr val="A6CBC2"/>
                </a:solidFill>
              </a:rPr>
              <a:t> SOFTWARE</a:t>
            </a:r>
            <a:endParaRPr sz="2400">
              <a:solidFill>
                <a:srgbClr val="A6CBC2"/>
              </a:solidFill>
            </a:endParaRPr>
          </a:p>
        </p:txBody>
      </p:sp>
      <p:sp>
        <p:nvSpPr>
          <p:cNvPr id="791" name="Google Shape;791;p53"/>
          <p:cNvSpPr txBox="1"/>
          <p:nvPr>
            <p:ph idx="1" type="subTitle"/>
          </p:nvPr>
        </p:nvSpPr>
        <p:spPr>
          <a:xfrm flipH="1">
            <a:off x="753700" y="2844850"/>
            <a:ext cx="1746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F4657"/>
                </a:solidFill>
              </a:rPr>
              <a:t>You can replace the image on the screen with your own work. Just delete this one, add yours and send it to </a:t>
            </a:r>
            <a:r>
              <a:rPr lang="es"/>
              <a:t>the</a:t>
            </a:r>
            <a:r>
              <a:rPr lang="es" sz="1100">
                <a:solidFill>
                  <a:srgbClr val="6F4657"/>
                </a:solidFill>
              </a:rPr>
              <a:t> back</a:t>
            </a:r>
            <a:endParaRPr sz="1100">
              <a:solidFill>
                <a:srgbClr val="6F4657"/>
              </a:solidFill>
            </a:endParaRPr>
          </a:p>
        </p:txBody>
      </p:sp>
      <p:pic>
        <p:nvPicPr>
          <p:cNvPr id="792" name="Google Shape;792;p53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3934125" y="1075200"/>
            <a:ext cx="4009851" cy="244269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3" name="Google Shape;793;p53"/>
          <p:cNvGrpSpPr/>
          <p:nvPr/>
        </p:nvGrpSpPr>
        <p:grpSpPr>
          <a:xfrm>
            <a:off x="3777973" y="931514"/>
            <a:ext cx="4311631" cy="3283920"/>
            <a:chOff x="3804623" y="931514"/>
            <a:chExt cx="4311631" cy="3283920"/>
          </a:xfrm>
        </p:grpSpPr>
        <p:grpSp>
          <p:nvGrpSpPr>
            <p:cNvPr id="794" name="Google Shape;794;p53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795" name="Google Shape;795;p53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53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797" name="Google Shape;797;p53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53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799" name="Google Shape;799;p53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03" name="Shape 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Google Shape;804;p54"/>
          <p:cNvSpPr txBox="1"/>
          <p:nvPr>
            <p:ph type="ctrTitle"/>
          </p:nvPr>
        </p:nvSpPr>
        <p:spPr>
          <a:xfrm flipH="1">
            <a:off x="6743999" y="755300"/>
            <a:ext cx="1746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6F4657"/>
                </a:solidFill>
              </a:rPr>
              <a:t>TABLET</a:t>
            </a:r>
            <a:endParaRPr sz="2400">
              <a:solidFill>
                <a:srgbClr val="6F4657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A6CBC2"/>
                </a:solidFill>
              </a:rPr>
              <a:t>APP</a:t>
            </a:r>
            <a:endParaRPr sz="2400">
              <a:solidFill>
                <a:srgbClr val="A6CBC2"/>
              </a:solidFill>
            </a:endParaRPr>
          </a:p>
        </p:txBody>
      </p:sp>
      <p:sp>
        <p:nvSpPr>
          <p:cNvPr id="805" name="Google Shape;805;p54"/>
          <p:cNvSpPr txBox="1"/>
          <p:nvPr>
            <p:ph idx="1" type="subTitle"/>
          </p:nvPr>
        </p:nvSpPr>
        <p:spPr>
          <a:xfrm flipH="1">
            <a:off x="6744000" y="2844850"/>
            <a:ext cx="1746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F4657"/>
                </a:solidFill>
              </a:rPr>
              <a:t>You can replace the image on the screen with your own work. Just delete this one, add yours and send it to the back</a:t>
            </a:r>
            <a:endParaRPr sz="1100">
              <a:solidFill>
                <a:srgbClr val="6F4657"/>
              </a:solidFill>
            </a:endParaRPr>
          </a:p>
        </p:txBody>
      </p:sp>
      <p:pic>
        <p:nvPicPr>
          <p:cNvPr id="806" name="Google Shape;806;p54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559096" y="1278054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07" name="Google Shape;807;p54"/>
          <p:cNvGrpSpPr/>
          <p:nvPr/>
        </p:nvGrpSpPr>
        <p:grpSpPr>
          <a:xfrm>
            <a:off x="3377841" y="1083856"/>
            <a:ext cx="2388309" cy="3283958"/>
            <a:chOff x="-734425" y="725975"/>
            <a:chExt cx="2684700" cy="3691500"/>
          </a:xfrm>
        </p:grpSpPr>
        <p:sp>
          <p:nvSpPr>
            <p:cNvPr id="808" name="Google Shape;808;p54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54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54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4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15" name="Shape 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" name="Google Shape;816;p55"/>
          <p:cNvSpPr/>
          <p:nvPr/>
        </p:nvSpPr>
        <p:spPr>
          <a:xfrm>
            <a:off x="566500" y="0"/>
            <a:ext cx="21207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" name="Google Shape;817;p55"/>
          <p:cNvSpPr txBox="1"/>
          <p:nvPr>
            <p:ph type="ctrTitle"/>
          </p:nvPr>
        </p:nvSpPr>
        <p:spPr>
          <a:xfrm flipH="1">
            <a:off x="753699" y="755300"/>
            <a:ext cx="1746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6F4657"/>
                </a:solidFill>
              </a:rPr>
              <a:t>MOBILE</a:t>
            </a:r>
            <a:endParaRPr sz="2400">
              <a:solidFill>
                <a:srgbClr val="6F4657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A6CBC2"/>
                </a:solidFill>
              </a:rPr>
              <a:t>WEB</a:t>
            </a:r>
            <a:endParaRPr sz="2400">
              <a:solidFill>
                <a:srgbClr val="A6CBC2"/>
              </a:solidFill>
            </a:endParaRPr>
          </a:p>
        </p:txBody>
      </p:sp>
      <p:sp>
        <p:nvSpPr>
          <p:cNvPr id="818" name="Google Shape;818;p55"/>
          <p:cNvSpPr txBox="1"/>
          <p:nvPr>
            <p:ph idx="1" type="subTitle"/>
          </p:nvPr>
        </p:nvSpPr>
        <p:spPr>
          <a:xfrm flipH="1">
            <a:off x="753700" y="2844850"/>
            <a:ext cx="1746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F4657"/>
                </a:solidFill>
              </a:rPr>
              <a:t>You can replace the image on the screen with your own work. Just delete this one, add yours and send it to the back</a:t>
            </a:r>
            <a:endParaRPr sz="1100">
              <a:solidFill>
                <a:srgbClr val="6F4657"/>
              </a:solidFill>
            </a:endParaRPr>
          </a:p>
        </p:txBody>
      </p:sp>
      <p:pic>
        <p:nvPicPr>
          <p:cNvPr id="819" name="Google Shape;819;p55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809113" y="1222050"/>
            <a:ext cx="1531475" cy="2712674"/>
          </a:xfrm>
          <a:prstGeom prst="rect">
            <a:avLst/>
          </a:prstGeom>
          <a:noFill/>
          <a:ln>
            <a:noFill/>
          </a:ln>
        </p:spPr>
      </p:pic>
      <p:sp>
        <p:nvSpPr>
          <p:cNvPr id="820" name="Google Shape;820;p55"/>
          <p:cNvSpPr/>
          <p:nvPr/>
        </p:nvSpPr>
        <p:spPr>
          <a:xfrm>
            <a:off x="3759163" y="949363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24" name="Shape 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" name="Google Shape;825;p56"/>
          <p:cNvSpPr txBox="1"/>
          <p:nvPr>
            <p:ph type="ctrTitle"/>
          </p:nvPr>
        </p:nvSpPr>
        <p:spPr>
          <a:xfrm>
            <a:off x="994900" y="24939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HELENA JAMES</a:t>
            </a:r>
            <a:endParaRPr/>
          </a:p>
        </p:txBody>
      </p:sp>
      <p:sp>
        <p:nvSpPr>
          <p:cNvPr id="826" name="Google Shape;826;p56"/>
          <p:cNvSpPr txBox="1"/>
          <p:nvPr>
            <p:ph idx="1" type="subTitle"/>
          </p:nvPr>
        </p:nvSpPr>
        <p:spPr>
          <a:xfrm>
            <a:off x="994900" y="2723675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/>
              <a:t>You can replace the image on the screen with your own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27" name="Google Shape;827;p56"/>
          <p:cNvSpPr txBox="1"/>
          <p:nvPr>
            <p:ph idx="6" type="ctrTitle"/>
          </p:nvPr>
        </p:nvSpPr>
        <p:spPr>
          <a:xfrm flipH="1">
            <a:off x="206525" y="284100"/>
            <a:ext cx="1747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MEET THE </a:t>
            </a:r>
            <a:r>
              <a:rPr lang="es">
                <a:solidFill>
                  <a:srgbClr val="A6CBC2"/>
                </a:solidFill>
              </a:rPr>
              <a:t>TEAM</a:t>
            </a:r>
            <a:endParaRPr>
              <a:solidFill>
                <a:srgbClr val="A6CBC2"/>
              </a:solidFill>
            </a:endParaRPr>
          </a:p>
        </p:txBody>
      </p:sp>
      <p:pic>
        <p:nvPicPr>
          <p:cNvPr id="828" name="Google Shape;828;p56"/>
          <p:cNvPicPr preferRelativeResize="0"/>
          <p:nvPr/>
        </p:nvPicPr>
        <p:blipFill rotWithShape="1">
          <a:blip r:embed="rId3">
            <a:alphaModFix/>
          </a:blip>
          <a:srcRect b="0" l="10864" r="30536" t="0"/>
          <a:stretch/>
        </p:blipFill>
        <p:spPr>
          <a:xfrm>
            <a:off x="3689100" y="3194425"/>
            <a:ext cx="1714501" cy="19501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29" name="Google Shape;829;p56"/>
          <p:cNvPicPr preferRelativeResize="0"/>
          <p:nvPr/>
        </p:nvPicPr>
        <p:blipFill rotWithShape="1">
          <a:blip r:embed="rId4">
            <a:alphaModFix/>
          </a:blip>
          <a:srcRect b="0" l="0" r="36443" t="0"/>
          <a:stretch/>
        </p:blipFill>
        <p:spPr>
          <a:xfrm>
            <a:off x="994900" y="3178100"/>
            <a:ext cx="2040999" cy="1982799"/>
          </a:xfrm>
          <a:prstGeom prst="rect">
            <a:avLst/>
          </a:prstGeom>
          <a:noFill/>
          <a:ln>
            <a:noFill/>
          </a:ln>
        </p:spPr>
      </p:pic>
      <p:pic>
        <p:nvPicPr>
          <p:cNvPr id="830" name="Google Shape;830;p56"/>
          <p:cNvPicPr preferRelativeResize="0"/>
          <p:nvPr/>
        </p:nvPicPr>
        <p:blipFill rotWithShape="1">
          <a:blip r:embed="rId5">
            <a:alphaModFix/>
          </a:blip>
          <a:srcRect b="17868" l="30813" r="32402" t="18315"/>
          <a:stretch/>
        </p:blipFill>
        <p:spPr>
          <a:xfrm>
            <a:off x="6380225" y="3161798"/>
            <a:ext cx="1714501" cy="1982799"/>
          </a:xfrm>
          <a:prstGeom prst="rect">
            <a:avLst/>
          </a:prstGeom>
          <a:noFill/>
          <a:ln>
            <a:noFill/>
          </a:ln>
        </p:spPr>
      </p:pic>
      <p:sp>
        <p:nvSpPr>
          <p:cNvPr id="831" name="Google Shape;831;p56"/>
          <p:cNvSpPr txBox="1"/>
          <p:nvPr>
            <p:ph type="ctrTitle"/>
          </p:nvPr>
        </p:nvSpPr>
        <p:spPr>
          <a:xfrm>
            <a:off x="3631350" y="24939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PATTERSON</a:t>
            </a:r>
            <a:endParaRPr/>
          </a:p>
        </p:txBody>
      </p:sp>
      <p:sp>
        <p:nvSpPr>
          <p:cNvPr id="832" name="Google Shape;832;p56"/>
          <p:cNvSpPr txBox="1"/>
          <p:nvPr>
            <p:ph idx="1" type="subTitle"/>
          </p:nvPr>
        </p:nvSpPr>
        <p:spPr>
          <a:xfrm>
            <a:off x="3631350" y="2723675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You can replace the image on the screen with your own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33" name="Google Shape;833;p56"/>
          <p:cNvSpPr txBox="1"/>
          <p:nvPr>
            <p:ph type="ctrTitle"/>
          </p:nvPr>
        </p:nvSpPr>
        <p:spPr>
          <a:xfrm>
            <a:off x="6296825" y="24939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JENNA DOE</a:t>
            </a:r>
            <a:endParaRPr/>
          </a:p>
        </p:txBody>
      </p:sp>
      <p:sp>
        <p:nvSpPr>
          <p:cNvPr id="834" name="Google Shape;834;p56"/>
          <p:cNvSpPr txBox="1"/>
          <p:nvPr>
            <p:ph idx="1" type="subTitle"/>
          </p:nvPr>
        </p:nvSpPr>
        <p:spPr>
          <a:xfrm>
            <a:off x="6296825" y="2723675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You can replace the image on the screen with your own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38" name="Shape 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" name="Google Shape;839;p57"/>
          <p:cNvSpPr txBox="1"/>
          <p:nvPr>
            <p:ph type="ctrTitle"/>
          </p:nvPr>
        </p:nvSpPr>
        <p:spPr>
          <a:xfrm>
            <a:off x="2831775" y="1975500"/>
            <a:ext cx="3480300" cy="71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840" name="Google Shape;840;p57"/>
          <p:cNvSpPr txBox="1"/>
          <p:nvPr>
            <p:ph idx="1" type="subTitle"/>
          </p:nvPr>
        </p:nvSpPr>
        <p:spPr>
          <a:xfrm>
            <a:off x="2831775" y="2726350"/>
            <a:ext cx="3480300" cy="163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44" name="Shape 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" name="Google Shape;845;p58"/>
          <p:cNvSpPr txBox="1"/>
          <p:nvPr>
            <p:ph type="ctrTitle"/>
          </p:nvPr>
        </p:nvSpPr>
        <p:spPr>
          <a:xfrm>
            <a:off x="827975" y="2555750"/>
            <a:ext cx="2149800" cy="60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846" name="Google Shape;846;p58"/>
          <p:cNvSpPr txBox="1"/>
          <p:nvPr>
            <p:ph idx="1" type="subTitle"/>
          </p:nvPr>
        </p:nvSpPr>
        <p:spPr>
          <a:xfrm>
            <a:off x="4081750" y="2613850"/>
            <a:ext cx="4111800" cy="17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This is where you give credit to the ones who are part of this project.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Did you like the resources on this template? Get them for free at our other websites.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000"/>
              <a:buChar char="●"/>
            </a:pPr>
            <a:r>
              <a:rPr lang="es" sz="1000"/>
              <a:t>Presentation template by </a:t>
            </a:r>
            <a:r>
              <a:rPr lang="es" sz="1000" u="sng">
                <a:solidFill>
                  <a:srgbClr val="A6CBC2"/>
                </a:solidFill>
              </a:rPr>
              <a:t>Slidesgo</a:t>
            </a:r>
            <a:endParaRPr sz="1000" u="sng">
              <a:solidFill>
                <a:srgbClr val="A6CBC2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000"/>
              <a:buChar char="●"/>
            </a:pPr>
            <a:r>
              <a:rPr lang="es" sz="1000"/>
              <a:t>Icons by </a:t>
            </a:r>
            <a:r>
              <a:rPr lang="es" sz="1000" u="sng">
                <a:solidFill>
                  <a:srgbClr val="A6CBC2"/>
                </a:solidFill>
              </a:rPr>
              <a:t>Flaticon</a:t>
            </a:r>
            <a:endParaRPr sz="1000" u="sng">
              <a:solidFill>
                <a:srgbClr val="A6CBC2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000"/>
              <a:buChar char="●"/>
            </a:pPr>
            <a:r>
              <a:rPr lang="es" sz="1000"/>
              <a:t>Images &amp; infographics by </a:t>
            </a:r>
            <a:r>
              <a:rPr lang="es" sz="1000" u="sng">
                <a:solidFill>
                  <a:srgbClr val="A6CBC2"/>
                </a:solidFill>
              </a:rPr>
              <a:t>Freepik</a:t>
            </a:r>
            <a:endParaRPr sz="1000" u="sng">
              <a:solidFill>
                <a:srgbClr val="A6CBC2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000"/>
              <a:buChar char="●"/>
            </a:pPr>
            <a:r>
              <a:rPr lang="es" sz="1000"/>
              <a:t>Author introduction slide photo created by Freepik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000"/>
              <a:buChar char="●"/>
            </a:pPr>
            <a:r>
              <a:rPr lang="es" sz="1000"/>
              <a:t>Text &amp; Image slide photo created by Freepik.com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000"/>
              <a:buChar char="●"/>
            </a:pPr>
            <a:r>
              <a:rPr lang="es" sz="1000"/>
              <a:t>Big image slide photo created by Freepik.com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0" name="Shape 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" name="Google Shape;851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52" name="Google Shape;852;p5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53" name="Google Shape;853;p5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7" name="Shape 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" name="Google Shape;858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59" name="Google Shape;859;p6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60" name="Google Shape;860;p6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Oswald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https://fonts.google.com/specimen/Oswald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Muli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https://fonts.google.com/specimen/Muli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861" name="Google Shape;861;p60"/>
          <p:cNvGrpSpPr/>
          <p:nvPr/>
        </p:nvGrpSpPr>
        <p:grpSpPr>
          <a:xfrm>
            <a:off x="2072503" y="3521476"/>
            <a:ext cx="791441" cy="754092"/>
            <a:chOff x="2072503" y="3521476"/>
            <a:chExt cx="791441" cy="754092"/>
          </a:xfrm>
        </p:grpSpPr>
        <p:sp>
          <p:nvSpPr>
            <p:cNvPr id="862" name="Google Shape;862;p60"/>
            <p:cNvSpPr/>
            <p:nvPr/>
          </p:nvSpPr>
          <p:spPr>
            <a:xfrm>
              <a:off x="2072503" y="3521476"/>
              <a:ext cx="791441" cy="754092"/>
            </a:xfrm>
            <a:prstGeom prst="roundRect">
              <a:avLst>
                <a:gd fmla="val 16667" name="adj"/>
              </a:avLst>
            </a:prstGeom>
            <a:solidFill>
              <a:srgbClr val="6F465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63" name="Google Shape;863;p60"/>
            <p:cNvSpPr txBox="1"/>
            <p:nvPr/>
          </p:nvSpPr>
          <p:spPr>
            <a:xfrm>
              <a:off x="2072503" y="3678514"/>
              <a:ext cx="791441" cy="440085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#6f4657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864" name="Google Shape;864;p60"/>
          <p:cNvGrpSpPr/>
          <p:nvPr/>
        </p:nvGrpSpPr>
        <p:grpSpPr>
          <a:xfrm>
            <a:off x="3134343" y="3521476"/>
            <a:ext cx="791441" cy="754092"/>
            <a:chOff x="3134343" y="3521476"/>
            <a:chExt cx="791441" cy="754092"/>
          </a:xfrm>
        </p:grpSpPr>
        <p:sp>
          <p:nvSpPr>
            <p:cNvPr id="865" name="Google Shape;865;p60"/>
            <p:cNvSpPr/>
            <p:nvPr/>
          </p:nvSpPr>
          <p:spPr>
            <a:xfrm>
              <a:off x="3134343" y="3521476"/>
              <a:ext cx="791441" cy="754092"/>
            </a:xfrm>
            <a:prstGeom prst="roundRect">
              <a:avLst>
                <a:gd fmla="val 16667" name="adj"/>
              </a:avLst>
            </a:prstGeom>
            <a:solidFill>
              <a:srgbClr val="FF6B6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60"/>
            <p:cNvSpPr txBox="1"/>
            <p:nvPr/>
          </p:nvSpPr>
          <p:spPr>
            <a:xfrm>
              <a:off x="3134343" y="3678514"/>
              <a:ext cx="791441" cy="440085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#ff6b65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867" name="Google Shape;867;p60"/>
          <p:cNvGrpSpPr/>
          <p:nvPr/>
        </p:nvGrpSpPr>
        <p:grpSpPr>
          <a:xfrm>
            <a:off x="4196177" y="3521476"/>
            <a:ext cx="791446" cy="754092"/>
            <a:chOff x="4196177" y="3521476"/>
            <a:chExt cx="791446" cy="754092"/>
          </a:xfrm>
        </p:grpSpPr>
        <p:sp>
          <p:nvSpPr>
            <p:cNvPr id="868" name="Google Shape;868;p60"/>
            <p:cNvSpPr/>
            <p:nvPr/>
          </p:nvSpPr>
          <p:spPr>
            <a:xfrm>
              <a:off x="4196177" y="3521476"/>
              <a:ext cx="791441" cy="754092"/>
            </a:xfrm>
            <a:prstGeom prst="roundRect">
              <a:avLst>
                <a:gd fmla="val 16667" name="adj"/>
              </a:avLst>
            </a:prstGeom>
            <a:solidFill>
              <a:srgbClr val="5F828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69" name="Google Shape;869;p60"/>
            <p:cNvSpPr txBox="1"/>
            <p:nvPr/>
          </p:nvSpPr>
          <p:spPr>
            <a:xfrm>
              <a:off x="4196183" y="3678514"/>
              <a:ext cx="791441" cy="440085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#5f8287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870" name="Google Shape;870;p60"/>
          <p:cNvGrpSpPr/>
          <p:nvPr/>
        </p:nvGrpSpPr>
        <p:grpSpPr>
          <a:xfrm>
            <a:off x="5258012" y="3521476"/>
            <a:ext cx="791451" cy="754092"/>
            <a:chOff x="5258012" y="3521476"/>
            <a:chExt cx="791451" cy="754092"/>
          </a:xfrm>
        </p:grpSpPr>
        <p:sp>
          <p:nvSpPr>
            <p:cNvPr id="871" name="Google Shape;871;p60"/>
            <p:cNvSpPr/>
            <p:nvPr/>
          </p:nvSpPr>
          <p:spPr>
            <a:xfrm>
              <a:off x="5258012" y="3521476"/>
              <a:ext cx="791441" cy="754092"/>
            </a:xfrm>
            <a:prstGeom prst="roundRect">
              <a:avLst>
                <a:gd fmla="val 16667" name="adj"/>
              </a:avLst>
            </a:prstGeom>
            <a:solidFill>
              <a:srgbClr val="A6CBC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72" name="Google Shape;872;p60"/>
            <p:cNvSpPr txBox="1"/>
            <p:nvPr/>
          </p:nvSpPr>
          <p:spPr>
            <a:xfrm>
              <a:off x="5258023" y="3678514"/>
              <a:ext cx="791441" cy="440085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#a6cbc2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873" name="Google Shape;873;p60"/>
          <p:cNvGrpSpPr/>
          <p:nvPr/>
        </p:nvGrpSpPr>
        <p:grpSpPr>
          <a:xfrm>
            <a:off x="6319842" y="3521476"/>
            <a:ext cx="791451" cy="754092"/>
            <a:chOff x="6319842" y="3521476"/>
            <a:chExt cx="791451" cy="754092"/>
          </a:xfrm>
        </p:grpSpPr>
        <p:sp>
          <p:nvSpPr>
            <p:cNvPr id="874" name="Google Shape;874;p60"/>
            <p:cNvSpPr/>
            <p:nvPr/>
          </p:nvSpPr>
          <p:spPr>
            <a:xfrm>
              <a:off x="6319842" y="3521476"/>
              <a:ext cx="791441" cy="754092"/>
            </a:xfrm>
            <a:prstGeom prst="roundRect">
              <a:avLst>
                <a:gd fmla="val 16667" name="adj"/>
              </a:avLst>
            </a:prstGeom>
            <a:solidFill>
              <a:srgbClr val="B1C6C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75" name="Google Shape;875;p60"/>
            <p:cNvSpPr txBox="1"/>
            <p:nvPr/>
          </p:nvSpPr>
          <p:spPr>
            <a:xfrm>
              <a:off x="6319852" y="3678514"/>
              <a:ext cx="791441" cy="440085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#b1c6ca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9" name="Shape 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" name="Google Shape;880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81" name="Google Shape;881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882" name="Google Shape;882;p6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883" name="Google Shape;883;p6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6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6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6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6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6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6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6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6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6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6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6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6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" name="Google Shape;896;p6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897" name="Google Shape;897;p6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6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" name="Google Shape;899;p6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00" name="Google Shape;900;p6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6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6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6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" name="Google Shape;904;p6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05" name="Google Shape;905;p6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6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" name="Google Shape;907;p6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08" name="Google Shape;908;p6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6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6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" name="Google Shape;911;p6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12" name="Google Shape;912;p6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6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6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" name="Google Shape;915;p6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16" name="Google Shape;916;p6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6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" name="Google Shape;918;p6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919" name="Google Shape;919;p6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6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6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6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" name="Google Shape;923;p6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924" name="Google Shape;924;p6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6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6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6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" name="Google Shape;928;p6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929" name="Google Shape;929;p6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6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6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6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6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" name="Google Shape;934;p6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935" name="Google Shape;935;p6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6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6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6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6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6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6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6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6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6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6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6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6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6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6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6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6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6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6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6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6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6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" name="Google Shape;957;p6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958" name="Google Shape;958;p6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6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6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6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6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6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6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6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6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6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6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6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6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6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6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6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6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6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6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6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6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6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6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6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6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6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6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6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6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6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6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6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6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6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6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6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6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6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6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6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6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6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6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6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6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6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6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6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6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6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6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6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6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6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6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6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6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6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6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" name="Google Shape;1017;p6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18" name="Google Shape;1018;p6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6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6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6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6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6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6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6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6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6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" name="Google Shape;1030;p6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031" name="Google Shape;1031;p6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6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6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6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6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6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6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6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6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6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" name="Google Shape;1041;p6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042" name="Google Shape;1042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" name="Google Shape;1046;p6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047" name="Google Shape;1047;p6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6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6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" name="Google Shape;1050;p6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051" name="Google Shape;1051;p6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6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6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6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6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6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" name="Google Shape;1057;p6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058" name="Google Shape;1058;p6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6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6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6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6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6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6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" name="Google Shape;1065;p6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066" name="Google Shape;1066;p6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6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6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6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6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" name="Google Shape;1071;p6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072" name="Google Shape;1072;p6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6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6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6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6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6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6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2" name="Google Shape;1082;p6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6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" name="Google Shape;1084;p6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" name="Google Shape;1085;p6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" name="Google Shape;1086;p6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087" name="Google Shape;1087;p6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6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" name="Google Shape;1089;p6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090" name="Google Shape;1090;p6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6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" name="Google Shape;1092;p6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093" name="Google Shape;1093;p6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6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" name="Google Shape;1095;p6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096" name="Google Shape;1096;p6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6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" name="Google Shape;1098;p6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099" name="Google Shape;1099;p6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6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6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02" name="Google Shape;1102;p6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6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" name="Google Shape;1104;p6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05" name="Google Shape;1105;p6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6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" name="Google Shape;1107;p6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08" name="Google Shape;1108;p6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6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6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" name="Google Shape;1111;p6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12" name="Google Shape;1112;p6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6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6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" name="Google Shape;1115;p6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16" name="Google Shape;1116;p6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6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6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" name="Google Shape;1119;p6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120" name="Google Shape;1120;p6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6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6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" name="Google Shape;1123;p6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124" name="Google Shape;1124;p6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6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6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" name="Google Shape;1127;p6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128" name="Google Shape;1128;p6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6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6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" name="Google Shape;1131;p6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132" name="Google Shape;1132;p6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4" name="Google Shape;1134;p6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" name="Google Shape;1135;p6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" name="Google Shape;1136;p6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" name="Google Shape;1137;p6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" name="Google Shape;1138;p6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" name="Google Shape;1139;p6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" name="Google Shape;1140;p6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" name="Google Shape;1141;p6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" name="Google Shape;1142;p6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" name="Google Shape;1143;p6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" name="Google Shape;1144;p6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5" name="Google Shape;1145;p6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146" name="Google Shape;1146;p6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8" name="Google Shape;1148;p6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9" name="Google Shape;1149;p6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150" name="Google Shape;1150;p6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" name="Google Shape;1152;p6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153" name="Google Shape;1153;p6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5" name="Google Shape;1155;p6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" name="Google Shape;1156;p6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" name="Google Shape;1157;p6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8" name="Google Shape;1158;p6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159" name="Google Shape;1159;p6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6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6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" name="Google Shape;1168;p6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169" name="Google Shape;1169;p6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6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6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6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6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6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" name="Google Shape;1185;p6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186" name="Google Shape;1186;p6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" name="Google Shape;1188;p6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189" name="Google Shape;1189;p6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6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6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6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6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6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6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6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" name="Google Shape;1209;p6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10" name="Google Shape;1210;p6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6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6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6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6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6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6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6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6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6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6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6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6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6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6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6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6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6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6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8" name="Google Shape;1288;p6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" name="Google Shape;1289;p6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" name="Google Shape;1290;p6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" name="Google Shape;1291;p6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" name="Google Shape;1292;p6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" name="Google Shape;1293;p6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" name="Google Shape;1294;p6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" name="Google Shape;1295;p6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" name="Google Shape;1296;p6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" name="Google Shape;1297;p6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" name="Google Shape;1298;p6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" name="Google Shape;1299;p6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0" name="Google Shape;1300;p6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1" name="Google Shape;1301;p6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" name="Google Shape;1302;p6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6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6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6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6" name="Google Shape;1306;p6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7" name="Google Shape;1307;p6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8" name="Google Shape;1308;p6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" name="Google Shape;1309;p6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" name="Google Shape;1310;p6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1" name="Google Shape;1311;p6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12" name="Google Shape;1312;p6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95" name="Shape 1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6" name="Google Shape;1496;p6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497" name="Google Shape;1497;p6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" name="Google Shape;1500;p6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01" name="Google Shape;1501;p6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" name="Google Shape;1503;p6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04" name="Google Shape;1504;p6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" name="Google Shape;1506;p6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07" name="Google Shape;1507;p6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" name="Google Shape;1509;p6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10" name="Google Shape;1510;p6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1" name="Google Shape;1511;p6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12" name="Google Shape;1512;p6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6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6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5" name="Google Shape;1515;p6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16" name="Google Shape;1516;p6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7" name="Google Shape;1517;p6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518" name="Google Shape;1518;p6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6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0" name="Google Shape;1520;p6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521" name="Google Shape;1521;p6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" name="Google Shape;1523;p6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524" name="Google Shape;1524;p6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525" name="Google Shape;1525;p6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526" name="Google Shape;1526;p6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527" name="Google Shape;1527;p6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8" name="Google Shape;1528;p6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529" name="Google Shape;1529;p6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" name="Google Shape;1530;p6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531" name="Google Shape;1531;p6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35" name="Google Shape;1535;p6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536" name="Google Shape;1536;p6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6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6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6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40" name="Google Shape;1540;p6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541" name="Google Shape;1541;p6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542" name="Google Shape;1542;p6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543" name="Google Shape;1543;p6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4" name="Google Shape;1544;p6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45" name="Google Shape;1545;p6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546" name="Google Shape;1546;p6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547" name="Google Shape;1547;p6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548" name="Google Shape;1548;p6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9" name="Google Shape;1549;p6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550" name="Google Shape;1550;p6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551" name="Google Shape;1551;p6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6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3" name="Google Shape;1553;p6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554" name="Google Shape;1554;p6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555" name="Google Shape;1555;p6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56" name="Google Shape;1556;p6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6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558" name="Google Shape;1558;p6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" name="Google Shape;1561;p6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562" name="Google Shape;1562;p6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" name="Google Shape;1566;p6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567" name="Google Shape;1567;p6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" name="Google Shape;1573;p6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574" name="Google Shape;1574;p6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576" name="Google Shape;1576;p6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7" name="Google Shape;1577;p6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578" name="Google Shape;1578;p6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579" name="Google Shape;1579;p6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6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6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2" name="Google Shape;1582;p6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583" name="Google Shape;1583;p6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6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6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6" name="Google Shape;1586;p6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587" name="Google Shape;1587;p6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6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6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0" name="Google Shape;1590;p6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591" name="Google Shape;1591;p6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" name="Google Shape;1593;p6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594" name="Google Shape;1594;p6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595" name="Google Shape;1595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7" name="Google Shape;1597;p6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598" name="Google Shape;1598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0" name="Google Shape;1600;p6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01" name="Google Shape;1601;p6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6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3" name="Google Shape;1603;p6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04" name="Google Shape;1604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6" name="Google Shape;1606;p6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07" name="Google Shape;1607;p6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" name="Google Shape;1609;p6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10" name="Google Shape;1610;p6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" name="Google Shape;1620;p6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621" name="Google Shape;1621;p6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622" name="Google Shape;1622;p6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6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24" name="Google Shape;1624;p6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625" name="Google Shape;1625;p6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626" name="Google Shape;1626;p6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7" name="Google Shape;1627;p6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28" name="Google Shape;1628;p6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629" name="Google Shape;1629;p6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0" name="Google Shape;1630;p6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31" name="Google Shape;1631;p6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632" name="Google Shape;1632;p6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3" name="Google Shape;1633;p6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34" name="Google Shape;1634;p6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635" name="Google Shape;1635;p6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6" name="Google Shape;1636;p6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637" name="Google Shape;1637;p6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38" name="Google Shape;1638;p6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639" name="Google Shape;1639;p6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640" name="Google Shape;1640;p6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6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6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3" name="Google Shape;1643;p6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644" name="Google Shape;1644;p6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6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6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7" name="Google Shape;1647;p6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648" name="Google Shape;1648;p6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6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6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1" name="Google Shape;1651;p6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652" name="Google Shape;1652;p6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6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6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5" name="Google Shape;1655;p6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656" name="Google Shape;1656;p6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6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6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59" name="Google Shape;1659;p6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660" name="Google Shape;1660;p6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7" name="Google Shape;1677;p6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8" name="Google Shape;1678;p6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679" name="Google Shape;1679;p6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1" name="Google Shape;1681;p6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682" name="Google Shape;1682;p6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3" name="Google Shape;1693;p6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694" name="Google Shape;1694;p6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1" name="Google Shape;1721;p6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722" name="Google Shape;1722;p6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23" name="Google Shape;1723;p6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24" name="Google Shape;1724;p6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26" name="Google Shape;1726;p6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29" name="Google Shape;1729;p6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30" name="Google Shape;1730;p6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31" name="Google Shape;1731;p6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36" name="Google Shape;1736;p6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42" name="Google Shape;1742;p6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7" name="Google Shape;1777;p6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778" name="Google Shape;1778;p6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79" name="Google Shape;1779;p6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780" name="Google Shape;1780;p6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6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6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6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4" name="Google Shape;1784;p6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785" name="Google Shape;1785;p6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6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6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6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89" name="Google Shape;1789;p6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790" name="Google Shape;1790;p6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4" name="Google Shape;1794;p6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795" name="Google Shape;1795;p6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796" name="Google Shape;1796;p6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6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6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6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0" name="Google Shape;1800;p6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01" name="Google Shape;1801;p6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6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6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4" name="Google Shape;1804;p6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05" name="Google Shape;1805;p6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06" name="Google Shape;1806;p6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6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08" name="Google Shape;1808;p6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09" name="Google Shape;1809;p6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6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6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6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3" name="Google Shape;1813;p6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14" name="Google Shape;1814;p6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6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6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7" name="Google Shape;1817;p6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818" name="Google Shape;1818;p6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6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0" name="Google Shape;1820;p6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821" name="Google Shape;1821;p6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822" name="Google Shape;1822;p6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6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6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6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6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6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6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6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6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6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6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6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6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6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6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6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6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6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6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6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6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6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6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6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6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6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6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6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6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6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6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6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6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5" name="Google Shape;1855;p6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856" name="Google Shape;1856;p6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6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6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6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6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6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6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63" name="Google Shape;1863;p6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864" name="Google Shape;1864;p6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0" name="Google Shape;1870;p6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871" name="Google Shape;1871;p6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5" name="Google Shape;1875;p6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876" name="Google Shape;1876;p6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9" name="Google Shape;1879;p6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880" name="Google Shape;1880;p6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881" name="Google Shape;1881;p6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6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3" name="Google Shape;1883;p6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884" name="Google Shape;1884;p6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6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6" name="Google Shape;1886;p6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887" name="Google Shape;1887;p6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6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6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90" name="Google Shape;1890;p6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891" name="Google Shape;1891;p6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892" name="Google Shape;1892;p6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6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6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5" name="Google Shape;1895;p6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896" name="Google Shape;1896;p6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6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6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9" name="Google Shape;1899;p6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00" name="Google Shape;1900;p6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" name="Google Shape;1901;p6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02" name="Google Shape;1902;p6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03" name="Google Shape;1903;p6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6" name="Google Shape;1916;p6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917" name="Google Shape;1917;p6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918" name="Google Shape;1918;p6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6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6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1" name="Google Shape;1921;p6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922" name="Google Shape;1922;p6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6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6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5" name="Google Shape;1925;p6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926" name="Google Shape;1926;p6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6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6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29" name="Google Shape;1929;p6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930" name="Google Shape;1930;p6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1" name="Google Shape;1941;p6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942" name="Google Shape;1942;p6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4" name="Google Shape;1944;p6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945" name="Google Shape;1945;p6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2" name="Google Shape;1982;p6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983" name="Google Shape;1983;p6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8" name="Google Shape;1998;p6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999" name="Google Shape;1999;p6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00" name="Google Shape;2000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2" name="Google Shape;2002;p6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03" name="Google Shape;2003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5" name="Google Shape;2005;p6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06" name="Google Shape;2006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07" name="Google Shape;2007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08" name="Google Shape;2008;p6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09" name="Google Shape;2009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10" name="Google Shape;2010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11" name="Google Shape;2011;p6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12" name="Google Shape;2012;p6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13" name="Google Shape;2013;p6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6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6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6" name="Google Shape;2016;p6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017" name="Google Shape;2017;p6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6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6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0" name="Google Shape;2020;p6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021" name="Google Shape;2021;p6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6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6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4" name="Google Shape;2024;p6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025" name="Google Shape;2025;p6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6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6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8" name="Google Shape;2028;p6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029" name="Google Shape;2029;p6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6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6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2" name="Google Shape;2032;p6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033" name="Google Shape;2033;p6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6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6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6" name="Google Shape;2036;p6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037" name="Google Shape;2037;p6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6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6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0" name="Google Shape;2040;p6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041" name="Google Shape;2041;p6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6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6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4" name="Google Shape;2044;p6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045" name="Google Shape;2045;p6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6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6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8" name="Google Shape;2048;p6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049" name="Google Shape;2049;p6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6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6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52" name="Google Shape;2052;p6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053" name="Google Shape;2053;p6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054" name="Google Shape;2054;p6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6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6" name="Google Shape;2056;p6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057" name="Google Shape;2057;p6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6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9" name="Google Shape;2059;p6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060" name="Google Shape;2060;p6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6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2" name="Google Shape;2062;p6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063" name="Google Shape;2063;p6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6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5" name="Google Shape;2065;p6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066" name="Google Shape;2066;p6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" name="Google Shape;2067;p6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8" name="Google Shape;2068;p6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069" name="Google Shape;2069;p6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6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1" name="Google Shape;2071;p6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072" name="Google Shape;2072;p6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6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4" name="Google Shape;2074;p6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075" name="Google Shape;2075;p6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6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7" name="Google Shape;2077;p6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078" name="Google Shape;2078;p6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6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0" name="Google Shape;2080;p6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081" name="Google Shape;2081;p6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6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83" name="Google Shape;2083;p6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4" name="Google Shape;2084;p6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5" name="Google Shape;2085;p6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6" name="Google Shape;2086;p6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7" name="Google Shape;2087;p6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8" name="Google Shape;2088;p6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9" name="Google Shape;2089;p6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0" name="Google Shape;2090;p6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1" name="Google Shape;2091;p6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2" name="Google Shape;2092;p6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3" name="Google Shape;2093;p6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4" name="Google Shape;2094;p6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5" name="Google Shape;2095;p6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6" name="Google Shape;2096;p6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7" name="Google Shape;2097;p6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8" name="Google Shape;2098;p6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9" name="Google Shape;2099;p6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0" name="Google Shape;2100;p6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1" name="Google Shape;2101;p6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2" name="Google Shape;2102;p6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3" name="Google Shape;2103;p6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4" name="Google Shape;2104;p6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5" name="Google Shape;2105;p6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6" name="Google Shape;2106;p6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7" name="Google Shape;2107;p6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8" name="Google Shape;2108;p6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9" name="Google Shape;2109;p6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0" name="Google Shape;2110;p6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1" name="Google Shape;2111;p6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2" name="Google Shape;2112;p6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3" name="Google Shape;2113;p6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4" name="Google Shape;2114;p6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" name="Google Shape;2115;p6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" name="Google Shape;2116;p6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7" name="Google Shape;2117;p6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18" name="Google Shape;2118;p6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119" name="Google Shape;2119;p6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2" name="Google Shape;3072;p6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073" name="Google Shape;3073;p6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074" name="Google Shape;3074;p6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6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76" name="Google Shape;3076;p6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8" name="Google Shape;3078;p6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079" name="Google Shape;3079;p6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080" name="Google Shape;3080;p6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81" name="Google Shape;3081;p6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2" name="Google Shape;3082;p6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083" name="Google Shape;3083;p6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84" name="Google Shape;3084;p6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085" name="Google Shape;3085;p6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086" name="Google Shape;3086;p6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7" name="Google Shape;3087;p6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8" name="Google Shape;3088;p6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9" name="Google Shape;3089;p6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0" name="Google Shape;3090;p6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91" name="Google Shape;3091;p6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092" name="Google Shape;3092;p6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93" name="Google Shape;3093;p6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4" name="Google Shape;3094;p6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095" name="Google Shape;3095;p6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96" name="Google Shape;3096;p6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6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6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6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6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1" name="Google Shape;3101;p6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02" name="Google Shape;3102;p6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6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04" name="Google Shape;3104;p6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05" name="Google Shape;3105;p6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6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07" name="Google Shape;3107;p6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08" name="Google Shape;3108;p6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09" name="Google Shape;3109;p6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6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11" name="Google Shape;3111;p6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12" name="Google Shape;3112;p6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13" name="Google Shape;3113;p6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4" name="Google Shape;3114;p6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15" name="Google Shape;3115;p6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16" name="Google Shape;3116;p6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117" name="Google Shape;3117;p6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8" name="Google Shape;3118;p6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19" name="Google Shape;3119;p6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120" name="Google Shape;3120;p6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1" name="Google Shape;3121;p6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2" name="Google Shape;3122;p6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123" name="Google Shape;3123;p6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4" name="Google Shape;3124;p6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5" name="Google Shape;3125;p6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126" name="Google Shape;3126;p6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7" name="Google Shape;3127;p6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28" name="Google Shape;3128;p6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31" name="Google Shape;3131;p6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132" name="Google Shape;3132;p6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6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6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6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6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6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6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6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6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6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6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6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6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6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6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6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48" name="Google Shape;3148;p6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70" name="Google Shape;3170;p6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171" name="Google Shape;3171;p6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6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73" name="Google Shape;3173;p6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74" name="Google Shape;3174;p6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175" name="Google Shape;3175;p6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6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6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6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79" name="Google Shape;3179;p6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86" name="Google Shape;3186;p6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187" name="Google Shape;3187;p6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6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6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6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91" name="Google Shape;3191;p6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20" name="Google Shape;3220;p6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221" name="Google Shape;3221;p6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6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3" name="Google Shape;3223;p6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24" name="Google Shape;3224;p6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225" name="Google Shape;3225;p6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6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27" name="Google Shape;3227;p6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228" name="Google Shape;3228;p6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6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30" name="Google Shape;3230;p6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38" name="Google Shape;3238;p6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239" name="Google Shape;3239;p6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6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6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6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43" name="Google Shape;3243;p6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1" name="Google Shape;3251;p6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252" name="Google Shape;3252;p6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6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6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6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6" name="Google Shape;3256;p6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98" name="Google Shape;3298;p6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299" name="Google Shape;3299;p6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6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01" name="Google Shape;3301;p6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6" name="Google Shape;3336;p6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337" name="Google Shape;3337;p6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338" name="Google Shape;3338;p6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6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6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6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6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6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6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6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6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6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6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6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6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6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6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6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6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6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6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6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6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6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6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6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6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6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6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6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6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6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6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6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6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6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6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6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6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6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6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6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6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6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6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6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6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6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6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6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6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6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6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6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6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6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6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6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6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6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6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6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6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6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6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6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6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6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6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6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6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6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6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6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6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6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6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6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6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6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6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6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6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6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6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6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6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6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6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6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6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6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6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6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6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6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6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6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6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6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6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6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6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6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6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6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6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6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6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6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6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6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6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6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6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6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6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6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6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6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6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6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6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6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6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6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6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6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6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6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6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6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6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6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6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6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6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6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6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6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6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6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6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6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6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6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6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6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6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6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6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6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6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6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6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6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6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6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6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6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6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6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6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6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6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6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6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6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6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6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6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6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6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6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6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6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6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6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6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6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6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6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6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6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6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6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6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6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6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6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6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6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6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6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6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6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6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6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6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6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6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6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6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6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6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6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6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6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6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6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6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6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6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6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6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6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6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6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6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6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6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6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6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6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6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6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6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6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6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6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12" name="Google Shape;3612;p6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13" name="Google Shape;3613;p6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14" name="Google Shape;3614;p6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6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6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50" name="Google Shape;3650;p6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651" name="Google Shape;3651;p6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652" name="Google Shape;3652;p6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68" name="Google Shape;3668;p6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669" name="Google Shape;3669;p6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82" name="Google Shape;3982;p6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986" name="Shape 3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7" name="Google Shape;3987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88" name="Google Shape;3988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989" name="Google Shape;3989;p63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990" name="Google Shape;3990;p63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63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63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63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63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63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6" name="Google Shape;3996;p63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997" name="Google Shape;3997;p63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63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9" name="Google Shape;3999;p63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000" name="Google Shape;4000;p63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63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2" name="Google Shape;4002;p63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003" name="Google Shape;4003;p63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63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5" name="Google Shape;4005;p63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006" name="Google Shape;4006;p63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7" name="Google Shape;4007;p63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63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63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63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63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2" name="Google Shape;4012;p63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013" name="Google Shape;4013;p63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63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63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63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63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63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63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63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1" name="Google Shape;4021;p63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022" name="Google Shape;4022;p63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63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4" name="Google Shape;4024;p63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025" name="Google Shape;4025;p63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63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7" name="Google Shape;4027;p63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028" name="Google Shape;4028;p63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63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0" name="Google Shape;4030;p63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031" name="Google Shape;4031;p63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63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63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63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63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6" name="Google Shape;4036;p63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037" name="Google Shape;4037;p6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6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6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6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41" name="Google Shape;4041;p63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42" name="Google Shape;4042;p63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043" name="Google Shape;4043;p63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63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63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6" name="Google Shape;4046;p63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047" name="Google Shape;4047;p63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63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9" name="Google Shape;4049;p63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050" name="Google Shape;4050;p63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63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63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53" name="Google Shape;4053;p63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54" name="Google Shape;4054;p63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055" name="Google Shape;4055;p63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63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63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63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9" name="Google Shape;4059;p63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060" name="Google Shape;4060;p63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63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2" name="Google Shape;4062;p63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063" name="Google Shape;4063;p63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63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63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63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63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63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9" name="Google Shape;4069;p63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070" name="Google Shape;4070;p63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63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63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63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63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63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63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7" name="Google Shape;4077;p63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078" name="Google Shape;4078;p63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63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63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63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2" name="Google Shape;4082;p63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083" name="Google Shape;4083;p63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63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5" name="Google Shape;4085;p63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086" name="Google Shape;4086;p63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63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63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9" name="Google Shape;4089;p63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090" name="Google Shape;4090;p63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63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63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3" name="Google Shape;4093;p63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094" name="Google Shape;4094;p63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63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6" name="Google Shape;4096;p63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097" name="Google Shape;4097;p63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63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63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63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63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2" name="Google Shape;4102;p63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103" name="Google Shape;4103;p63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63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63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63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63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63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63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63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63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63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63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63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63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63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63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63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63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63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63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2" name="Google Shape;4122;p63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123" name="Google Shape;4123;p63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63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63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63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7" name="Google Shape;4127;p63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128" name="Google Shape;4128;p63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63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63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1" name="Google Shape;4131;p63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132" name="Google Shape;4132;p63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63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63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63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63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7" name="Google Shape;4137;p63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138" name="Google Shape;4138;p63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63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63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1" name="Google Shape;4141;p63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142" name="Google Shape;4142;p63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63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63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5" name="Google Shape;4145;p63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146" name="Google Shape;4146;p63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63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63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63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63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1" name="Google Shape;4151;p63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152" name="Google Shape;4152;p63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63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63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5" name="Google Shape;4155;p63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6" name="Google Shape;4156;p63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157" name="Google Shape;4157;p63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63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9" name="Google Shape;4159;p63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160" name="Google Shape;4160;p63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63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63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63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63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63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63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63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8" name="Google Shape;4168;p63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169" name="Google Shape;4169;p63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63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63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2" name="Google Shape;4172;p63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173" name="Google Shape;4173;p63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63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5" name="Google Shape;4175;p63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176" name="Google Shape;4176;p63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63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63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9" name="Google Shape;4179;p63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180" name="Google Shape;4180;p63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63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63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63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63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5" name="Google Shape;4185;p63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186" name="Google Shape;4186;p63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63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8" name="Google Shape;4188;p63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9" name="Google Shape;4189;p63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190" name="Google Shape;4190;p63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63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63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63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63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63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63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7" name="Google Shape;4197;p63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198" name="Google Shape;4198;p63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63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63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1" name="Google Shape;4201;p63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202" name="Google Shape;4202;p63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63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63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63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6" name="Google Shape;4206;p63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207" name="Google Shape;4207;p63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63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63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63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63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63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3" name="Google Shape;4213;p63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214" name="Google Shape;4214;p63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63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63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7" name="Google Shape;4217;p63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218" name="Google Shape;4218;p63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63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63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63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63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63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63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5" name="Google Shape;4225;p63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226" name="Google Shape;4226;p63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63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63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63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63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1" name="Google Shape;4231;p63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2" name="Google Shape;4232;p63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233" name="Google Shape;4233;p63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63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63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6" name="Google Shape;4236;p63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237" name="Google Shape;4237;p63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63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9" name="Google Shape;4239;p63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0" name="Google Shape;4240;p63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241" name="Google Shape;4241;p63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63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3" name="Google Shape;4243;p63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244" name="Google Shape;4244;p63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63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6" name="Google Shape;4246;p63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47" name="Google Shape;4247;p63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8" name="Google Shape;4248;p63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249" name="Google Shape;4249;p63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63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63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63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63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4" name="Google Shape;4254;p63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255" name="Google Shape;4255;p63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63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63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63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63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63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1" name="Google Shape;4261;p63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262" name="Google Shape;4262;p63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63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63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63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63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7" name="Google Shape;4267;p63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268" name="Google Shape;4268;p6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6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6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6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2" name="Google Shape;4272;p63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273" name="Google Shape;4273;p63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63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5" name="Google Shape;4275;p63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276" name="Google Shape;4276;p63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63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8" name="Google Shape;4278;p63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279" name="Google Shape;4279;p63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63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1" name="Google Shape;4281;p63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282" name="Google Shape;4282;p63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63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4" name="Google Shape;4284;p63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285" name="Google Shape;4285;p63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63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63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63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63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63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1" name="Google Shape;4291;p63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292" name="Google Shape;4292;p63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63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63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5" name="Google Shape;4295;p63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296" name="Google Shape;4296;p63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63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63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63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63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301" name="Google Shape;4301;p63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63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63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4" name="Google Shape;4304;p63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305" name="Google Shape;4305;p63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63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63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63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63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63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63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63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3" name="Google Shape;4313;p63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314" name="Google Shape;4314;p63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63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63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63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63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9" name="Google Shape;4319;p63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320" name="Google Shape;4320;p63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63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63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63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63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63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6" name="Google Shape;4326;p63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327" name="Google Shape;4327;p63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63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63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63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63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63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63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63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63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63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63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63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9" name="Google Shape;4339;p63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340" name="Google Shape;4340;p63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63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63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63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63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63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63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7" name="Google Shape;4347;p63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348" name="Google Shape;4348;p63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63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63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63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63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3" name="Google Shape;4353;p63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354" name="Google Shape;4354;p63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63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56" name="Google Shape;4356;p63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7" name="Google Shape;4357;p63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358" name="Google Shape;4358;p63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63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0" name="Google Shape;4360;p63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361" name="Google Shape;4361;p63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63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63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4" name="Google Shape;4364;p63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365" name="Google Shape;4365;p63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63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63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8" name="Google Shape;4368;p63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369" name="Google Shape;4369;p6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6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1" name="Google Shape;4371;p63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372" name="Google Shape;4372;p6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6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4" name="Google Shape;4374;p63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375" name="Google Shape;4375;p63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63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63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8" name="Google Shape;4378;p63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379" name="Google Shape;4379;p63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63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63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2" name="Google Shape;4382;p63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383" name="Google Shape;4383;p63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63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63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63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7" name="Google Shape;4387;p63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388" name="Google Shape;4388;p63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63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63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63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2" name="Google Shape;4392;p63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393" name="Google Shape;4393;p6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6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6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6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7" name="Google Shape;4397;p63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398" name="Google Shape;4398;p6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6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6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1" name="Google Shape;4401;p63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402" name="Google Shape;4402;p6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6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4" name="Google Shape;4404;p63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405" name="Google Shape;4405;p6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6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63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408" name="Google Shape;4408;p6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6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6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6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2" name="Google Shape;4412;p63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413" name="Google Shape;4413;p6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6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6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6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6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8" name="Google Shape;4418;p63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419" name="Google Shape;4419;p6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6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6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6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6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6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6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26" name="Google Shape;4426;p63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27" name="Google Shape;4427;p63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428" name="Google Shape;4428;p6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6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6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6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2" name="Google Shape;4432;p63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433" name="Google Shape;4433;p6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6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6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6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6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6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6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6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6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6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3" name="Google Shape;4443;p63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444" name="Google Shape;4444;p6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6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6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7" name="Google Shape;4447;p63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448" name="Google Shape;4448;p6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6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6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6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52" name="Google Shape;4452;p63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53" name="Google Shape;4453;p63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54" name="Google Shape;4454;p63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455" name="Google Shape;4455;p6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6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6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8" name="Google Shape;4458;p63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459" name="Google Shape;4459;p6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6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6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2" name="Google Shape;4462;p63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463" name="Google Shape;4463;p6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6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6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6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7" name="Google Shape;4467;p63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468" name="Google Shape;4468;p6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6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6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1" name="Google Shape;4471;p63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472" name="Google Shape;4472;p6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6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74" name="Google Shape;4474;p63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75" name="Google Shape;4475;p63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476" name="Google Shape;4476;p6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6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8" name="Google Shape;4478;p63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479" name="Google Shape;4479;p6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6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6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6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83" name="Google Shape;4483;p63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84" name="Google Shape;4484;p63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85" name="Google Shape;4485;p63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486" name="Google Shape;4486;p6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6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6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9" name="Google Shape;4489;p63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490" name="Google Shape;4490;p6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6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6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3" name="Google Shape;4493;p63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494" name="Google Shape;4494;p6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6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6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97" name="Google Shape;4497;p63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98" name="Google Shape;4498;p63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99" name="Google Shape;4499;p63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500" name="Google Shape;4500;p6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6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2" name="Google Shape;4502;p63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503" name="Google Shape;4503;p6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6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6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6" name="Google Shape;4506;p63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7" name="Google Shape;4507;p63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508" name="Google Shape;4508;p6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6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6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6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2" name="Google Shape;4512;p63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513" name="Google Shape;4513;p6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6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6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6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6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6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9" name="Google Shape;4519;p63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520" name="Google Shape;4520;p6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6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2" name="Google Shape;4522;p63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523" name="Google Shape;4523;p6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6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6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6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27" name="Google Shape;4527;p63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28" name="Google Shape;4528;p63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29" name="Google Shape;4529;p63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530" name="Google Shape;4530;p6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6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6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6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6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6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6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6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38" name="Google Shape;4538;p63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9" name="Google Shape;4539;p63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540" name="Google Shape;4540;p6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6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6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3" name="Google Shape;4543;p63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544" name="Google Shape;4544;p6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6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6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7" name="Google Shape;4547;p63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548" name="Google Shape;4548;p6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6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6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1" name="Google Shape;4551;p63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552" name="Google Shape;4552;p6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6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6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6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6" name="Google Shape;4556;p63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557" name="Google Shape;4557;p6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6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6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6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1" name="Google Shape;4561;p63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562" name="Google Shape;4562;p6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6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64" name="Google Shape;4564;p63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65" name="Google Shape;4565;p63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66" name="Google Shape;4566;p63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67" name="Google Shape;4567;p63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568" name="Google Shape;4568;p6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6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0" name="Google Shape;4570;p63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571" name="Google Shape;4571;p6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6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6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6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6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76" name="Google Shape;4576;p63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77" name="Google Shape;4577;p63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578" name="Google Shape;4578;p6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6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6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1" name="Google Shape;4581;p63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82" name="Google Shape;4582;p63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3" name="Google Shape;4583;p63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584" name="Google Shape;4584;p6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6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6" name="Google Shape;4586;p63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587" name="Google Shape;4587;p6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6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9" name="Google Shape;4589;p63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590" name="Google Shape;4590;p6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6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92" name="Google Shape;4592;p63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93" name="Google Shape;4593;p63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594" name="Google Shape;4594;p6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6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6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6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6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9" name="Google Shape;4599;p63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600" name="Google Shape;4600;p6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6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6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3" name="Google Shape;4603;p63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604" name="Google Shape;4604;p6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6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06" name="Google Shape;4606;p63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07" name="Google Shape;4607;p63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608" name="Google Shape;4608;p6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6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0" name="Google Shape;4610;p63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611" name="Google Shape;4611;p6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6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6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6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5" name="Google Shape;4615;p63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16" name="Google Shape;4616;p63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7" name="Google Shape;4617;p63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618" name="Google Shape;4618;p6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6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6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6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2" name="Google Shape;4622;p63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623" name="Google Shape;4623;p6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6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6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6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7" name="Google Shape;4627;p63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628" name="Google Shape;4628;p6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6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6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6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2" name="Google Shape;4632;p63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633" name="Google Shape;4633;p6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6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6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6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7" name="Google Shape;4637;p63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638" name="Google Shape;4638;p6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6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6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1" name="Google Shape;4641;p63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642" name="Google Shape;4642;p6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6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63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6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6" name="Google Shape;4646;p63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647" name="Google Shape;4647;p6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6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9" name="Google Shape;4649;p63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0" name="Google Shape;4650;p63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651" name="Google Shape;4651;p6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6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3" name="Google Shape;4653;p63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654" name="Google Shape;4654;p6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6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6" name="Google Shape;4656;p63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7" name="Google Shape;4657;p63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658" name="Google Shape;4658;p6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6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6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1" name="Google Shape;4661;p63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662" name="Google Shape;4662;p6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6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4" name="Google Shape;4664;p63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665" name="Google Shape;4665;p6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6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6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8" name="Google Shape;4668;p63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669" name="Google Shape;4669;p6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6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6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2" name="Google Shape;4672;p63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673" name="Google Shape;4673;p6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6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5" name="Google Shape;4675;p63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676" name="Google Shape;4676;p6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6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8" name="Google Shape;4678;p63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679" name="Google Shape;4679;p6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6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6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2" name="Google Shape;4682;p63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683" name="Google Shape;4683;p6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6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6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6" name="Google Shape;4686;p63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7" name="Google Shape;4687;p63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688" name="Google Shape;4688;p6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6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0" name="Google Shape;4690;p63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691" name="Google Shape;4691;p6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6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96" name="Shape 4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7" name="Google Shape;4697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98" name="Google Shape;4698;p6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699" name="Google Shape;4699;p6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6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1" name="Google Shape;4701;p6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02" name="Google Shape;4702;p6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4" name="Google Shape;4704;p6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05" name="Google Shape;4705;p6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6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7" name="Google Shape;4707;p6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08" name="Google Shape;4708;p6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6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10" name="Google Shape;4710;p6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1" name="Google Shape;4711;p6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12" name="Google Shape;4712;p6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6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15" name="Google Shape;4715;p6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6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9" name="Google Shape;4719;p6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720" name="Google Shape;4720;p6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6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3" name="Google Shape;4723;p6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724" name="Google Shape;4724;p6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6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9" name="Google Shape;4729;p6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730" name="Google Shape;4730;p6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6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6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3" name="Google Shape;4733;p6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734" name="Google Shape;4734;p6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6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6" name="Google Shape;4736;p6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737" name="Google Shape;4737;p6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6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9" name="Google Shape;4739;p6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0" name="Google Shape;4740;p6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741" name="Google Shape;4741;p6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3" name="Google Shape;4743;p6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744" name="Google Shape;4744;p6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7" name="Google Shape;4747;p6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748" name="Google Shape;4748;p6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0" name="Google Shape;4750;p6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51" name="Google Shape;4751;p6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752" name="Google Shape;4752;p6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8" name="Google Shape;4758;p6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759" name="Google Shape;4759;p6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1" name="Google Shape;4761;p6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762" name="Google Shape;4762;p6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8" name="Google Shape;4768;p6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769" name="Google Shape;4769;p6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2" name="Google Shape;4772;p6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773" name="Google Shape;4773;p6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5" name="Google Shape;4775;p6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6" name="Google Shape;4776;p6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777" name="Google Shape;4777;p6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6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780" name="Google Shape;4780;p6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2" name="Google Shape;4782;p6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783" name="Google Shape;4783;p6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6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5" name="Google Shape;4785;p6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786" name="Google Shape;4786;p6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6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8" name="Google Shape;4788;p6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789" name="Google Shape;4789;p6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2" name="Google Shape;4792;p6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793" name="Google Shape;4793;p6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5" name="Google Shape;4795;p6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796" name="Google Shape;4796;p6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3" name="Google Shape;4803;p6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4" name="Google Shape;4804;p6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5" name="Google Shape;4805;p6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06" name="Google Shape;4806;p6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8" name="Google Shape;4808;p6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09" name="Google Shape;4809;p6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1" name="Google Shape;4811;p6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12" name="Google Shape;4812;p6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6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7" name="Google Shape;4817;p6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18" name="Google Shape;4818;p6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2" name="Google Shape;4822;p6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823" name="Google Shape;4823;p6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6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6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828" name="Google Shape;4828;p6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29" name="Google Shape;4829;p6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830" name="Google Shape;4830;p6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6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6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6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6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6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6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37" name="Google Shape;4837;p6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838" name="Google Shape;4838;p6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0" name="Google Shape;4840;p6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841" name="Google Shape;4841;p6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6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6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1" name="Google Shape;4851;p6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852" name="Google Shape;4852;p6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6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4" name="Google Shape;4854;p6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855" name="Google Shape;4855;p6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7" name="Google Shape;4857;p6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858" name="Google Shape;4858;p6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6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0" name="Google Shape;4860;p6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861" name="Google Shape;4861;p6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5" name="Google Shape;4865;p6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866" name="Google Shape;4866;p6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8" name="Google Shape;4868;p6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869" name="Google Shape;4869;p6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2" name="Google Shape;4872;p6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873" name="Google Shape;4873;p6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6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7" name="Google Shape;4877;p6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8" name="Google Shape;4878;p6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879" name="Google Shape;4879;p6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3" name="Google Shape;4883;p6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884" name="Google Shape;4884;p6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6" name="Google Shape;4886;p6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7" name="Google Shape;4887;p6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888" name="Google Shape;4888;p6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0" name="Google Shape;4890;p6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891" name="Google Shape;4891;p6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4" name="Google Shape;4894;p6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5" name="Google Shape;4895;p6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896" name="Google Shape;4896;p6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9" name="Google Shape;4899;p6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00" name="Google Shape;4900;p6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9" name="Google Shape;4909;p6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10" name="Google Shape;4910;p6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3" name="Google Shape;4913;p6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14" name="Google Shape;4914;p6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7" name="Google Shape;4917;p6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18" name="Google Shape;4918;p6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0" name="Google Shape;4920;p6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921" name="Google Shape;4921;p6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0" name="Google Shape;4930;p6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931" name="Google Shape;4931;p6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5" name="Google Shape;4935;p6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6" name="Google Shape;4936;p6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7" name="Google Shape;4937;p6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8" name="Google Shape;4938;p6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939" name="Google Shape;4939;p6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6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954" name="Google Shape;4954;p6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6" name="Google Shape;4956;p6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957" name="Google Shape;4957;p6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0" name="Google Shape;4960;p6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961" name="Google Shape;4961;p6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4" name="Google Shape;4964;p6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965" name="Google Shape;4965;p6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0" name="Google Shape;4970;p6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971" name="Google Shape;4971;p6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5" name="Google Shape;4975;p6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976" name="Google Shape;4976;p6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8" name="Google Shape;4978;p6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9" name="Google Shape;4979;p6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980" name="Google Shape;4980;p6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3" name="Google Shape;4983;p6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4" name="Google Shape;4984;p6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985" name="Google Shape;4985;p6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7" name="Google Shape;4987;p6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988" name="Google Shape;4988;p6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3" name="Google Shape;4993;p6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994" name="Google Shape;4994;p6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9" name="Google Shape;4999;p6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00" name="Google Shape;5000;p6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01" name="Google Shape;5001;p6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4" name="Google Shape;5004;p6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05" name="Google Shape;5005;p6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1" name="Google Shape;5011;p6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12" name="Google Shape;5012;p6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5" name="Google Shape;5015;p6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016" name="Google Shape;5016;p6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9" name="Google Shape;5019;p6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020" name="Google Shape;5020;p6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4" name="Google Shape;5024;p6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025" name="Google Shape;5025;p6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7" name="Google Shape;5027;p6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028" name="Google Shape;5028;p6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0" name="Google Shape;5030;p6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031" name="Google Shape;5031;p6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5" name="Google Shape;5035;p6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036" name="Google Shape;5036;p6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0" name="Google Shape;5040;p6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041" name="Google Shape;5041;p6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8" name="Google Shape;5048;p6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049" name="Google Shape;5049;p6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1" name="Google Shape;5051;p6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2" name="Google Shape;5052;p6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053" name="Google Shape;5053;p6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7" name="Google Shape;5057;p6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8" name="Google Shape;5058;p6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059" name="Google Shape;5059;p6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2" name="Google Shape;5062;p6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063" name="Google Shape;5063;p6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0" name="Google Shape;5070;p6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071" name="Google Shape;5071;p6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3" name="Google Shape;5073;p6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4" name="Google Shape;5074;p6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5" name="Google Shape;5075;p6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6" name="Google Shape;5076;p6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077" name="Google Shape;5077;p6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1" name="Google Shape;5081;p6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082" name="Google Shape;5082;p6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92" name="Shape 5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3" name="Google Shape;5093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94" name="Google Shape;5094;p6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095" name="Google Shape;5095;p6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6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00" name="Google Shape;5100;p6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4" name="Google Shape;5104;p6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05" name="Google Shape;5105;p6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9" name="Google Shape;5109;p6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10" name="Google Shape;5110;p6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2" name="Google Shape;5112;p6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13" name="Google Shape;5113;p6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6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18" name="Google Shape;5118;p6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2" name="Google Shape;5122;p6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123" name="Google Shape;5123;p6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5" name="Google Shape;5125;p6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126" name="Google Shape;5126;p6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0" name="Google Shape;5130;p6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131" name="Google Shape;5131;p6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6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136" name="Google Shape;5136;p6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0" name="Google Shape;5140;p6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141" name="Google Shape;5141;p6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5" name="Google Shape;5145;p6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146" name="Google Shape;5146;p6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1" name="Google Shape;5151;p6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152" name="Google Shape;5152;p6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6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155" name="Google Shape;5155;p6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1" name="Google Shape;5161;p6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162" name="Google Shape;5162;p6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6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167" name="Google Shape;5167;p6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6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172" name="Google Shape;5172;p6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6" name="Google Shape;5176;p6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177" name="Google Shape;5177;p6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6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182" name="Google Shape;5182;p6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7" name="Google Shape;5187;p6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188" name="Google Shape;5188;p6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3" name="Google Shape;5193;p6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194" name="Google Shape;5194;p6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8" name="Google Shape;5198;p6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199" name="Google Shape;5199;p6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1" name="Google Shape;5201;p6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02" name="Google Shape;5202;p6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6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08" name="Google Shape;5208;p6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2" name="Google Shape;5212;p6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13" name="Google Shape;5213;p6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7" name="Google Shape;5217;p6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18" name="Google Shape;5218;p6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6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222" name="Google Shape;5222;p6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4" name="Google Shape;5224;p6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225" name="Google Shape;5225;p6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6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230" name="Google Shape;5230;p6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6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235" name="Google Shape;5235;p6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6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238" name="Google Shape;5238;p6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1" name="Google Shape;5241;p6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242" name="Google Shape;5242;p6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5" name="Google Shape;5245;p6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246" name="Google Shape;5246;p6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9" name="Google Shape;5249;p6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250" name="Google Shape;5250;p6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4" name="Google Shape;5254;p6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255" name="Google Shape;5255;p6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6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260" name="Google Shape;5260;p6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2" name="Google Shape;5262;p6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263" name="Google Shape;5263;p6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6" name="Google Shape;5266;p6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267" name="Google Shape;5267;p6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6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272" name="Google Shape;5272;p6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6" name="Google Shape;5276;p6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277" name="Google Shape;5277;p6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0" name="Google Shape;5280;p6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281" name="Google Shape;5281;p6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6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286" name="Google Shape;5286;p6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6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291" name="Google Shape;5291;p6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6" name="Google Shape;5296;p6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297" name="Google Shape;5297;p6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2" name="Google Shape;5302;p6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03" name="Google Shape;5303;p6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5" name="Google Shape;5305;p6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06" name="Google Shape;5306;p6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0" name="Google Shape;5310;p6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11" name="Google Shape;5311;p6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6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316" name="Google Shape;5316;p6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6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320" name="Google Shape;5320;p6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6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328" name="Google Shape;5328;p6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3" name="Google Shape;5333;p6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334" name="Google Shape;5334;p6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6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339" name="Google Shape;5339;p6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6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344" name="Google Shape;5344;p6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6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350" name="Google Shape;5350;p6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6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356" name="Google Shape;5356;p6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4" name="Google Shape;5364;p6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365" name="Google Shape;5365;p6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1" name="Google Shape;5371;p6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372" name="Google Shape;5372;p6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6" name="Google Shape;5376;p6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377" name="Google Shape;5377;p6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8" name="Google Shape;5388;p6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389" name="Google Shape;5389;p6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6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396" name="Google Shape;5396;p6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6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01" name="Google Shape;5401;p6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6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06" name="Google Shape;5406;p6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6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11" name="Google Shape;5411;p6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6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416" name="Google Shape;5416;p6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6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423" name="Google Shape;5423;p6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6" name="Google Shape;5426;p6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427" name="Google Shape;5427;p6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0" name="Google Shape;5430;p6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431" name="Google Shape;5431;p6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6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440" name="Google Shape;5440;p6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7" name="Google Shape;5447;p6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448" name="Google Shape;5448;p6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2" name="Google Shape;5452;p6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453" name="Google Shape;5453;p6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6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459" name="Google Shape;5459;p6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6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468" name="Google Shape;5468;p6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0" name="Google Shape;5470;p6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471" name="Google Shape;5471;p6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6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477" name="Google Shape;5477;p6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0" name="Google Shape;5480;p6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481" name="Google Shape;5481;p6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6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490" name="Google Shape;5490;p6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6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496" name="Google Shape;5496;p6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3" name="Google Shape;5503;p6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04" name="Google Shape;5504;p6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6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14" name="Google Shape;5514;p6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1" name="Google Shape;5521;p6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522" name="Google Shape;5522;p6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6" name="Google Shape;5526;p6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527" name="Google Shape;5527;p6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4" name="Google Shape;5534;p6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535" name="Google Shape;5535;p6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6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543" name="Google Shape;5543;p6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50" name="Google Shape;5550;p6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1" name="Google Shape;5551;p6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2" name="Google Shape;5552;p6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553" name="Google Shape;5553;p6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6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561" name="Google Shape;5561;p6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6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570" name="Google Shape;5570;p6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6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577" name="Google Shape;5577;p6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2" name="Google Shape;5582;p6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583" name="Google Shape;5583;p6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0" name="Google Shape;5590;p6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591" name="Google Shape;5591;p6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7" name="Google Shape;5597;p6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598" name="Google Shape;5598;p6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1" name="Google Shape;5601;p6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02" name="Google Shape;5602;p6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0" name="Google Shape;5610;p6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11" name="Google Shape;5611;p6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2" name="Google Shape;5622;p6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623" name="Google Shape;5623;p6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9" name="Google Shape;5629;p6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630" name="Google Shape;5630;p6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6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636" name="Google Shape;5636;p6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4" name="Google Shape;5644;p6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645" name="Google Shape;5645;p6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6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653" name="Google Shape;5653;p6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6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662" name="Google Shape;5662;p6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6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672" name="Google Shape;5672;p6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77" name="Google Shape;5677;p6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78" name="Google Shape;5678;p6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79" name="Google Shape;5679;p6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1" name="Google Shape;5681;p6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85" name="Shape 5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6" name="Google Shape;5686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87" name="Google Shape;5687;p6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688" name="Google Shape;5688;p6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6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691" name="Google Shape;5691;p6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6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694" name="Google Shape;5694;p6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6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01" name="Google Shape;5701;p6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3" name="Google Shape;5703;p6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04" name="Google Shape;5704;p6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2" name="Google Shape;5712;p6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13" name="Google Shape;5713;p6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5" name="Google Shape;5715;p6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716" name="Google Shape;5716;p6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6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719" name="Google Shape;5719;p6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1" name="Google Shape;5721;p6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722" name="Google Shape;5722;p6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24" name="Google Shape;5724;p6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5" name="Google Shape;5725;p6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726" name="Google Shape;5726;p6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6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729" name="Google Shape;5729;p6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6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732" name="Google Shape;5732;p6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4" name="Google Shape;5734;p6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735" name="Google Shape;5735;p6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6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742" name="Google Shape;5742;p6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6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746" name="Google Shape;5746;p6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6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751" name="Google Shape;5751;p6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5" name="Google Shape;5755;p6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56" name="Google Shape;5756;p6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757" name="Google Shape;5757;p6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0" name="Google Shape;5760;p6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1" name="Google Shape;5761;p6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762" name="Google Shape;5762;p6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9" name="Google Shape;5769;p6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0" name="Google Shape;5770;p6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1" name="Google Shape;5771;p6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772" name="Google Shape;5772;p6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6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776" name="Google Shape;5776;p6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6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781" name="Google Shape;5781;p6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6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785" name="Google Shape;5785;p6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8" name="Google Shape;5788;p6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789" name="Google Shape;5789;p6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6" name="Google Shape;5796;p6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7" name="Google Shape;5797;p6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8" name="Google Shape;5798;p6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9" name="Google Shape;5799;p6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0" name="Google Shape;5800;p6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1" name="Google Shape;5801;p6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02" name="Google Shape;5802;p6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6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06" name="Google Shape;5806;p6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6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12" name="Google Shape;5812;p6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4" name="Google Shape;5814;p6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15" name="Google Shape;5815;p6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1" name="Google Shape;5821;p6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2" name="Google Shape;5822;p6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823" name="Google Shape;5823;p6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0" name="Google Shape;5830;p6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831" name="Google Shape;5831;p6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5" name="Google Shape;5835;p6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836" name="Google Shape;5836;p6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3" name="Google Shape;5843;p6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4" name="Google Shape;5844;p6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845" name="Google Shape;5845;p6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9" name="Google Shape;5849;p6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0" name="Google Shape;5850;p6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851" name="Google Shape;5851;p6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3" name="Google Shape;5853;p6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854" name="Google Shape;5854;p6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6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860" name="Google Shape;5860;p6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7" name="Google Shape;5867;p6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8" name="Google Shape;5868;p6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869" name="Google Shape;5869;p6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3" name="Google Shape;5873;p6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874" name="Google Shape;5874;p6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8" name="Google Shape;5878;p6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9" name="Google Shape;5879;p6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880" name="Google Shape;5880;p6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6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884" name="Google Shape;5884;p6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6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889" name="Google Shape;5889;p6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4" name="Google Shape;5894;p6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895" name="Google Shape;5895;p6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6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899" name="Google Shape;5899;p6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9" name="Google Shape;5909;p6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10" name="Google Shape;5910;p6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6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15" name="Google Shape;5915;p6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6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921" name="Google Shape;5921;p6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6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926" name="Google Shape;5926;p6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6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929" name="Google Shape;5929;p6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6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935" name="Google Shape;5935;p6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6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946" name="Google Shape;5946;p6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6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949" name="Google Shape;5949;p6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2" name="Google Shape;5952;p6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953" name="Google Shape;5953;p6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2" name="Google Shape;5962;p6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963" name="Google Shape;5963;p6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6" name="Google Shape;5966;p6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967" name="Google Shape;5967;p6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1" name="Google Shape;5971;p6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972" name="Google Shape;5972;p6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7" name="Google Shape;5977;p6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978" name="Google Shape;5978;p6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3" name="Google Shape;5983;p6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984" name="Google Shape;5984;p6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6" name="Google Shape;5986;p6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987" name="Google Shape;5987;p6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2" name="Google Shape;5992;p6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993" name="Google Shape;5993;p6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6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03" name="Google Shape;6003;p6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6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15" name="Google Shape;6015;p6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9" name="Google Shape;6019;p6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020" name="Google Shape;6020;p6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6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027" name="Google Shape;6027;p6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3" name="Google Shape;6033;p6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034" name="Google Shape;6034;p6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6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043" name="Google Shape;6043;p6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6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050" name="Google Shape;6050;p6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4" name="Google Shape;6054;p6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055" name="Google Shape;6055;p6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5" name="Google Shape;6065;p6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066" name="Google Shape;6066;p6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2" name="Google Shape;6072;p6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073" name="Google Shape;6073;p6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0" name="Google Shape;6080;p6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081" name="Google Shape;6081;p6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6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093" name="Google Shape;6093;p6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0" name="Google Shape;6100;p6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01" name="Google Shape;6101;p6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4" name="Google Shape;6114;p6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15" name="Google Shape;6115;p6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0" name="Google Shape;6120;p6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121" name="Google Shape;6121;p6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6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127" name="Google Shape;6127;p6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6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131" name="Google Shape;6131;p6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3" name="Google Shape;6133;p6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134" name="Google Shape;6134;p6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0" name="Google Shape;6140;p6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141" name="Google Shape;6141;p6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6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145" name="Google Shape;6145;p6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9" name="Google Shape;6149;p6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150" name="Google Shape;6150;p6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0" name="Google Shape;6160;p6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161" name="Google Shape;6161;p6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6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168" name="Google Shape;6168;p6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6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175" name="Google Shape;6175;p6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6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182" name="Google Shape;6182;p6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6" name="Google Shape;6186;p6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187" name="Google Shape;6187;p6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0" name="Google Shape;6190;p6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191" name="Google Shape;6191;p6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6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198" name="Google Shape;6198;p6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6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03" name="Google Shape;6203;p6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6" name="Google Shape;6206;p6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07" name="Google Shape;6207;p6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10" name="Google Shape;6210;p6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11" name="Google Shape;6211;p6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12" name="Google Shape;6212;p6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20" name="Shape 6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1" name="Google Shape;6221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222" name="Google Shape;6222;p6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3" name="Google Shape;6223;p6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4" name="Google Shape;6224;p6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5" name="Google Shape;6225;p6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226" name="Google Shape;6226;p6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0" name="Google Shape;6230;p6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231" name="Google Shape;6231;p6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3" name="Google Shape;6233;p6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4" name="Google Shape;6234;p6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5" name="Google Shape;6235;p6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6" name="Google Shape;6236;p6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7" name="Google Shape;6237;p6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8" name="Google Shape;6238;p6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9" name="Google Shape;6239;p6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240" name="Google Shape;6240;p6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3" name="Google Shape;6243;p6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244" name="Google Shape;6244;p6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6" name="Google Shape;6246;p6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247" name="Google Shape;6247;p6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2" name="Google Shape;6252;p6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3" name="Google Shape;6253;p6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4" name="Google Shape;6254;p6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5" name="Google Shape;6255;p6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6" name="Google Shape;6256;p6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7" name="Google Shape;6257;p6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258" name="Google Shape;6258;p6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0" name="Google Shape;6260;p6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1" name="Google Shape;6261;p6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2" name="Google Shape;6262;p6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263" name="Google Shape;6263;p6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7" name="Google Shape;6267;p6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8" name="Google Shape;6268;p6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9" name="Google Shape;6269;p6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0" name="Google Shape;6270;p6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1" name="Google Shape;6271;p6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2" name="Google Shape;6272;p6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3" name="Google Shape;6273;p6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274" name="Google Shape;6274;p6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6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277" name="Google Shape;6277;p6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9" name="Google Shape;6279;p6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280" name="Google Shape;6280;p6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2" name="Google Shape;6282;p6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3" name="Google Shape;6283;p6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284" name="Google Shape;6284;p6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6" name="Google Shape;6286;p6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7" name="Google Shape;6287;p6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288" name="Google Shape;6288;p6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6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293" name="Google Shape;6293;p6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7" name="Google Shape;6297;p6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298" name="Google Shape;6298;p6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0" name="Google Shape;6300;p6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01" name="Google Shape;6301;p6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3" name="Google Shape;6303;p6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4" name="Google Shape;6304;p6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5" name="Google Shape;6305;p6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06" name="Google Shape;6306;p6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1" name="Google Shape;6311;p6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2" name="Google Shape;6312;p6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13" name="Google Shape;6313;p6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6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316" name="Google Shape;6316;p6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6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320" name="Google Shape;6320;p6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6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323" name="Google Shape;6323;p6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5" name="Google Shape;6325;p6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6" name="Google Shape;6326;p6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327" name="Google Shape;6327;p6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6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331" name="Google Shape;6331;p6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6" name="Google Shape;6336;p6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7" name="Google Shape;6337;p6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8" name="Google Shape;6338;p6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339" name="Google Shape;6339;p6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6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343" name="Google Shape;6343;p6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6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347" name="Google Shape;6347;p6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0" name="Google Shape;6350;p6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351" name="Google Shape;6351;p6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5" name="Google Shape;6355;p6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356" name="Google Shape;6356;p6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9" name="Google Shape;6359;p6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0" name="Google Shape;6360;p6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361" name="Google Shape;6361;p6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3" name="Google Shape;6363;p6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364" name="Google Shape;6364;p6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6" name="Google Shape;6366;p6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7" name="Google Shape;6367;p6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8" name="Google Shape;6368;p6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369" name="Google Shape;6369;p6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6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374" name="Google Shape;6374;p6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6" name="Google Shape;6376;p6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7" name="Google Shape;6377;p6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378" name="Google Shape;6378;p6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4" name="Google Shape;6384;p6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385" name="Google Shape;6385;p6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2" name="Google Shape;6392;p6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393" name="Google Shape;6393;p6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6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396" name="Google Shape;6396;p6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6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01" name="Google Shape;6401;p6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4" name="Google Shape;6404;p6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5" name="Google Shape;6405;p6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06" name="Google Shape;6406;p6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8" name="Google Shape;6408;p6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9" name="Google Shape;6409;p6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0" name="Google Shape;6410;p6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11" name="Google Shape;6411;p6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6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14" name="Google Shape;6414;p6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6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419" name="Google Shape;6419;p6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2" name="Google Shape;6422;p6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3" name="Google Shape;6423;p6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424" name="Google Shape;6424;p6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6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428" name="Google Shape;6428;p6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6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433" name="Google Shape;6433;p6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5" name="Google Shape;6435;p6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436" name="Google Shape;6436;p6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6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439" name="Google Shape;6439;p6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4" name="Google Shape;6444;p6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445" name="Google Shape;6445;p6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9" name="Google Shape;6449;p6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0" name="Google Shape;6450;p6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1" name="Google Shape;6451;p6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452" name="Google Shape;6452;p6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4" name="Google Shape;6454;p6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455" name="Google Shape;6455;p6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7" name="Google Shape;6457;p6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458" name="Google Shape;6458;p6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0" name="Google Shape;6460;p6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461" name="Google Shape;6461;p6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9" name="Google Shape;6469;p6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470" name="Google Shape;6470;p6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2" name="Google Shape;6472;p6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3" name="Google Shape;6473;p6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474" name="Google Shape;6474;p6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6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477" name="Google Shape;6477;p6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6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480" name="Google Shape;6480;p6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3" name="Google Shape;6483;p6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484" name="Google Shape;6484;p6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6" name="Google Shape;6486;p6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7" name="Google Shape;6487;p6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488" name="Google Shape;6488;p6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1" name="Google Shape;6491;p6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492" name="Google Shape;6492;p6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6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495" name="Google Shape;6495;p6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7" name="Google Shape;6497;p6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498" name="Google Shape;6498;p6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1" name="Google Shape;6501;p6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05" name="Shape 6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6" name="Google Shape;6506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07" name="Google Shape;6507;p6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08" name="Google Shape;6508;p6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6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11" name="Google Shape;6511;p6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6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15" name="Google Shape;6515;p6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0" name="Google Shape;6520;p6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521" name="Google Shape;6521;p6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5" name="Google Shape;6525;p6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6" name="Google Shape;6526;p6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527" name="Google Shape;6527;p6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6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531" name="Google Shape;6531;p6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6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535" name="Google Shape;6535;p6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7" name="Google Shape;6537;p6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8" name="Google Shape;6538;p6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539" name="Google Shape;6539;p6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2" name="Google Shape;6542;p6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3" name="Google Shape;6543;p6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544" name="Google Shape;6544;p6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8" name="Google Shape;6548;p6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549" name="Google Shape;6549;p6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6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554" name="Google Shape;6554;p6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6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558" name="Google Shape;6558;p6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6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561" name="Google Shape;6561;p6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3" name="Google Shape;6563;p6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4" name="Google Shape;6564;p6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565" name="Google Shape;6565;p6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7" name="Google Shape;6567;p6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8" name="Google Shape;6568;p6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569" name="Google Shape;6569;p6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6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573" name="Google Shape;6573;p6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6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578" name="Google Shape;6578;p6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2" name="Google Shape;6582;p6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3" name="Google Shape;6583;p6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584" name="Google Shape;6584;p6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7" name="Google Shape;6587;p6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8" name="Google Shape;6588;p6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589" name="Google Shape;6589;p6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6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01" name="Google Shape;6601;p6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4" name="Google Shape;6604;p6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5" name="Google Shape;6605;p6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6" name="Google Shape;6606;p6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07" name="Google Shape;6607;p6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6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11" name="Google Shape;6611;p6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6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15" name="Google Shape;6615;p6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8" name="Google Shape;6618;p6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619" name="Google Shape;6619;p6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1" name="Google Shape;6621;p6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2" name="Google Shape;6622;p6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3" name="Google Shape;6623;p6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624" name="Google Shape;6624;p6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5" name="Google Shape;6635;p6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636" name="Google Shape;6636;p6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9" name="Google Shape;6639;p6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640" name="Google Shape;6640;p6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4" name="Google Shape;6644;p6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5" name="Google Shape;6645;p6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646" name="Google Shape;6646;p6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6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649" name="Google Shape;6649;p6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6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655" name="Google Shape;6655;p6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9" name="Google Shape;6659;p6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0" name="Google Shape;6660;p6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1" name="Google Shape;6661;p6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2" name="Google Shape;6662;p6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663" name="Google Shape;6663;p6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5" name="Google Shape;6665;p6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666" name="Google Shape;6666;p6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0" name="Google Shape;6670;p6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671" name="Google Shape;6671;p6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4" name="Google Shape;6674;p6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675" name="Google Shape;6675;p6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8" name="Google Shape;6678;p6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679" name="Google Shape;6679;p6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6" name="Google Shape;6686;p6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687" name="Google Shape;6687;p6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4" name="Google Shape;6694;p6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5" name="Google Shape;6695;p6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696" name="Google Shape;6696;p6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6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02" name="Google Shape;6702;p6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6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08" name="Google Shape;6708;p6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6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12" name="Google Shape;6712;p6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6" name="Google Shape;6716;p6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7" name="Google Shape;6717;p6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8" name="Google Shape;6718;p6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719" name="Google Shape;6719;p6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6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725" name="Google Shape;6725;p6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2" name="Google Shape;6732;p6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733" name="Google Shape;6733;p6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6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737" name="Google Shape;6737;p6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6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746" name="Google Shape;6746;p6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6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754" name="Google Shape;6754;p6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6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757" name="Google Shape;6757;p6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6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768" name="Google Shape;6768;p6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2" name="Google Shape;6772;p6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773" name="Google Shape;6773;p6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0" name="Google Shape;6780;p6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781" name="Google Shape;6781;p6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4" name="Google Shape;6784;p6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785" name="Google Shape;6785;p6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6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792" name="Google Shape;6792;p6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6" name="Google Shape;6796;p6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797" name="Google Shape;6797;p6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6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00" name="Google Shape;6800;p6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6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03" name="Google Shape;6803;p6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6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11" name="Google Shape;6811;p6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6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17" name="Google Shape;6817;p6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6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822" name="Google Shape;6822;p6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6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827" name="Google Shape;6827;p6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6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832" name="Google Shape;6832;p6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6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835" name="Google Shape;6835;p6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0" name="Google Shape;6840;p6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841" name="Google Shape;6841;p6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8" name="Google Shape;6848;p6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849" name="Google Shape;6849;p6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2" name="Google Shape;6852;p6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3" name="Google Shape;6853;p6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854" name="Google Shape;6854;p6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9" name="Google Shape;6859;p6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860" name="Google Shape;6860;p6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5" name="Google Shape;6865;p6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866" name="Google Shape;6866;p6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6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876" name="Google Shape;6876;p6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6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885" name="Google Shape;6885;p6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6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890" name="Google Shape;6890;p6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6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893" name="Google Shape;6893;p6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9" name="Google Shape;6899;p6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00" name="Google Shape;6900;p6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4" name="Google Shape;6904;p6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05" name="Google Shape;6905;p6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6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09" name="Google Shape;6909;p6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6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17" name="Google Shape;6917;p6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6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920" name="Google Shape;6920;p6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6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923" name="Google Shape;6923;p6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6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926" name="Google Shape;6926;p6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3" name="Google Shape;6933;p6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934" name="Google Shape;6934;p6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6" name="Google Shape;6936;p6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937" name="Google Shape;6937;p6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9" name="Google Shape;6939;p6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0" name="Google Shape;6940;p6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941" name="Google Shape;6941;p6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47" name="Shape 6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8" name="Google Shape;6948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49" name="Google Shape;6949;p6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0" name="Google Shape;6950;p6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951" name="Google Shape;6951;p6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3" name="Google Shape;6953;p6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954" name="Google Shape;6954;p6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6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958" name="Google Shape;6958;p6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6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964" name="Google Shape;6964;p6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9" name="Google Shape;6969;p6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970" name="Google Shape;6970;p6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2" name="Google Shape;6982;p6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983" name="Google Shape;6983;p6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5" name="Google Shape;6985;p6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986" name="Google Shape;6986;p6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0" name="Google Shape;6990;p6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1" name="Google Shape;6991;p6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992" name="Google Shape;6992;p6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8" name="Google Shape;6998;p6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9" name="Google Shape;6999;p6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0" name="Google Shape;7000;p6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01" name="Google Shape;7001;p6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6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07" name="Google Shape;7007;p6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6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016" name="Google Shape;7016;p6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8" name="Google Shape;7018;p6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019" name="Google Shape;7019;p6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6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023" name="Google Shape;7023;p6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5" name="Google Shape;7025;p6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026" name="Google Shape;7026;p6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3" name="Google Shape;7033;p6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034" name="Google Shape;7034;p6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6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037" name="Google Shape;7037;p6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0" name="Google Shape;7040;p6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041" name="Google Shape;7041;p6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6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044" name="Google Shape;7044;p6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7" name="Google Shape;7047;p6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8" name="Google Shape;7048;p6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9" name="Google Shape;7049;p6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050" name="Google Shape;7050;p6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6" name="Google Shape;7056;p6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7" name="Google Shape;7057;p6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058" name="Google Shape;7058;p6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1" name="Google Shape;7061;p6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062" name="Google Shape;7062;p6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4" name="Google Shape;7064;p6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5" name="Google Shape;7065;p6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066" name="Google Shape;7066;p6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9" name="Google Shape;7069;p6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070" name="Google Shape;7070;p6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2" name="Google Shape;7072;p6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3" name="Google Shape;7073;p6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4" name="Google Shape;7074;p6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5" name="Google Shape;7075;p6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076" name="Google Shape;7076;p6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8" name="Google Shape;7078;p6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9" name="Google Shape;7079;p6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080" name="Google Shape;7080;p6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2" name="Google Shape;7082;p6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3" name="Google Shape;7083;p6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4" name="Google Shape;7084;p6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5" name="Google Shape;7085;p6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086" name="Google Shape;7086;p6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9" name="Google Shape;7089;p6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090" name="Google Shape;7090;p6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6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093" name="Google Shape;7093;p6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5" name="Google Shape;7095;p6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6" name="Google Shape;7096;p6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097" name="Google Shape;7097;p6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6" name="Google Shape;7106;p6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7" name="Google Shape;7107;p6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08" name="Google Shape;7108;p6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6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13" name="Google Shape;7113;p6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5" name="Google Shape;7115;p6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116" name="Google Shape;7116;p6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8" name="Google Shape;7118;p6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9" name="Google Shape;7119;p6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120" name="Google Shape;7120;p6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6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124" name="Google Shape;7124;p6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6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131" name="Google Shape;7131;p6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3" name="Google Shape;7133;p6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134" name="Google Shape;7134;p6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6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137" name="Google Shape;7137;p6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2" name="Google Shape;7142;p6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143" name="Google Shape;7143;p6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7" name="Google Shape;7147;p6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8" name="Google Shape;7148;p6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149" name="Google Shape;7149;p6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3" name="Google Shape;7153;p6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154" name="Google Shape;7154;p6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6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158" name="Google Shape;7158;p6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1" name="Google Shape;7161;p6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162" name="Google Shape;7162;p6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1" name="Google Shape;7171;p6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2" name="Google Shape;7172;p6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173" name="Google Shape;7173;p6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6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177" name="Google Shape;7177;p6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6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180" name="Google Shape;7180;p6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2" name="Google Shape;7182;p6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3" name="Google Shape;7183;p6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184" name="Google Shape;7184;p6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6" name="Google Shape;7186;p6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187" name="Google Shape;7187;p6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6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190" name="Google Shape;7190;p6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6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193" name="Google Shape;7193;p6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6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196" name="Google Shape;7196;p6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0" name="Google Shape;7200;p6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01" name="Google Shape;7201;p6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6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04" name="Google Shape;7204;p6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6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07" name="Google Shape;7207;p6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2" name="Google Shape;7212;p6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13" name="Google Shape;7213;p6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6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222" name="Google Shape;7222;p6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6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226" name="Google Shape;7226;p6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0" name="Google Shape;7230;p6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231" name="Google Shape;7231;p6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3" name="Google Shape;7233;p6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4" name="Google Shape;7234;p6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235" name="Google Shape;7235;p6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9" name="Google Shape;7239;p6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240" name="Google Shape;7240;p6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6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245" name="Google Shape;7245;p6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6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249" name="Google Shape;7249;p6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6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252" name="Google Shape;7252;p6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6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256" name="Google Shape;7256;p6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8" name="Google Shape;7258;p6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259" name="Google Shape;7259;p6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6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262" name="Google Shape;7262;p6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6" name="Google Shape;7266;p6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7" name="Google Shape;7267;p6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268" name="Google Shape;7268;p6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1" name="Google Shape;7271;p6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2" name="Google Shape;7272;p6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273" name="Google Shape;7273;p6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6" name="Google Shape;7276;p6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7" name="Google Shape;7277;p6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278" name="Google Shape;7278;p6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1" name="Google Shape;7281;p6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282" name="Google Shape;7282;p6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6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286" name="Google Shape;7286;p6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1" name="Google Shape;7291;p6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2" name="Google Shape;7292;p6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293" name="Google Shape;7293;p6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6" name="Google Shape;7296;p6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7" name="Google Shape;7297;p6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298" name="Google Shape;7298;p6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9" name="Google Shape;7309;p6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13" name="Shape 7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4" name="Google Shape;7314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15" name="Google Shape;7315;p7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6" name="Google Shape;7316;p7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17" name="Google Shape;7317;p7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7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7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0" name="Google Shape;7320;p7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321" name="Google Shape;7321;p7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7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7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7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7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7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3" name="Google Shape;7333;p7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4" name="Google Shape;7334;p7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5" name="Google Shape;7335;p7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6" name="Google Shape;7336;p7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337" name="Google Shape;7337;p7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7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7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7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1" name="Google Shape;7341;p7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2" name="Google Shape;7342;p7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343" name="Google Shape;7343;p7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7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7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8" name="Google Shape;7348;p7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9" name="Google Shape;7349;p7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0" name="Google Shape;7350;p7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1" name="Google Shape;7351;p7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352" name="Google Shape;7352;p7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4" name="Google Shape;7354;p7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355" name="Google Shape;7355;p7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7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7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9" name="Google Shape;7359;p7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0" name="Google Shape;7360;p7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1" name="Google Shape;7361;p7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362" name="Google Shape;7362;p7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7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5" name="Google Shape;7365;p7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6" name="Google Shape;7366;p7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367" name="Google Shape;7367;p7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0" name="Google Shape;7370;p7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1" name="Google Shape;7371;p7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2" name="Google Shape;7372;p7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373" name="Google Shape;7373;p7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5" name="Google Shape;7375;p7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376" name="Google Shape;7376;p7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7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7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379" name="Google Shape;7379;p7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7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382" name="Google Shape;7382;p7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7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7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7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7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392" name="Google Shape;7392;p7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7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7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396" name="Google Shape;7396;p7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7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7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4" name="Google Shape;7404;p7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05" name="Google Shape;7405;p7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2" name="Google Shape;7412;p7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13" name="Google Shape;7413;p7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5" name="Google Shape;7415;p7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6" name="Google Shape;7416;p7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17" name="Google Shape;7417;p7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7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7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7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4" name="Google Shape;7424;p7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425" name="Google Shape;7425;p7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7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7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8" name="Google Shape;7428;p7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429" name="Google Shape;7429;p7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7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2" name="Google Shape;7432;p7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3" name="Google Shape;7433;p7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434" name="Google Shape;7434;p7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7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7" name="Google Shape;7437;p7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438" name="Google Shape;7438;p7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7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1" name="Google Shape;7441;p7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2" name="Google Shape;7442;p7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3" name="Google Shape;7443;p7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444" name="Google Shape;7444;p7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7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7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9" name="Google Shape;7449;p7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450" name="Google Shape;7450;p7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7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6" name="Google Shape;7456;p7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457" name="Google Shape;7457;p7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7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0" name="Google Shape;7460;p7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461" name="Google Shape;7461;p7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3" name="Google Shape;7463;p7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464" name="Google Shape;7464;p7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7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468" name="Google Shape;7468;p7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7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3" name="Google Shape;7473;p7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4" name="Google Shape;7474;p7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5" name="Google Shape;7475;p7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6" name="Google Shape;7476;p7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7" name="Google Shape;7477;p7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478" name="Google Shape;7478;p7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7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483" name="Google Shape;7483;p7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7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5" name="Google Shape;7495;p7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496" name="Google Shape;7496;p7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7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5" name="Google Shape;7505;p7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06" name="Google Shape;7506;p7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9" name="Google Shape;7509;p7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10" name="Google Shape;7510;p7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7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7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17" name="Google Shape;7517;p7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7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7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7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2" name="Google Shape;7522;p7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523" name="Google Shape;7523;p7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7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7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531" name="Google Shape;7531;p7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7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7" name="Google Shape;7537;p7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538" name="Google Shape;7538;p7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7" name="Google Shape;7547;p7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548" name="Google Shape;7548;p7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7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552" name="Google Shape;7552;p7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7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557" name="Google Shape;7557;p7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9" name="Google Shape;7559;p7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560" name="Google Shape;7560;p7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4" name="Google Shape;7564;p7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565" name="Google Shape;7565;p7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7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7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7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570" name="Google Shape;7570;p7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7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580" name="Google Shape;7580;p7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7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2" name="Google Shape;7582;p7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583" name="Google Shape;7583;p7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0" name="Google Shape;7590;p7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591" name="Google Shape;7591;p7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7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09" name="Google Shape;7609;p7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5" name="Google Shape;7615;p7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616" name="Google Shape;7616;p7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7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619" name="Google Shape;7619;p7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7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627" name="Google Shape;7627;p7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7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7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7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634" name="Google Shape;7634;p7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7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7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640" name="Google Shape;7640;p7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7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648" name="Google Shape;7648;p7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2" name="Google Shape;7652;p7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653" name="Google Shape;7653;p7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7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657" name="Google Shape;7657;p7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7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661" name="Google Shape;7661;p7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0" name="Google Shape;7670;p7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1" name="Google Shape;7671;p7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672" name="Google Shape;7672;p7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7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680" name="Google Shape;7680;p7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7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687" name="Google Shape;7687;p7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7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696" name="Google Shape;7696;p7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1" name="Google Shape;7701;p7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02" name="Google Shape;7702;p7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7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09" name="Google Shape;7709;p7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7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13" name="Google Shape;7713;p7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0" name="Google Shape;7720;p7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721" name="Google Shape;7721;p7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7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729" name="Google Shape;7729;p7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6" name="Google Shape;7736;p7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737" name="Google Shape;7737;p7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2" name="Google Shape;7742;p7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743" name="Google Shape;7743;p7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7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747" name="Google Shape;7747;p7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7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753" name="Google Shape;7753;p7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9" name="Google Shape;7759;p7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760" name="Google Shape;7760;p7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7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768" name="Google Shape;7768;p7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2" name="Google Shape;7772;p7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773" name="Google Shape;7773;p7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0" name="Google Shape;7780;p7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781" name="Google Shape;7781;p7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5" name="Google Shape;7785;p7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6" name="Google Shape;7786;p7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787" name="Google Shape;7787;p7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1" name="Google Shape;7791;p7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2" name="Google Shape;7792;p7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793" name="Google Shape;7793;p7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96" name="Google Shape;7796;p7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797" name="Google Shape;7797;p7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8" name="Google Shape;7798;p7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799" name="Google Shape;7799;p7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00" name="Google Shape;7800;p7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7" name="Google Shape;7807;p7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08" name="Google Shape;7808;p7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13" name="Google Shape;7813;p7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17" name="Shape 7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8" name="Google Shape;7818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19" name="Google Shape;7819;p7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820" name="Google Shape;7820;p7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5" name="Google Shape;7825;p7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6" name="Google Shape;7826;p7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7" name="Google Shape;7827;p7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828" name="Google Shape;7828;p7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1" name="Google Shape;7831;p7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832" name="Google Shape;7832;p7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4" name="Google Shape;7834;p7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835" name="Google Shape;7835;p7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9" name="Google Shape;7839;p7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0" name="Google Shape;7840;p7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841" name="Google Shape;7841;p7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3" name="Google Shape;7843;p7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4" name="Google Shape;7844;p7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845" name="Google Shape;7845;p7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7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848" name="Google Shape;7848;p7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6" name="Google Shape;7856;p7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857" name="Google Shape;7857;p7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7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860" name="Google Shape;7860;p7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3" name="Google Shape;7863;p7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4" name="Google Shape;7864;p7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5" name="Google Shape;7865;p7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866" name="Google Shape;7866;p7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8" name="Google Shape;7868;p7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869" name="Google Shape;7869;p7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5" name="Google Shape;7875;p7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6" name="Google Shape;7876;p7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877" name="Google Shape;7877;p7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7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882" name="Google Shape;7882;p7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5" name="Google Shape;7885;p7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6" name="Google Shape;7886;p7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887" name="Google Shape;7887;p7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5" name="Google Shape;7895;p7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6" name="Google Shape;7896;p7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897" name="Google Shape;7897;p7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1" name="Google Shape;7901;p7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2" name="Google Shape;7902;p7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3" name="Google Shape;7903;p7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04" name="Google Shape;7904;p7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6" name="Google Shape;7906;p7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07" name="Google Shape;7907;p7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0" name="Google Shape;7910;p7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1" name="Google Shape;7911;p7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12" name="Google Shape;7912;p7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5" name="Google Shape;7915;p7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916" name="Google Shape;7916;p7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7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923" name="Google Shape;7923;p7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7" name="Google Shape;7927;p7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928" name="Google Shape;7928;p7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0" name="Google Shape;7930;p7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1" name="Google Shape;7931;p7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932" name="Google Shape;7932;p7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7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939" name="Google Shape;7939;p7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1" name="Google Shape;7941;p7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942" name="Google Shape;7942;p7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4" name="Google Shape;7944;p7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5" name="Google Shape;7945;p7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6" name="Google Shape;7946;p7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947" name="Google Shape;7947;p7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7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950" name="Google Shape;7950;p7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6" name="Google Shape;7956;p7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7" name="Google Shape;7957;p7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958" name="Google Shape;7958;p7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7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962" name="Google Shape;7962;p7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9" name="Google Shape;7969;p7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970" name="Google Shape;7970;p7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7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977" name="Google Shape;7977;p7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3" name="Google Shape;7983;p7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984" name="Google Shape;7984;p7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7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988" name="Google Shape;7988;p7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3" name="Google Shape;7993;p7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994" name="Google Shape;7994;p7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7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01" name="Google Shape;8001;p7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7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07" name="Google Shape;8007;p7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7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18" name="Google Shape;8018;p7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7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030" name="Google Shape;8030;p7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5" name="Google Shape;8035;p7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6" name="Google Shape;8036;p7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037" name="Google Shape;8037;p7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7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049" name="Google Shape;8049;p7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7" name="Google Shape;8057;p7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058" name="Google Shape;8058;p7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1" name="Google Shape;8061;p7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062" name="Google Shape;8062;p7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7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066" name="Google Shape;8066;p7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7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073" name="Google Shape;8073;p7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9" name="Google Shape;8079;p7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080" name="Google Shape;8080;p7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7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085" name="Google Shape;8085;p7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8" name="Google Shape;8088;p7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089" name="Google Shape;8089;p7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7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094" name="Google Shape;8094;p7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7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02" name="Google Shape;8102;p7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7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09" name="Google Shape;8109;p7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4" name="Google Shape;8114;p7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15" name="Google Shape;8115;p7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4" name="Google Shape;8124;p7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125" name="Google Shape;8125;p7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7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135" name="Google Shape;8135;p7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7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143" name="Google Shape;8143;p7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7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150" name="Google Shape;8150;p7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7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160" name="Google Shape;8160;p7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7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167" name="Google Shape;8167;p7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7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172" name="Google Shape;8172;p7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2" name="Google Shape;8182;p7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3" name="Google Shape;8183;p7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184" name="Google Shape;8184;p7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7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191" name="Google Shape;8191;p7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7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194" name="Google Shape;8194;p7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7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197" name="Google Shape;8197;p7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7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04" name="Google Shape;8204;p7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7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08" name="Google Shape;8208;p7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13" name="Shape 8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4" name="Google Shape;8214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15" name="Google Shape;8215;p7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6" name="Google Shape;8216;p7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217" name="Google Shape;8217;p7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9" name="Google Shape;8219;p7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0" name="Google Shape;8220;p7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221" name="Google Shape;8221;p7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3" name="Google Shape;8223;p7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4" name="Google Shape;8224;p7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225" name="Google Shape;8225;p7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7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228" name="Google Shape;8228;p7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7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232" name="Google Shape;8232;p7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7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238" name="Google Shape;8238;p7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6" name="Google Shape;8246;p7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7" name="Google Shape;8247;p7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8" name="Google Shape;8248;p7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9" name="Google Shape;8249;p7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250" name="Google Shape;8250;p7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7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255" name="Google Shape;8255;p7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7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258" name="Google Shape;8258;p7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7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261" name="Google Shape;8261;p7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7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267" name="Google Shape;8267;p7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7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271" name="Google Shape;8271;p7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8" name="Google Shape;8278;p7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279" name="Google Shape;8279;p7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7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283" name="Google Shape;8283;p7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7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292" name="Google Shape;8292;p7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7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02" name="Google Shape;8302;p7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7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05" name="Google Shape;8305;p7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7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09" name="Google Shape;8309;p7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2" name="Google Shape;8312;p7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3" name="Google Shape;8313;p7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14" name="Google Shape;8314;p7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1" name="Google Shape;8321;p7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2" name="Google Shape;8322;p7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323" name="Google Shape;8323;p7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7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326" name="Google Shape;8326;p7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7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329" name="Google Shape;8329;p7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7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334" name="Google Shape;8334;p7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7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337" name="Google Shape;8337;p7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9" name="Google Shape;8339;p7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340" name="Google Shape;8340;p7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7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343" name="Google Shape;8343;p7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5" name="Google Shape;8345;p7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6" name="Google Shape;8346;p7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7" name="Google Shape;8347;p7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348" name="Google Shape;8348;p7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7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351" name="Google Shape;8351;p7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7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355" name="Google Shape;8355;p7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8" name="Google Shape;8358;p7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9" name="Google Shape;8359;p7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0" name="Google Shape;8360;p7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361" name="Google Shape;8361;p7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7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369" name="Google Shape;8369;p7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7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374" name="Google Shape;8374;p7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7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379" name="Google Shape;8379;p7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3" name="Google Shape;8383;p7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4" name="Google Shape;8384;p7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385" name="Google Shape;8385;p7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1" name="Google Shape;8391;p7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392" name="Google Shape;8392;p7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7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396" name="Google Shape;8396;p7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7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399" name="Google Shape;8399;p7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7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05" name="Google Shape;8405;p7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7" name="Google Shape;8417;p7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8" name="Google Shape;8418;p7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419" name="Google Shape;8419;p7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7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423" name="Google Shape;8423;p7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7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430" name="Google Shape;8430;p7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7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435" name="Google Shape;8435;p7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7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440" name="Google Shape;8440;p7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7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443" name="Google Shape;8443;p7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7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448" name="Google Shape;8448;p7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1" name="Google Shape;8451;p7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452" name="Google Shape;8452;p7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7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456" name="Google Shape;8456;p7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7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461" name="Google Shape;8461;p7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7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465" name="Google Shape;8465;p7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7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469" name="Google Shape;8469;p7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7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472" name="Google Shape;8472;p7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7" name="Google Shape;8477;p7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478" name="Google Shape;8478;p7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7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481" name="Google Shape;8481;p7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7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486" name="Google Shape;8486;p7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7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496" name="Google Shape;8496;p7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7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499" name="Google Shape;8499;p7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7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03" name="Google Shape;8503;p7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7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08" name="Google Shape;8508;p7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7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11" name="Google Shape;8511;p7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7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15" name="Google Shape;8515;p7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7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520" name="Google Shape;8520;p7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7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523" name="Google Shape;8523;p7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7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528" name="Google Shape;8528;p7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7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531" name="Google Shape;8531;p7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7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539" name="Google Shape;8539;p7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7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545" name="Google Shape;8545;p7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7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548" name="Google Shape;8548;p7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7" name="Google Shape;8557;p7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558" name="Google Shape;8558;p7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7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562" name="Google Shape;8562;p7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565" name="Google Shape;8565;p7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566" name="Google Shape;8566;p7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7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572" name="Google Shape;8572;p7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5" name="Google Shape;8575;p7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576" name="Google Shape;8576;p7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0" name="Google Shape;8580;p7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581" name="Google Shape;8581;p7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7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584" name="Google Shape;8584;p7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7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592" name="Google Shape;8592;p7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7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596" name="Google Shape;8596;p7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7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04" name="Google Shape;8604;p7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7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10" name="Google Shape;8610;p7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7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13" name="Google Shape;8613;p7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5" name="Google Shape;8615;p7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616" name="Google Shape;8616;p7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7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620" name="Google Shape;8620;p7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7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626" name="Google Shape;8626;p7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9" name="Google Shape;8629;p7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630" name="Google Shape;8630;p7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7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635" name="Google Shape;8635;p7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7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642" name="Google Shape;8642;p7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7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645" name="Google Shape;8645;p7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50" name="Shape 8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1" name="Google Shape;8651;p7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52" name="Google Shape;8652;p7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653" name="Google Shape;8653;p7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7" name="Google Shape;8657;p7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658" name="Google Shape;8658;p7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1" name="Google Shape;8661;p7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2" name="Google Shape;8662;p7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663" name="Google Shape;8663;p7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7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666" name="Google Shape;8666;p7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8" name="Google Shape;8668;p7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9" name="Google Shape;8669;p7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670" name="Google Shape;8670;p7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3" name="Google Shape;8673;p7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4" name="Google Shape;8674;p7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5" name="Google Shape;8675;p7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6" name="Google Shape;8676;p7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7" name="Google Shape;8677;p7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678" name="Google Shape;8678;p7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2" name="Google Shape;8682;p7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683" name="Google Shape;8683;p7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7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686" name="Google Shape;8686;p7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7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690" name="Google Shape;8690;p7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2" name="Google Shape;8692;p7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3" name="Google Shape;8693;p7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694" name="Google Shape;8694;p7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9" name="Google Shape;8699;p7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0" name="Google Shape;8700;p7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1" name="Google Shape;8701;p7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02" name="Google Shape;8702;p7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6" name="Google Shape;8706;p7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07" name="Google Shape;8707;p7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9" name="Google Shape;8709;p7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0" name="Google Shape;8710;p7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11" name="Google Shape;8711;p7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5" name="Google Shape;8715;p7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6" name="Google Shape;8716;p7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7" name="Google Shape;8717;p7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8" name="Google Shape;8718;p7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719" name="Google Shape;8719;p7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7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722" name="Google Shape;8722;p7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5" name="Google Shape;8725;p7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6" name="Google Shape;8726;p7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727" name="Google Shape;8727;p7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7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733" name="Google Shape;8733;p7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7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738" name="Google Shape;8738;p7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0" name="Google Shape;8740;p7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1" name="Google Shape;8741;p7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742" name="Google Shape;8742;p7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5" name="Google Shape;8745;p7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746" name="Google Shape;8746;p7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8" name="Google Shape;8748;p7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9" name="Google Shape;8749;p7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750" name="Google Shape;8750;p7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8" name="Google Shape;8758;p7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9" name="Google Shape;8759;p7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760" name="Google Shape;8760;p7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7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763" name="Google Shape;8763;p7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7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768" name="Google Shape;8768;p7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7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773" name="Google Shape;8773;p7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7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776" name="Google Shape;8776;p7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7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781" name="Google Shape;8781;p7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7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786" name="Google Shape;8786;p7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7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03" name="Google Shape;8803;p7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6" name="Google Shape;8806;p7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7" name="Google Shape;8807;p7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08" name="Google Shape;8808;p7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7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14" name="Google Shape;8814;p7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6" name="Google Shape;8816;p7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7" name="Google Shape;8817;p7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18" name="Google Shape;8818;p7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7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822" name="Google Shape;8822;p7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7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828" name="Google Shape;8828;p7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7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836" name="Google Shape;8836;p7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9" name="Google Shape;8839;p7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840" name="Google Shape;8840;p7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3" name="Google Shape;8843;p7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844" name="Google Shape;8844;p7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7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849" name="Google Shape;8849;p7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4" name="Google Shape;8854;p7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855" name="Google Shape;8855;p7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7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858" name="Google Shape;8858;p7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7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866" name="Google Shape;8866;p7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7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874" name="Google Shape;8874;p7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7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880" name="Google Shape;8880;p7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6" name="Google Shape;8886;p7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887" name="Google Shape;8887;p7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1" name="Google Shape;8891;p7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892" name="Google Shape;8892;p7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0" name="Google Shape;8900;p7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01" name="Google Shape;8901;p7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6" name="Google Shape;8906;p7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07" name="Google Shape;8907;p7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7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12" name="Google Shape;8912;p7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7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18" name="Google Shape;8918;p7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0" name="Google Shape;8930;p7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931" name="Google Shape;8931;p7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7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938" name="Google Shape;8938;p7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5" name="Google Shape;8945;p7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946" name="Google Shape;8946;p7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9" name="Google Shape;8949;p7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0" name="Google Shape;8950;p7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951" name="Google Shape;8951;p7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7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956" name="Google Shape;8956;p7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1" name="Google Shape;8961;p7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2" name="Google Shape;8962;p7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963" name="Google Shape;8963;p7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6" name="Google Shape;8966;p7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967" name="Google Shape;8967;p7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3" name="Google Shape;8973;p7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974" name="Google Shape;8974;p7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7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982" name="Google Shape;8982;p7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7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986" name="Google Shape;8986;p7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2" name="Google Shape;8992;p7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993" name="Google Shape;8993;p7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7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997" name="Google Shape;8997;p7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7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01" name="Google Shape;9001;p7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7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05" name="Google Shape;9005;p7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3" name="Google Shape;9013;p7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14" name="Google Shape;9014;p7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7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023" name="Google Shape;9023;p7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7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027" name="Google Shape;9027;p7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7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036" name="Google Shape;9036;p7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4" name="Google Shape;9044;p7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045" name="Google Shape;9045;p7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7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050" name="Google Shape;9050;p7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7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058" name="Google Shape;9058;p7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7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065" name="Google Shape;9065;p7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7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071" name="Google Shape;9071;p7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4" name="Google Shape;9074;p7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075" name="Google Shape;9075;p7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2" name="Google Shape;9082;p7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083" name="Google Shape;9083;p7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6" name="Google Shape;9086;p7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087" name="Google Shape;9087;p7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2" name="Google Shape;9092;p7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093" name="Google Shape;9093;p7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7" name="Google Shape;9097;p7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098" name="Google Shape;9098;p7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3" name="Google Shape;9103;p7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04" name="Google Shape;9104;p7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1" name="Google Shape;9111;p7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12" name="Google Shape;9112;p7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21" name="Shape 9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2" name="Google Shape;9122;p7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Organic Form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